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3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5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6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50" r:id="rId1"/>
    <p:sldMasterId id="2147483951" r:id="rId2"/>
    <p:sldMasterId id="2147483952" r:id="rId3"/>
    <p:sldMasterId id="2147483953" r:id="rId4"/>
    <p:sldMasterId id="2147483954" r:id="rId5"/>
    <p:sldMasterId id="2147483955" r:id="rId6"/>
    <p:sldMasterId id="2147483956" r:id="rId7"/>
  </p:sldMasterIdLst>
  <p:notesMasterIdLst>
    <p:notesMasterId r:id="rId3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6256000" cy="9144000"/>
  <p:notesSz cx="6858000" cy="9144000"/>
  <p:embeddedFontLst>
    <p:embeddedFont>
      <p:font typeface="Arial Black" panose="020B0604020202020204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elvetica Neue" panose="02000503000000020004" pitchFamily="2" charset="0"/>
      <p:regular r:id="rId44"/>
      <p:bold r:id="rId45"/>
      <p:italic r:id="rId46"/>
      <p:boldItalic r:id="rId47"/>
    </p:embeddedFont>
    <p:embeddedFont>
      <p:font typeface="Helvetica Neue Light" panose="02000403000000020004" pitchFamily="2" charset="0"/>
      <p:regular r:id="rId48"/>
      <p:bold r:id="rId49"/>
      <p:italic r:id="rId50"/>
      <p:bold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Open Sans Light" panose="020B0606030504020204" pitchFamily="34" charset="0"/>
      <p:regular r:id="rId56"/>
      <p:bold r:id="rId57"/>
      <p:italic r:id="rId58"/>
      <p:boldItalic r:id="rId59"/>
    </p:embeddedFont>
    <p:embeddedFont>
      <p:font typeface="Open Sans SemiBold" panose="020B060603050402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A64E18-7216-4411-AF9C-89D314C760C4}">
  <a:tblStyle styleId="{E8A64E18-7216-4411-AF9C-89D314C760C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DF9"/>
          </a:solidFill>
        </a:fill>
      </a:tcStyle>
    </a:wholeTbl>
    <a:band1H>
      <a:tcTxStyle/>
      <a:tcStyle>
        <a:tcBdr/>
        <a:fill>
          <a:solidFill>
            <a:srgbClr val="CCD9F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9F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D73CAAA-5877-4192-B353-5BF91825ABA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0657510-33E4-4FA0-B1AF-05D589EEDA72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472C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472C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>
      <p:cViewPr varScale="1">
        <p:scale>
          <a:sx n="79" d="100"/>
          <a:sy n="79" d="100"/>
        </p:scale>
        <p:origin x="8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aire.eu/item/openaire-internal-webinar-for-noads-and-consortium-partners-literature-repositories-guideline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5" name="Google Shape;337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OpenAIRE Guidelines for data providers: new Metadata Application Profile for Literature Repositories</a:t>
            </a: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6" name="Google Shape;3476;g55ed3a69b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7" name="Google Shape;3477;g55ed3a69bf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g55ed3a69bf_3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2" name="Google Shape;3482;g55ed3a69bf_3_10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Google Shape;3487;g55ed3a69bf_3_1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8" name="Google Shape;3488;g55ed3a69bf_3_15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Google Shape;34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94" name="Google Shape;3494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200" b="0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350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2" name="Google Shape;35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7" name="Google Shape;3507;g55ed3a69bf_0_5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08" name="Google Shape;3508;g55ed3a69bf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4" name="Google Shape;3514;g55ed3a69bf_0_5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15" name="Google Shape;3515;g55ed3a69bf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Google Shape;3521;g55ed3a69bf_0_5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22" name="Google Shape;3522;g55ed3a69bf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55ed3a69bf_0_6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29" name="Google Shape;3529;g55ed3a69bf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5" name="Google Shape;3535;g55ed3a69bf_0_6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36" name="Google Shape;3536;g55ed3a69bf_0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" name="Google Shape;33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2" name="Google Shape;338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 u="sng">
                <a:solidFill>
                  <a:schemeClr val="hlink"/>
                </a:solidFill>
                <a:hlinkClick r:id="rId3"/>
              </a:rPr>
              <a:t>https://www.openaire.eu/item/openaire-internal-webinar-for-noads-and-consortium-partners-literature-repositories-guidelines</a:t>
            </a:r>
            <a:r>
              <a:rPr lang="de-DE"/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55ed3a69bf_0_6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43" name="Google Shape;3543;g55ed3a69bf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Google Shape;3549;g55ed3a69b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0" name="Google Shape;3550;g55ed3a69bf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g55ed3a69bf_0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5" name="Google Shape;3555;g55ed3a69bf_0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Google Shape;3560;g55ed3a69b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1" name="Google Shape;3561;g55ed3a69bf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6" name="Google Shape;3566;g55ed3a69b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7" name="Google Shape;3567;g55ed3a69bf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Validator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Registration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Aggregation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2" name="Google Shape;3572;g55ed3a69b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3" name="Google Shape;3573;g55ed3a69bf_0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7" name="Google Shape;3577;g55ed3a69bf_0_1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8" name="Google Shape;3578;g55ed3a69bf_0_16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g55ed3a69bf_0_1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4" name="Google Shape;3584;g55ed3a69bf_0_16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Google Shape;3613;g55ed3a69bf_0_1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14" name="Google Shape;3614;g55ed3a69bf_0_16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5" name="Google Shape;3625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Google Shape;3387;g55ed3a69b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8" name="Google Shape;3388;g55ed3a69bf_0_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we consider institutional / publication repositories of type “hybrid” as they “can” host all kind of research products</a:t>
            </a:r>
            <a:endParaRPr/>
          </a:p>
        </p:txBody>
      </p:sp>
      <p:sp>
        <p:nvSpPr>
          <p:cNvPr id="3393" name="Google Shape;33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344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/>
              <a:t>relation to EOSChub</a:t>
            </a:r>
            <a:endParaRPr/>
          </a:p>
        </p:txBody>
      </p:sp>
      <p:sp>
        <p:nvSpPr>
          <p:cNvPr id="3441" name="Google Shape;34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7" name="Google Shape;3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8" name="Google Shape;344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8" name="Google Shape;34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g55ed3a69b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5" name="Google Shape;3465;g55ed3a69b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The Content Acquisition Policy states that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“Open Access and non-Open Access material will be included and links to other products will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/>
              <a:t>be resolved where this is possible (i.e. the provided PIDs have a resolver).”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Google Shape;3470;g55ed3a69bf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1" name="Google Shape;3471;g55ed3a69bf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bg>
      <p:bgPr>
        <a:gradFill>
          <a:gsLst>
            <a:gs pos="0">
              <a:schemeClr val="accent2"/>
            </a:gs>
            <a:gs pos="100000">
              <a:srgbClr val="FFFFFF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6256001" cy="7561913"/>
          </a:xfrm>
          <a:prstGeom prst="rect">
            <a:avLst/>
          </a:prstGeom>
          <a:gradFill>
            <a:gsLst>
              <a:gs pos="0">
                <a:srgbClr val="3789DE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2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" y="0"/>
            <a:ext cx="14249366" cy="802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Helvetica Neue"/>
              <a:buNone/>
              <a:defRPr sz="88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150"/>
              <a:buFont typeface="Helvetica Neue Light"/>
              <a:buNone/>
              <a:defRPr sz="4200" b="0" i="0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3"/>
          </p:nvPr>
        </p:nvSpPr>
        <p:spPr>
          <a:xfrm>
            <a:off x="9220983" y="5679445"/>
            <a:ext cx="6241503" cy="57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700"/>
              <a:buFont typeface="Helvetica Neue"/>
              <a:buNone/>
              <a:defRPr sz="36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4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687E6"/>
              </a:buClr>
              <a:buSzPts val="2100"/>
              <a:buFont typeface="Helvetica Neue Light"/>
              <a:buNone/>
              <a:defRPr sz="28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8881647" y="7284490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 Light"/>
              <a:buNone/>
              <a:defRPr sz="1800" b="0" i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87038" y="8419647"/>
            <a:ext cx="829564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24880" y="858138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2936" y="8523057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/>
        </p:nvSpPr>
        <p:spPr>
          <a:xfrm>
            <a:off x="12527672" y="854242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0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0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770" y="7619599"/>
            <a:ext cx="6110944" cy="1364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1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6609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40"/>
              <a:buFont typeface="Helvetica Neue"/>
              <a:buChar char="•"/>
              <a:defRPr sz="4400" b="1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3400"/>
              <a:buFont typeface="Helvetica Neue"/>
              <a:buChar char="•"/>
              <a:defRPr sz="4000" b="0" i="0">
                <a:solidFill>
                  <a:srgbClr val="5B72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13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720"/>
              <a:buFont typeface="Helvetica Neue"/>
              <a:buChar char="•"/>
              <a:defRPr sz="32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Helvetica Neue"/>
              <a:buNone/>
              <a:defRPr sz="6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17" name="Google Shape;11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Full Photo">
  <p:cSld name="1_Title - Full Photo"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Google Shape;1106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53568"/>
            <a:ext cx="16255996" cy="1004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103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08" name="Google Shape;1108;p103"/>
          <p:cNvSpPr txBox="1">
            <a:spLocks noGrp="1"/>
          </p:cNvSpPr>
          <p:nvPr>
            <p:ph type="body" idx="2"/>
          </p:nvPr>
        </p:nvSpPr>
        <p:spPr>
          <a:xfrm>
            <a:off x="711204" y="5511001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09" name="Google Shape;1109;p103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10" name="Google Shape;1110;p103"/>
          <p:cNvSpPr/>
          <p:nvPr/>
        </p:nvSpPr>
        <p:spPr>
          <a:xfrm>
            <a:off x="7516099" y="7110382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11" name="Google Shape;1111;p103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- Full Photo">
  <p:cSld name="2_Title - Full Photo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Google Shape;1113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25" y="11287"/>
            <a:ext cx="16248476" cy="9112954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104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15" name="Google Shape;1115;p104"/>
          <p:cNvSpPr txBox="1">
            <a:spLocks noGrp="1"/>
          </p:cNvSpPr>
          <p:nvPr>
            <p:ph type="body" idx="2"/>
          </p:nvPr>
        </p:nvSpPr>
        <p:spPr>
          <a:xfrm>
            <a:off x="711204" y="5511001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16" name="Google Shape;1116;p104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17" name="Google Shape;1117;p104"/>
          <p:cNvSpPr/>
          <p:nvPr/>
        </p:nvSpPr>
        <p:spPr>
          <a:xfrm>
            <a:off x="7516099" y="7110382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18" name="Google Shape;1118;p104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- Full Photo">
  <p:cSld name="3_Title - Full Photo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1120;p105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05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22" name="Google Shape;1122;p105"/>
          <p:cNvSpPr txBox="1">
            <a:spLocks noGrp="1"/>
          </p:cNvSpPr>
          <p:nvPr>
            <p:ph type="body" idx="2"/>
          </p:nvPr>
        </p:nvSpPr>
        <p:spPr>
          <a:xfrm>
            <a:off x="711204" y="5511001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23" name="Google Shape;1123;p105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24" name="Google Shape;1124;p105"/>
          <p:cNvSpPr/>
          <p:nvPr/>
        </p:nvSpPr>
        <p:spPr>
          <a:xfrm>
            <a:off x="7516099" y="7110382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25" name="Google Shape;1125;p105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- Full Photo">
  <p:cSld name="4_Title - Full Photo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" name="Google Shape;1127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2"/>
            <a:ext cx="1625599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06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29" name="Google Shape;1129;p106"/>
          <p:cNvSpPr txBox="1">
            <a:spLocks noGrp="1"/>
          </p:cNvSpPr>
          <p:nvPr>
            <p:ph type="body" idx="2"/>
          </p:nvPr>
        </p:nvSpPr>
        <p:spPr>
          <a:xfrm>
            <a:off x="711204" y="5511001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30" name="Google Shape;1130;p106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31" name="Google Shape;1131;p106"/>
          <p:cNvSpPr/>
          <p:nvPr/>
        </p:nvSpPr>
        <p:spPr>
          <a:xfrm>
            <a:off x="7516099" y="7110382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32" name="Google Shape;1132;p106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- Full Photo">
  <p:cSld name="5_Title - Full Photo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6256000" cy="9143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107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36" name="Google Shape;1136;p107"/>
          <p:cNvSpPr txBox="1">
            <a:spLocks noGrp="1"/>
          </p:cNvSpPr>
          <p:nvPr>
            <p:ph type="body" idx="2"/>
          </p:nvPr>
        </p:nvSpPr>
        <p:spPr>
          <a:xfrm>
            <a:off x="711204" y="5511001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37" name="Google Shape;1137;p107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38" name="Google Shape;1138;p107"/>
          <p:cNvSpPr/>
          <p:nvPr/>
        </p:nvSpPr>
        <p:spPr>
          <a:xfrm>
            <a:off x="7516099" y="7110382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39" name="Google Shape;1139;p107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- Full Photo">
  <p:cSld name="6_Title - Full Photo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1" cy="9144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08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43" name="Google Shape;1143;p108"/>
          <p:cNvSpPr txBox="1">
            <a:spLocks noGrp="1"/>
          </p:cNvSpPr>
          <p:nvPr>
            <p:ph type="body" idx="2"/>
          </p:nvPr>
        </p:nvSpPr>
        <p:spPr>
          <a:xfrm>
            <a:off x="711204" y="5511001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44" name="Google Shape;1144;p108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45" name="Google Shape;1145;p108"/>
          <p:cNvSpPr/>
          <p:nvPr/>
        </p:nvSpPr>
        <p:spPr>
          <a:xfrm>
            <a:off x="7516099" y="7110382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46" name="Google Shape;1146;p108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- Full Photo">
  <p:cSld name="7_Title - Full Photo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1148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6255996" cy="9144006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109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50" name="Google Shape;1150;p109"/>
          <p:cNvSpPr txBox="1">
            <a:spLocks noGrp="1"/>
          </p:cNvSpPr>
          <p:nvPr>
            <p:ph type="body" idx="2"/>
          </p:nvPr>
        </p:nvSpPr>
        <p:spPr>
          <a:xfrm>
            <a:off x="711204" y="5511001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51" name="Google Shape;1151;p109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52" name="Google Shape;1152;p109"/>
          <p:cNvSpPr/>
          <p:nvPr/>
        </p:nvSpPr>
        <p:spPr>
          <a:xfrm>
            <a:off x="7516099" y="7110382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53" name="Google Shape;1153;p109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- Full Photo">
  <p:cSld name="8_Title - Full Photo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816" y="0"/>
            <a:ext cx="16260811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10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57" name="Google Shape;1157;p110"/>
          <p:cNvSpPr txBox="1">
            <a:spLocks noGrp="1"/>
          </p:cNvSpPr>
          <p:nvPr>
            <p:ph type="body" idx="2"/>
          </p:nvPr>
        </p:nvSpPr>
        <p:spPr>
          <a:xfrm>
            <a:off x="711204" y="5511001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58" name="Google Shape;1158;p110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59" name="Google Shape;1159;p110"/>
          <p:cNvSpPr/>
          <p:nvPr/>
        </p:nvSpPr>
        <p:spPr>
          <a:xfrm>
            <a:off x="7516099" y="7110382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60" name="Google Shape;1160;p110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 point 2">
  <p:cSld name="Focus point 2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Google Shape;1162;p11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1417"/>
            <a:ext cx="1623345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11"/>
          <p:cNvSpPr txBox="1">
            <a:spLocks noGrp="1"/>
          </p:cNvSpPr>
          <p:nvPr>
            <p:ph type="body" idx="1"/>
          </p:nvPr>
        </p:nvSpPr>
        <p:spPr>
          <a:xfrm>
            <a:off x="9683644" y="1752437"/>
            <a:ext cx="57258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5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64" name="Google Shape;1164;p111"/>
          <p:cNvSpPr/>
          <p:nvPr/>
        </p:nvSpPr>
        <p:spPr>
          <a:xfrm>
            <a:off x="-1229191" y="2657175"/>
            <a:ext cx="10477800" cy="6111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65" name="Google Shape;1165;p111"/>
          <p:cNvSpPr txBox="1">
            <a:spLocks noGrp="1"/>
          </p:cNvSpPr>
          <p:nvPr>
            <p:ph type="body" idx="2"/>
          </p:nvPr>
        </p:nvSpPr>
        <p:spPr>
          <a:xfrm>
            <a:off x="711200" y="2018546"/>
            <a:ext cx="7417500" cy="18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53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66" name="Google Shape;1166;p111"/>
          <p:cNvSpPr/>
          <p:nvPr/>
        </p:nvSpPr>
        <p:spPr>
          <a:xfrm>
            <a:off x="7120327" y="5486597"/>
            <a:ext cx="10342800" cy="6111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67" name="Google Shape;1167;p111"/>
          <p:cNvSpPr txBox="1">
            <a:spLocks noGrp="1"/>
          </p:cNvSpPr>
          <p:nvPr>
            <p:ph type="body" idx="3"/>
          </p:nvPr>
        </p:nvSpPr>
        <p:spPr>
          <a:xfrm>
            <a:off x="8128000" y="4847966"/>
            <a:ext cx="7282200" cy="18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53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68" name="Google Shape;1168;p111"/>
          <p:cNvSpPr txBox="1">
            <a:spLocks noGrp="1"/>
          </p:cNvSpPr>
          <p:nvPr>
            <p:ph type="body" idx="4"/>
          </p:nvPr>
        </p:nvSpPr>
        <p:spPr>
          <a:xfrm>
            <a:off x="723899" y="4570587"/>
            <a:ext cx="59316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5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69" name="Google Shape;1169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111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71" name="Google Shape;1171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111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00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2"/>
          <p:cNvSpPr/>
          <p:nvPr/>
        </p:nvSpPr>
        <p:spPr>
          <a:xfrm>
            <a:off x="0" y="4354571"/>
            <a:ext cx="16256100" cy="4353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75" name="Google Shape;1175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21" y="6237107"/>
            <a:ext cx="2333666" cy="35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8702" y="210267"/>
            <a:ext cx="2127558" cy="18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12"/>
          <p:cNvSpPr txBox="1">
            <a:spLocks noGrp="1"/>
          </p:cNvSpPr>
          <p:nvPr>
            <p:ph type="body" idx="1"/>
          </p:nvPr>
        </p:nvSpPr>
        <p:spPr>
          <a:xfrm>
            <a:off x="1444596" y="1587501"/>
            <a:ext cx="133653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  <a:defRPr sz="89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78" name="Google Shape;1178;p112"/>
          <p:cNvSpPr txBox="1">
            <a:spLocks noGrp="1"/>
          </p:cNvSpPr>
          <p:nvPr>
            <p:ph type="body" idx="2"/>
          </p:nvPr>
        </p:nvSpPr>
        <p:spPr>
          <a:xfrm>
            <a:off x="4102725" y="7017692"/>
            <a:ext cx="82788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79" name="Google Shape;1179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519051" y="6438270"/>
            <a:ext cx="1486105" cy="127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0" cy="914955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2"/>
          <p:cNvSpPr txBox="1"/>
          <p:nvPr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C3F0"/>
              </a:buClr>
              <a:buSzPts val="13000"/>
              <a:buFont typeface="Open Sans SemiBold"/>
              <a:buNone/>
            </a:pPr>
            <a:r>
              <a:rPr lang="de-DE" sz="13000" b="1" i="0" u="none" strike="noStrike" cap="none">
                <a:solidFill>
                  <a:srgbClr val="5AC3F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Thank you!</a:t>
            </a:r>
            <a:endParaRPr sz="13000" b="1" i="0" u="none" strike="noStrike" cap="none">
              <a:solidFill>
                <a:srgbClr val="5AC3F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2" name="Google Shape;122;p12"/>
          <p:cNvSpPr txBox="1">
            <a:spLocks noGrp="1"/>
          </p:cNvSpPr>
          <p:nvPr>
            <p:ph type="body" idx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000"/>
              <a:buFont typeface="Open Sans"/>
              <a:buNone/>
              <a:defRPr sz="40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body" idx="2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1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pen Sans"/>
              <a:buNone/>
              <a:defRPr sz="3200" b="0" i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124" name="Google Shape;12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2098" y="8371595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13"/>
          <p:cNvSpPr/>
          <p:nvPr/>
        </p:nvSpPr>
        <p:spPr>
          <a:xfrm>
            <a:off x="0" y="4354571"/>
            <a:ext cx="16256100" cy="4353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82" name="Google Shape;1182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6556" y="360171"/>
            <a:ext cx="1012668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550655" y="5696993"/>
            <a:ext cx="2007487" cy="1719809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13"/>
          <p:cNvSpPr txBox="1">
            <a:spLocks noGrp="1"/>
          </p:cNvSpPr>
          <p:nvPr>
            <p:ph type="body" idx="1"/>
          </p:nvPr>
        </p:nvSpPr>
        <p:spPr>
          <a:xfrm>
            <a:off x="711202" y="956203"/>
            <a:ext cx="104874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Black"/>
              <a:buNone/>
              <a:defRPr sz="8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85" name="Google Shape;1185;p113"/>
          <p:cNvSpPr txBox="1">
            <a:spLocks noGrp="1"/>
          </p:cNvSpPr>
          <p:nvPr>
            <p:ph type="body" idx="2"/>
          </p:nvPr>
        </p:nvSpPr>
        <p:spPr>
          <a:xfrm>
            <a:off x="11686290" y="4572000"/>
            <a:ext cx="38511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Calibri"/>
              <a:buNone/>
              <a:defRPr sz="4800" b="0" i="1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186" name="Google Shape;1186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14230673" y="-414213"/>
            <a:ext cx="1615590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409741" y="6025865"/>
            <a:ext cx="1615590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113"/>
          <p:cNvSpPr/>
          <p:nvPr/>
        </p:nvSpPr>
        <p:spPr>
          <a:xfrm>
            <a:off x="0" y="8367771"/>
            <a:ext cx="16256100" cy="43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89" name="Google Shape;1189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7701" y="8197314"/>
            <a:ext cx="1171860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13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14"/>
          <p:cNvSpPr/>
          <p:nvPr/>
        </p:nvSpPr>
        <p:spPr>
          <a:xfrm>
            <a:off x="0" y="4354571"/>
            <a:ext cx="16256100" cy="4353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94" name="Google Shape;1194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41" y="6025865"/>
            <a:ext cx="1615590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14"/>
          <p:cNvSpPr/>
          <p:nvPr/>
        </p:nvSpPr>
        <p:spPr>
          <a:xfrm>
            <a:off x="0" y="8367771"/>
            <a:ext cx="16256100" cy="43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96" name="Google Shape;1196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5" y="-419527"/>
            <a:ext cx="1615590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Google Shape;1197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644" y="839842"/>
            <a:ext cx="1840460" cy="157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402392" y="5622438"/>
            <a:ext cx="1884725" cy="161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Google Shape;1199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27943" y="5067712"/>
            <a:ext cx="1061903" cy="90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1298" y="1671812"/>
            <a:ext cx="688857" cy="590142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14"/>
          <p:cNvSpPr txBox="1">
            <a:spLocks noGrp="1"/>
          </p:cNvSpPr>
          <p:nvPr>
            <p:ph type="body" idx="1"/>
          </p:nvPr>
        </p:nvSpPr>
        <p:spPr>
          <a:xfrm>
            <a:off x="1715403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sz="3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02" name="Google Shape;1202;p114"/>
          <p:cNvSpPr txBox="1">
            <a:spLocks noGrp="1"/>
          </p:cNvSpPr>
          <p:nvPr>
            <p:ph type="body" idx="2"/>
          </p:nvPr>
        </p:nvSpPr>
        <p:spPr>
          <a:xfrm>
            <a:off x="8940660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sz="3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03" name="Google Shape;1203;p114"/>
          <p:cNvSpPr txBox="1">
            <a:spLocks noGrp="1"/>
          </p:cNvSpPr>
          <p:nvPr>
            <p:ph type="body" idx="3"/>
          </p:nvPr>
        </p:nvSpPr>
        <p:spPr>
          <a:xfrm>
            <a:off x="9461045" y="5525122"/>
            <a:ext cx="3721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  <a:defRPr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04" name="Google Shape;1204;p114"/>
          <p:cNvSpPr txBox="1">
            <a:spLocks noGrp="1"/>
          </p:cNvSpPr>
          <p:nvPr>
            <p:ph type="body" idx="4"/>
          </p:nvPr>
        </p:nvSpPr>
        <p:spPr>
          <a:xfrm>
            <a:off x="3250819" y="5525122"/>
            <a:ext cx="3690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  <a:defRPr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05" name="Google Shape;1205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114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07" name="Google Shape;1207;p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15"/>
          <p:cNvSpPr txBox="1">
            <a:spLocks noGrp="1"/>
          </p:cNvSpPr>
          <p:nvPr>
            <p:ph type="body" idx="1"/>
          </p:nvPr>
        </p:nvSpPr>
        <p:spPr>
          <a:xfrm>
            <a:off x="711202" y="552085"/>
            <a:ext cx="102108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100"/>
              <a:buFont typeface="Calibri"/>
              <a:buNone/>
              <a:defRPr sz="53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10" name="Google Shape;1210;p115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11" name="Google Shape;1211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4" y="-500294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15"/>
          <p:cNvSpPr txBox="1">
            <a:spLocks noGrp="1"/>
          </p:cNvSpPr>
          <p:nvPr>
            <p:ph type="body" idx="2"/>
          </p:nvPr>
        </p:nvSpPr>
        <p:spPr>
          <a:xfrm>
            <a:off x="711202" y="2167250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13" name="Google Shape;1213;p115"/>
          <p:cNvSpPr txBox="1">
            <a:spLocks noGrp="1"/>
          </p:cNvSpPr>
          <p:nvPr>
            <p:ph type="body" idx="3"/>
          </p:nvPr>
        </p:nvSpPr>
        <p:spPr>
          <a:xfrm>
            <a:off x="6070601" y="2167250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14" name="Google Shape;1214;p115"/>
          <p:cNvSpPr/>
          <p:nvPr/>
        </p:nvSpPr>
        <p:spPr>
          <a:xfrm>
            <a:off x="711202" y="1907595"/>
            <a:ext cx="4851300" cy="43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15" name="Google Shape;1215;p115"/>
          <p:cNvSpPr/>
          <p:nvPr/>
        </p:nvSpPr>
        <p:spPr>
          <a:xfrm>
            <a:off x="6070601" y="1907595"/>
            <a:ext cx="4851300" cy="4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16" name="Google Shape;1216;p115"/>
          <p:cNvSpPr/>
          <p:nvPr/>
        </p:nvSpPr>
        <p:spPr>
          <a:xfrm>
            <a:off x="711202" y="4403785"/>
            <a:ext cx="4851300" cy="435300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17" name="Google Shape;1217;p115"/>
          <p:cNvSpPr/>
          <p:nvPr/>
        </p:nvSpPr>
        <p:spPr>
          <a:xfrm>
            <a:off x="6070601" y="4403785"/>
            <a:ext cx="4851300" cy="43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18" name="Google Shape;1218;p115"/>
          <p:cNvSpPr txBox="1">
            <a:spLocks noGrp="1"/>
          </p:cNvSpPr>
          <p:nvPr>
            <p:ph type="body" idx="4"/>
          </p:nvPr>
        </p:nvSpPr>
        <p:spPr>
          <a:xfrm>
            <a:off x="711202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19" name="Google Shape;1219;p115"/>
          <p:cNvSpPr txBox="1">
            <a:spLocks noGrp="1"/>
          </p:cNvSpPr>
          <p:nvPr>
            <p:ph type="body" idx="5"/>
          </p:nvPr>
        </p:nvSpPr>
        <p:spPr>
          <a:xfrm>
            <a:off x="6070601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20" name="Google Shape;1220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115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22" name="Google Shape;1222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16"/>
          <p:cNvSpPr txBox="1">
            <a:spLocks noGrp="1"/>
          </p:cNvSpPr>
          <p:nvPr>
            <p:ph type="body" idx="1"/>
          </p:nvPr>
        </p:nvSpPr>
        <p:spPr>
          <a:xfrm>
            <a:off x="711200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25" name="Google Shape;1225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116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27" name="Google Shape;1227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4" y="-500294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8" name="Google Shape;1228;p116"/>
          <p:cNvSpPr/>
          <p:nvPr/>
        </p:nvSpPr>
        <p:spPr>
          <a:xfrm>
            <a:off x="711200" y="1806302"/>
            <a:ext cx="4532400" cy="43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29" name="Google Shape;1229;p116"/>
          <p:cNvSpPr/>
          <p:nvPr/>
        </p:nvSpPr>
        <p:spPr>
          <a:xfrm>
            <a:off x="5861934" y="1806302"/>
            <a:ext cx="4532400" cy="4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0" name="Google Shape;1230;p116"/>
          <p:cNvSpPr/>
          <p:nvPr/>
        </p:nvSpPr>
        <p:spPr>
          <a:xfrm>
            <a:off x="11012669" y="1806302"/>
            <a:ext cx="4532400" cy="43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1" name="Google Shape;1231;p116"/>
          <p:cNvSpPr/>
          <p:nvPr/>
        </p:nvSpPr>
        <p:spPr>
          <a:xfrm>
            <a:off x="711200" y="6825149"/>
            <a:ext cx="4532400" cy="43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2" name="Google Shape;1232;p116"/>
          <p:cNvSpPr/>
          <p:nvPr/>
        </p:nvSpPr>
        <p:spPr>
          <a:xfrm>
            <a:off x="5861934" y="6824505"/>
            <a:ext cx="4532400" cy="4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3" name="Google Shape;1233;p116"/>
          <p:cNvSpPr/>
          <p:nvPr/>
        </p:nvSpPr>
        <p:spPr>
          <a:xfrm>
            <a:off x="11012669" y="6824503"/>
            <a:ext cx="4532400" cy="43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4" name="Google Shape;1234;p116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35" name="Google Shape;1235;p116"/>
          <p:cNvSpPr txBox="1">
            <a:spLocks noGrp="1"/>
          </p:cNvSpPr>
          <p:nvPr>
            <p:ph type="body" idx="2"/>
          </p:nvPr>
        </p:nvSpPr>
        <p:spPr>
          <a:xfrm>
            <a:off x="711204" y="3229339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36" name="Google Shape;1236;p116"/>
          <p:cNvSpPr txBox="1">
            <a:spLocks noGrp="1"/>
          </p:cNvSpPr>
          <p:nvPr>
            <p:ph type="body" idx="3"/>
          </p:nvPr>
        </p:nvSpPr>
        <p:spPr>
          <a:xfrm>
            <a:off x="711200" y="2430868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37" name="Google Shape;1237;p116"/>
          <p:cNvSpPr txBox="1">
            <a:spLocks noGrp="1"/>
          </p:cNvSpPr>
          <p:nvPr>
            <p:ph type="body" idx="4"/>
          </p:nvPr>
        </p:nvSpPr>
        <p:spPr>
          <a:xfrm>
            <a:off x="5861936" y="3229339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38" name="Google Shape;1238;p116"/>
          <p:cNvSpPr txBox="1">
            <a:spLocks noGrp="1"/>
          </p:cNvSpPr>
          <p:nvPr>
            <p:ph type="body" idx="5"/>
          </p:nvPr>
        </p:nvSpPr>
        <p:spPr>
          <a:xfrm>
            <a:off x="5861933" y="2430868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39" name="Google Shape;1239;p116"/>
          <p:cNvSpPr txBox="1">
            <a:spLocks noGrp="1"/>
          </p:cNvSpPr>
          <p:nvPr>
            <p:ph type="body" idx="6"/>
          </p:nvPr>
        </p:nvSpPr>
        <p:spPr>
          <a:xfrm>
            <a:off x="11012669" y="3229339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40" name="Google Shape;1240;p116"/>
          <p:cNvSpPr txBox="1">
            <a:spLocks noGrp="1"/>
          </p:cNvSpPr>
          <p:nvPr>
            <p:ph type="body" idx="7"/>
          </p:nvPr>
        </p:nvSpPr>
        <p:spPr>
          <a:xfrm>
            <a:off x="11012669" y="2430868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41" name="Google Shape;1241;p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116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17"/>
          <p:cNvSpPr txBox="1">
            <a:spLocks noGrp="1"/>
          </p:cNvSpPr>
          <p:nvPr>
            <p:ph type="body" idx="1"/>
          </p:nvPr>
        </p:nvSpPr>
        <p:spPr>
          <a:xfrm>
            <a:off x="722775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47" name="Google Shape;1247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117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49" name="Google Shape;1249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4" y="-500294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117"/>
          <p:cNvSpPr/>
          <p:nvPr/>
        </p:nvSpPr>
        <p:spPr>
          <a:xfrm>
            <a:off x="711200" y="1632679"/>
            <a:ext cx="4532400" cy="43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1" name="Google Shape;1251;p117"/>
          <p:cNvSpPr/>
          <p:nvPr/>
        </p:nvSpPr>
        <p:spPr>
          <a:xfrm>
            <a:off x="5861934" y="1632679"/>
            <a:ext cx="4532400" cy="4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2" name="Google Shape;1252;p117"/>
          <p:cNvSpPr/>
          <p:nvPr/>
        </p:nvSpPr>
        <p:spPr>
          <a:xfrm>
            <a:off x="11012669" y="1632679"/>
            <a:ext cx="4532400" cy="43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3" name="Google Shape;1253;p117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54" name="Google Shape;1254;p117"/>
          <p:cNvSpPr txBox="1">
            <a:spLocks noGrp="1"/>
          </p:cNvSpPr>
          <p:nvPr>
            <p:ph type="body" idx="2"/>
          </p:nvPr>
        </p:nvSpPr>
        <p:spPr>
          <a:xfrm>
            <a:off x="711204" y="259141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55" name="Google Shape;1255;p117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56" name="Google Shape;1256;p117"/>
          <p:cNvSpPr txBox="1">
            <a:spLocks noGrp="1"/>
          </p:cNvSpPr>
          <p:nvPr>
            <p:ph type="body" idx="4"/>
          </p:nvPr>
        </p:nvSpPr>
        <p:spPr>
          <a:xfrm>
            <a:off x="5861938" y="259141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57" name="Google Shape;1257;p117"/>
          <p:cNvSpPr txBox="1">
            <a:spLocks noGrp="1"/>
          </p:cNvSpPr>
          <p:nvPr>
            <p:ph type="body" idx="5"/>
          </p:nvPr>
        </p:nvSpPr>
        <p:spPr>
          <a:xfrm>
            <a:off x="5861934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58" name="Google Shape;1258;p117"/>
          <p:cNvSpPr txBox="1">
            <a:spLocks noGrp="1"/>
          </p:cNvSpPr>
          <p:nvPr>
            <p:ph type="body" idx="6"/>
          </p:nvPr>
        </p:nvSpPr>
        <p:spPr>
          <a:xfrm>
            <a:off x="11005307" y="259141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59" name="Google Shape;1259;p117"/>
          <p:cNvSpPr txBox="1">
            <a:spLocks noGrp="1"/>
          </p:cNvSpPr>
          <p:nvPr>
            <p:ph type="body" idx="7"/>
          </p:nvPr>
        </p:nvSpPr>
        <p:spPr>
          <a:xfrm>
            <a:off x="11005305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60" name="Google Shape;1260;p117"/>
          <p:cNvSpPr/>
          <p:nvPr/>
        </p:nvSpPr>
        <p:spPr>
          <a:xfrm>
            <a:off x="711200" y="4714389"/>
            <a:ext cx="4532400" cy="43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61" name="Google Shape;1261;p117"/>
          <p:cNvSpPr/>
          <p:nvPr/>
        </p:nvSpPr>
        <p:spPr>
          <a:xfrm>
            <a:off x="5861934" y="4714389"/>
            <a:ext cx="4532400" cy="435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62" name="Google Shape;1262;p117"/>
          <p:cNvSpPr/>
          <p:nvPr/>
        </p:nvSpPr>
        <p:spPr>
          <a:xfrm>
            <a:off x="11012669" y="4714389"/>
            <a:ext cx="4532400" cy="43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63" name="Google Shape;1263;p117"/>
          <p:cNvSpPr txBox="1">
            <a:spLocks noGrp="1"/>
          </p:cNvSpPr>
          <p:nvPr>
            <p:ph type="body" idx="8"/>
          </p:nvPr>
        </p:nvSpPr>
        <p:spPr>
          <a:xfrm>
            <a:off x="711204" y="5673125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64" name="Google Shape;1264;p117"/>
          <p:cNvSpPr txBox="1">
            <a:spLocks noGrp="1"/>
          </p:cNvSpPr>
          <p:nvPr>
            <p:ph type="body" idx="9"/>
          </p:nvPr>
        </p:nvSpPr>
        <p:spPr>
          <a:xfrm>
            <a:off x="711200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65" name="Google Shape;1265;p117"/>
          <p:cNvSpPr txBox="1">
            <a:spLocks noGrp="1"/>
          </p:cNvSpPr>
          <p:nvPr>
            <p:ph type="body" idx="13"/>
          </p:nvPr>
        </p:nvSpPr>
        <p:spPr>
          <a:xfrm>
            <a:off x="5861938" y="5673125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66" name="Google Shape;1266;p117"/>
          <p:cNvSpPr txBox="1">
            <a:spLocks noGrp="1"/>
          </p:cNvSpPr>
          <p:nvPr>
            <p:ph type="body" idx="14"/>
          </p:nvPr>
        </p:nvSpPr>
        <p:spPr>
          <a:xfrm>
            <a:off x="5861934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67" name="Google Shape;1267;p117"/>
          <p:cNvSpPr txBox="1">
            <a:spLocks noGrp="1"/>
          </p:cNvSpPr>
          <p:nvPr>
            <p:ph type="body" idx="15"/>
          </p:nvPr>
        </p:nvSpPr>
        <p:spPr>
          <a:xfrm>
            <a:off x="11005307" y="5673125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68" name="Google Shape;1268;p117"/>
          <p:cNvSpPr txBox="1">
            <a:spLocks noGrp="1"/>
          </p:cNvSpPr>
          <p:nvPr>
            <p:ph type="body" idx="16"/>
          </p:nvPr>
        </p:nvSpPr>
        <p:spPr>
          <a:xfrm>
            <a:off x="11005305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69" name="Google Shape;1269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117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hotos - Texts">
  <p:cSld name="4 Photos - Texts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18"/>
          <p:cNvSpPr>
            <a:spLocks noGrp="1"/>
          </p:cNvSpPr>
          <p:nvPr>
            <p:ph type="pic" idx="2"/>
          </p:nvPr>
        </p:nvSpPr>
        <p:spPr>
          <a:xfrm>
            <a:off x="161515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75" name="Google Shape;1275;p118"/>
          <p:cNvSpPr txBox="1">
            <a:spLocks noGrp="1"/>
          </p:cNvSpPr>
          <p:nvPr>
            <p:ph type="body" idx="1"/>
          </p:nvPr>
        </p:nvSpPr>
        <p:spPr>
          <a:xfrm>
            <a:off x="1240409" y="4309138"/>
            <a:ext cx="3118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76" name="Google Shape;1276;p118"/>
          <p:cNvSpPr txBox="1">
            <a:spLocks noGrp="1"/>
          </p:cNvSpPr>
          <p:nvPr>
            <p:ph type="body" idx="3"/>
          </p:nvPr>
        </p:nvSpPr>
        <p:spPr>
          <a:xfrm>
            <a:off x="1224439" y="4818838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5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77" name="Google Shape;1277;p118"/>
          <p:cNvSpPr txBox="1">
            <a:spLocks noGrp="1"/>
          </p:cNvSpPr>
          <p:nvPr>
            <p:ph type="body" idx="4"/>
          </p:nvPr>
        </p:nvSpPr>
        <p:spPr>
          <a:xfrm>
            <a:off x="4759520" y="4309138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78" name="Google Shape;1278;p118"/>
          <p:cNvSpPr txBox="1">
            <a:spLocks noGrp="1"/>
          </p:cNvSpPr>
          <p:nvPr>
            <p:ph type="body" idx="5"/>
          </p:nvPr>
        </p:nvSpPr>
        <p:spPr>
          <a:xfrm>
            <a:off x="4767740" y="4818838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5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79" name="Google Shape;1279;p118"/>
          <p:cNvSpPr txBox="1">
            <a:spLocks noGrp="1"/>
          </p:cNvSpPr>
          <p:nvPr>
            <p:ph type="body" idx="6"/>
          </p:nvPr>
        </p:nvSpPr>
        <p:spPr>
          <a:xfrm>
            <a:off x="8331081" y="4309138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80" name="Google Shape;1280;p118"/>
          <p:cNvSpPr txBox="1">
            <a:spLocks noGrp="1"/>
          </p:cNvSpPr>
          <p:nvPr>
            <p:ph type="body" idx="7"/>
          </p:nvPr>
        </p:nvSpPr>
        <p:spPr>
          <a:xfrm>
            <a:off x="8339301" y="4818838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5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81" name="Google Shape;1281;p118"/>
          <p:cNvSpPr txBox="1">
            <a:spLocks noGrp="1"/>
          </p:cNvSpPr>
          <p:nvPr>
            <p:ph type="body" idx="8"/>
          </p:nvPr>
        </p:nvSpPr>
        <p:spPr>
          <a:xfrm>
            <a:off x="11842940" y="4309138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82" name="Google Shape;1282;p118"/>
          <p:cNvSpPr txBox="1">
            <a:spLocks noGrp="1"/>
          </p:cNvSpPr>
          <p:nvPr>
            <p:ph type="body" idx="9"/>
          </p:nvPr>
        </p:nvSpPr>
        <p:spPr>
          <a:xfrm>
            <a:off x="11851160" y="4818838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5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83" name="Google Shape;1283;p118"/>
          <p:cNvSpPr>
            <a:spLocks noGrp="1"/>
          </p:cNvSpPr>
          <p:nvPr>
            <p:ph type="pic" idx="13"/>
          </p:nvPr>
        </p:nvSpPr>
        <p:spPr>
          <a:xfrm>
            <a:off x="515845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84" name="Google Shape;1284;p118"/>
          <p:cNvSpPr>
            <a:spLocks noGrp="1"/>
          </p:cNvSpPr>
          <p:nvPr>
            <p:ph type="pic" idx="14"/>
          </p:nvPr>
        </p:nvSpPr>
        <p:spPr>
          <a:xfrm>
            <a:off x="8730013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85" name="Google Shape;1285;p118"/>
          <p:cNvSpPr>
            <a:spLocks noGrp="1"/>
          </p:cNvSpPr>
          <p:nvPr>
            <p:ph type="pic" idx="15"/>
          </p:nvPr>
        </p:nvSpPr>
        <p:spPr>
          <a:xfrm>
            <a:off x="1224187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86" name="Google Shape;1286;p118"/>
          <p:cNvSpPr txBox="1">
            <a:spLocks noGrp="1"/>
          </p:cNvSpPr>
          <p:nvPr>
            <p:ph type="body" idx="16"/>
          </p:nvPr>
        </p:nvSpPr>
        <p:spPr>
          <a:xfrm>
            <a:off x="711202" y="575733"/>
            <a:ext cx="14752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400"/>
              <a:buFont typeface="Calibri"/>
              <a:buNone/>
              <a:defRPr sz="4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87" name="Google Shape;1287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18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91" name="Google Shape;1291;p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118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19"/>
          <p:cNvSpPr>
            <a:spLocks noGrp="1"/>
          </p:cNvSpPr>
          <p:nvPr>
            <p:ph type="pic" idx="2"/>
          </p:nvPr>
        </p:nvSpPr>
        <p:spPr>
          <a:xfrm>
            <a:off x="939883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95" name="Google Shape;1295;p119"/>
          <p:cNvSpPr txBox="1">
            <a:spLocks noGrp="1"/>
          </p:cNvSpPr>
          <p:nvPr>
            <p:ph type="body" idx="1"/>
          </p:nvPr>
        </p:nvSpPr>
        <p:spPr>
          <a:xfrm>
            <a:off x="685079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96" name="Google Shape;1296;p119"/>
          <p:cNvSpPr txBox="1">
            <a:spLocks noGrp="1"/>
          </p:cNvSpPr>
          <p:nvPr>
            <p:ph type="body" idx="3"/>
          </p:nvPr>
        </p:nvSpPr>
        <p:spPr>
          <a:xfrm>
            <a:off x="711202" y="453134"/>
            <a:ext cx="147525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400"/>
              <a:buFont typeface="Calibri"/>
              <a:buNone/>
              <a:defRPr sz="4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297" name="Google Shape;1297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119"/>
          <p:cNvSpPr>
            <a:spLocks noGrp="1"/>
          </p:cNvSpPr>
          <p:nvPr>
            <p:ph type="pic" idx="4"/>
          </p:nvPr>
        </p:nvSpPr>
        <p:spPr>
          <a:xfrm>
            <a:off x="4030322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0" name="Google Shape;1300;p119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1" name="Google Shape;1301;p119"/>
          <p:cNvSpPr>
            <a:spLocks noGrp="1"/>
          </p:cNvSpPr>
          <p:nvPr>
            <p:ph type="pic" idx="6"/>
          </p:nvPr>
        </p:nvSpPr>
        <p:spPr>
          <a:xfrm>
            <a:off x="10216768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2" name="Google Shape;1302;p119"/>
          <p:cNvSpPr>
            <a:spLocks noGrp="1"/>
          </p:cNvSpPr>
          <p:nvPr>
            <p:ph type="pic" idx="7"/>
          </p:nvPr>
        </p:nvSpPr>
        <p:spPr>
          <a:xfrm>
            <a:off x="13301346" y="1869051"/>
            <a:ext cx="19194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3" name="Google Shape;1303;p119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4" name="Google Shape;1304;p119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5" name="Google Shape;1305;p119"/>
          <p:cNvSpPr txBox="1">
            <a:spLocks noGrp="1"/>
          </p:cNvSpPr>
          <p:nvPr>
            <p:ph type="body" idx="13"/>
          </p:nvPr>
        </p:nvSpPr>
        <p:spPr>
          <a:xfrm>
            <a:off x="9967975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6" name="Google Shape;1306;p119"/>
          <p:cNvSpPr txBox="1">
            <a:spLocks noGrp="1"/>
          </p:cNvSpPr>
          <p:nvPr>
            <p:ph type="body" idx="14"/>
          </p:nvPr>
        </p:nvSpPr>
        <p:spPr>
          <a:xfrm>
            <a:off x="13058417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1307" name="Google Shape;1307;p119"/>
          <p:cNvCxnSpPr/>
          <p:nvPr/>
        </p:nvCxnSpPr>
        <p:spPr>
          <a:xfrm>
            <a:off x="3483981" y="4004843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308" name="Google Shape;1308;p119"/>
          <p:cNvCxnSpPr/>
          <p:nvPr/>
        </p:nvCxnSpPr>
        <p:spPr>
          <a:xfrm>
            <a:off x="6574422" y="4004843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309" name="Google Shape;1309;p119"/>
          <p:cNvCxnSpPr/>
          <p:nvPr/>
        </p:nvCxnSpPr>
        <p:spPr>
          <a:xfrm>
            <a:off x="9664860" y="4004843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310" name="Google Shape;1310;p119"/>
          <p:cNvCxnSpPr/>
          <p:nvPr/>
        </p:nvCxnSpPr>
        <p:spPr>
          <a:xfrm>
            <a:off x="12778451" y="4004843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311" name="Google Shape;1311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119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13" name="Google Shape;1313;p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119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hotos - Text">
  <p:cSld name="6 Photos - Text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20"/>
          <p:cNvSpPr/>
          <p:nvPr/>
        </p:nvSpPr>
        <p:spPr>
          <a:xfrm>
            <a:off x="0" y="4354571"/>
            <a:ext cx="16256100" cy="4353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17" name="Google Shape;1317;p120"/>
          <p:cNvSpPr>
            <a:spLocks noGrp="1"/>
          </p:cNvSpPr>
          <p:nvPr>
            <p:ph type="pic" idx="2"/>
          </p:nvPr>
        </p:nvSpPr>
        <p:spPr>
          <a:xfrm>
            <a:off x="741413" y="188574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18" name="Google Shape;1318;p120"/>
          <p:cNvSpPr txBox="1">
            <a:spLocks noGrp="1"/>
          </p:cNvSpPr>
          <p:nvPr>
            <p:ph type="body" idx="1"/>
          </p:nvPr>
        </p:nvSpPr>
        <p:spPr>
          <a:xfrm>
            <a:off x="2314937" y="1912398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19" name="Google Shape;1319;p120"/>
          <p:cNvSpPr txBox="1">
            <a:spLocks noGrp="1"/>
          </p:cNvSpPr>
          <p:nvPr>
            <p:ph type="body" idx="3"/>
          </p:nvPr>
        </p:nvSpPr>
        <p:spPr>
          <a:xfrm>
            <a:off x="2314935" y="2327637"/>
            <a:ext cx="5312400" cy="11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0" name="Google Shape;1320;p120"/>
          <p:cNvSpPr txBox="1">
            <a:spLocks noGrp="1"/>
          </p:cNvSpPr>
          <p:nvPr>
            <p:ph type="body" idx="4"/>
          </p:nvPr>
        </p:nvSpPr>
        <p:spPr>
          <a:xfrm>
            <a:off x="711202" y="792164"/>
            <a:ext cx="143028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1" name="Google Shape;1321;p120"/>
          <p:cNvSpPr/>
          <p:nvPr/>
        </p:nvSpPr>
        <p:spPr>
          <a:xfrm>
            <a:off x="0" y="8367771"/>
            <a:ext cx="16256100" cy="43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2" name="Google Shape;1322;p120"/>
          <p:cNvSpPr>
            <a:spLocks noGrp="1"/>
          </p:cNvSpPr>
          <p:nvPr>
            <p:ph type="pic" idx="5"/>
          </p:nvPr>
        </p:nvSpPr>
        <p:spPr>
          <a:xfrm>
            <a:off x="741413" y="3890153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3" name="Google Shape;1323;p120"/>
          <p:cNvSpPr txBox="1">
            <a:spLocks noGrp="1"/>
          </p:cNvSpPr>
          <p:nvPr>
            <p:ph type="body" idx="6"/>
          </p:nvPr>
        </p:nvSpPr>
        <p:spPr>
          <a:xfrm>
            <a:off x="2314937" y="3916809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4" name="Google Shape;1324;p120"/>
          <p:cNvSpPr txBox="1">
            <a:spLocks noGrp="1"/>
          </p:cNvSpPr>
          <p:nvPr>
            <p:ph type="body" idx="7"/>
          </p:nvPr>
        </p:nvSpPr>
        <p:spPr>
          <a:xfrm>
            <a:off x="2314935" y="4332048"/>
            <a:ext cx="53124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5" name="Google Shape;1325;p120"/>
          <p:cNvSpPr>
            <a:spLocks noGrp="1"/>
          </p:cNvSpPr>
          <p:nvPr>
            <p:ph type="pic" idx="8"/>
          </p:nvPr>
        </p:nvSpPr>
        <p:spPr>
          <a:xfrm>
            <a:off x="741413" y="5867908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6" name="Google Shape;1326;p120"/>
          <p:cNvSpPr txBox="1">
            <a:spLocks noGrp="1"/>
          </p:cNvSpPr>
          <p:nvPr>
            <p:ph type="body" idx="9"/>
          </p:nvPr>
        </p:nvSpPr>
        <p:spPr>
          <a:xfrm>
            <a:off x="2314937" y="5894564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7" name="Google Shape;1327;p120"/>
          <p:cNvSpPr txBox="1">
            <a:spLocks noGrp="1"/>
          </p:cNvSpPr>
          <p:nvPr>
            <p:ph type="body" idx="13"/>
          </p:nvPr>
        </p:nvSpPr>
        <p:spPr>
          <a:xfrm>
            <a:off x="2314935" y="6309803"/>
            <a:ext cx="53124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8" name="Google Shape;1328;p120"/>
          <p:cNvSpPr>
            <a:spLocks noGrp="1"/>
          </p:cNvSpPr>
          <p:nvPr>
            <p:ph type="pic" idx="14"/>
          </p:nvPr>
        </p:nvSpPr>
        <p:spPr>
          <a:xfrm>
            <a:off x="8128000" y="188574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29" name="Google Shape;1329;p120"/>
          <p:cNvSpPr txBox="1">
            <a:spLocks noGrp="1"/>
          </p:cNvSpPr>
          <p:nvPr>
            <p:ph type="body" idx="15"/>
          </p:nvPr>
        </p:nvSpPr>
        <p:spPr>
          <a:xfrm>
            <a:off x="9701525" y="1912398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0" name="Google Shape;1330;p120"/>
          <p:cNvSpPr txBox="1">
            <a:spLocks noGrp="1"/>
          </p:cNvSpPr>
          <p:nvPr>
            <p:ph type="body" idx="16"/>
          </p:nvPr>
        </p:nvSpPr>
        <p:spPr>
          <a:xfrm>
            <a:off x="9701525" y="2327637"/>
            <a:ext cx="5312400" cy="11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1" name="Google Shape;1331;p120"/>
          <p:cNvSpPr>
            <a:spLocks noGrp="1"/>
          </p:cNvSpPr>
          <p:nvPr>
            <p:ph type="pic" idx="17"/>
          </p:nvPr>
        </p:nvSpPr>
        <p:spPr>
          <a:xfrm>
            <a:off x="8128000" y="3890153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2" name="Google Shape;1332;p120"/>
          <p:cNvSpPr txBox="1">
            <a:spLocks noGrp="1"/>
          </p:cNvSpPr>
          <p:nvPr>
            <p:ph type="body" idx="18"/>
          </p:nvPr>
        </p:nvSpPr>
        <p:spPr>
          <a:xfrm>
            <a:off x="9701525" y="3916809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3" name="Google Shape;1333;p120"/>
          <p:cNvSpPr txBox="1">
            <a:spLocks noGrp="1"/>
          </p:cNvSpPr>
          <p:nvPr>
            <p:ph type="body" idx="19"/>
          </p:nvPr>
        </p:nvSpPr>
        <p:spPr>
          <a:xfrm>
            <a:off x="9701525" y="4332048"/>
            <a:ext cx="53124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4" name="Google Shape;1334;p120"/>
          <p:cNvSpPr>
            <a:spLocks noGrp="1"/>
          </p:cNvSpPr>
          <p:nvPr>
            <p:ph type="pic" idx="20"/>
          </p:nvPr>
        </p:nvSpPr>
        <p:spPr>
          <a:xfrm>
            <a:off x="8128000" y="5867908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5" name="Google Shape;1335;p120"/>
          <p:cNvSpPr txBox="1">
            <a:spLocks noGrp="1"/>
          </p:cNvSpPr>
          <p:nvPr>
            <p:ph type="body" idx="21"/>
          </p:nvPr>
        </p:nvSpPr>
        <p:spPr>
          <a:xfrm>
            <a:off x="9701525" y="5894564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6" name="Google Shape;1336;p120"/>
          <p:cNvSpPr txBox="1">
            <a:spLocks noGrp="1"/>
          </p:cNvSpPr>
          <p:nvPr>
            <p:ph type="body" idx="22"/>
          </p:nvPr>
        </p:nvSpPr>
        <p:spPr>
          <a:xfrm>
            <a:off x="9701525" y="6309804"/>
            <a:ext cx="53124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37" name="Google Shape;1337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4052" y="-434050"/>
            <a:ext cx="1736203" cy="26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042761" y="5824734"/>
            <a:ext cx="1770592" cy="26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1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p120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41" name="Google Shape;1341;p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21"/>
          <p:cNvSpPr txBox="1">
            <a:spLocks noGrp="1"/>
          </p:cNvSpPr>
          <p:nvPr>
            <p:ph type="body" idx="1"/>
          </p:nvPr>
        </p:nvSpPr>
        <p:spPr>
          <a:xfrm>
            <a:off x="711202" y="792164"/>
            <a:ext cx="65361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5000"/>
              <a:buFont typeface="Calibri"/>
              <a:buNone/>
              <a:defRPr sz="66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44" name="Google Shape;1344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21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46" name="Google Shape;1346;p121"/>
          <p:cNvSpPr txBox="1">
            <a:spLocks noGrp="1"/>
          </p:cNvSpPr>
          <p:nvPr>
            <p:ph type="body" idx="2"/>
          </p:nvPr>
        </p:nvSpPr>
        <p:spPr>
          <a:xfrm>
            <a:off x="723902" y="3357797"/>
            <a:ext cx="6126300" cy="4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47" name="Google Shape;1347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4" y="-500294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21"/>
          <p:cNvSpPr>
            <a:spLocks noGrp="1"/>
          </p:cNvSpPr>
          <p:nvPr>
            <p:ph type="pic" idx="3"/>
          </p:nvPr>
        </p:nvSpPr>
        <p:spPr>
          <a:xfrm>
            <a:off x="8128000" y="792165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49" name="Google Shape;1349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121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22"/>
          <p:cNvSpPr>
            <a:spLocks noGrp="1"/>
          </p:cNvSpPr>
          <p:nvPr>
            <p:ph type="pic" idx="2"/>
          </p:nvPr>
        </p:nvSpPr>
        <p:spPr>
          <a:xfrm>
            <a:off x="8128000" y="792165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55" name="Google Shape;1355;p122"/>
          <p:cNvSpPr txBox="1">
            <a:spLocks noGrp="1"/>
          </p:cNvSpPr>
          <p:nvPr>
            <p:ph type="body" idx="1"/>
          </p:nvPr>
        </p:nvSpPr>
        <p:spPr>
          <a:xfrm>
            <a:off x="711202" y="792164"/>
            <a:ext cx="65361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5000"/>
              <a:buFont typeface="Calibri"/>
              <a:buNone/>
              <a:defRPr sz="66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56" name="Google Shape;1356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122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58" name="Google Shape;1358;p122"/>
          <p:cNvSpPr txBox="1">
            <a:spLocks noGrp="1"/>
          </p:cNvSpPr>
          <p:nvPr>
            <p:ph type="body" idx="3"/>
          </p:nvPr>
        </p:nvSpPr>
        <p:spPr>
          <a:xfrm>
            <a:off x="723902" y="3357797"/>
            <a:ext cx="6126300" cy="4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59" name="Google Shape;1359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4" y="-500294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22"/>
          <p:cNvSpPr/>
          <p:nvPr/>
        </p:nvSpPr>
        <p:spPr>
          <a:xfrm>
            <a:off x="8921833" y="6534677"/>
            <a:ext cx="8968500" cy="6111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61" name="Google Shape;1361;p122"/>
          <p:cNvSpPr txBox="1">
            <a:spLocks noGrp="1"/>
          </p:cNvSpPr>
          <p:nvPr>
            <p:ph type="body" idx="4"/>
          </p:nvPr>
        </p:nvSpPr>
        <p:spPr>
          <a:xfrm>
            <a:off x="9593705" y="6162363"/>
            <a:ext cx="63558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362" name="Google Shape;1362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p122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 point 2">
  <p:cSld name="Focus poin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21972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 txBox="1">
            <a:spLocks noGrp="1"/>
          </p:cNvSpPr>
          <p:nvPr>
            <p:ph type="body" idx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Helvetica Neue"/>
              <a:buNone/>
              <a:defRPr sz="32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/>
          <p:nvPr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9" name="Google Shape;129;p13"/>
          <p:cNvSpPr txBox="1">
            <a:spLocks noGrp="1"/>
          </p:cNvSpPr>
          <p:nvPr>
            <p:ph type="body" idx="2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Helvetica Neue"/>
              <a:buNone/>
              <a:defRPr sz="5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body" idx="3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Helvetica Neue"/>
              <a:buNone/>
              <a:defRPr sz="5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4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Helvetica Neue"/>
              <a:buNone/>
              <a:defRPr sz="32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35" name="Google Shape;13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" name="Google Shape;1367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16255999" cy="9149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Google Shape;1369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6030" y="755660"/>
            <a:ext cx="1584326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24"/>
          <p:cNvSpPr txBox="1">
            <a:spLocks noGrp="1"/>
          </p:cNvSpPr>
          <p:nvPr>
            <p:ph type="title"/>
          </p:nvPr>
        </p:nvSpPr>
        <p:spPr>
          <a:xfrm>
            <a:off x="3015436" y="323536"/>
            <a:ext cx="119532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200"/>
              <a:buFont typeface="Calibri"/>
              <a:buNone/>
              <a:defRPr sz="82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71" name="Google Shape;1371;p124"/>
          <p:cNvSpPr txBox="1">
            <a:spLocks noGrp="1"/>
          </p:cNvSpPr>
          <p:nvPr>
            <p:ph type="ftr" idx="11"/>
          </p:nvPr>
        </p:nvSpPr>
        <p:spPr>
          <a:xfrm>
            <a:off x="5029200" y="8386766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72" name="Google Shape;1372;p124"/>
          <p:cNvSpPr txBox="1">
            <a:spLocks noGrp="1"/>
          </p:cNvSpPr>
          <p:nvPr>
            <p:ph type="sldNum" idx="12"/>
          </p:nvPr>
        </p:nvSpPr>
        <p:spPr>
          <a:xfrm>
            <a:off x="14630400" y="8386766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373" name="Google Shape;1373;p124" descr="EC_logo_blue_mono_horiz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900" y="8604451"/>
            <a:ext cx="1490551" cy="3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content+image">
  <p:cSld name="Slide content+image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5" name="Google Shape;1375;p125"/>
          <p:cNvCxnSpPr/>
          <p:nvPr/>
        </p:nvCxnSpPr>
        <p:spPr>
          <a:xfrm rot="10800000" flipH="1">
            <a:off x="0" y="3867300"/>
            <a:ext cx="2057700" cy="1760400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76" name="Google Shape;1376;p125"/>
          <p:cNvCxnSpPr/>
          <p:nvPr/>
        </p:nvCxnSpPr>
        <p:spPr>
          <a:xfrm rot="10800000" flipH="1">
            <a:off x="5824542" y="-80"/>
            <a:ext cx="738000" cy="684300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7" name="Google Shape;1377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566" y="887415"/>
            <a:ext cx="1584326" cy="123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378" name="Google Shape;1378;p125"/>
          <p:cNvSpPr txBox="1">
            <a:spLocks noGrp="1"/>
          </p:cNvSpPr>
          <p:nvPr>
            <p:ph type="title"/>
          </p:nvPr>
        </p:nvSpPr>
        <p:spPr>
          <a:xfrm>
            <a:off x="2871417" y="611566"/>
            <a:ext cx="12097200" cy="13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200"/>
              <a:buFont typeface="Calibri"/>
              <a:buNone/>
              <a:defRPr sz="82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79" name="Google Shape;1379;p125"/>
          <p:cNvSpPr txBox="1">
            <a:spLocks noGrp="1"/>
          </p:cNvSpPr>
          <p:nvPr>
            <p:ph type="body" idx="1"/>
          </p:nvPr>
        </p:nvSpPr>
        <p:spPr>
          <a:xfrm>
            <a:off x="7695961" y="2627785"/>
            <a:ext cx="6480600" cy="57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80" name="Google Shape;1380;p125"/>
          <p:cNvSpPr txBox="1">
            <a:spLocks noGrp="1"/>
          </p:cNvSpPr>
          <p:nvPr>
            <p:ph type="body" idx="2"/>
          </p:nvPr>
        </p:nvSpPr>
        <p:spPr>
          <a:xfrm>
            <a:off x="2871417" y="1979721"/>
            <a:ext cx="120972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73D7"/>
              </a:buClr>
              <a:buSzPts val="1600"/>
              <a:buFont typeface="Calibri"/>
              <a:buNone/>
              <a:defRPr sz="2100" b="0" i="0" u="none" strike="noStrike" cap="none">
                <a:solidFill>
                  <a:srgbClr val="2D73D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81" name="Google Shape;1381;p125"/>
          <p:cNvSpPr>
            <a:spLocks noGrp="1"/>
          </p:cNvSpPr>
          <p:nvPr>
            <p:ph type="pic" idx="3"/>
          </p:nvPr>
        </p:nvSpPr>
        <p:spPr>
          <a:xfrm>
            <a:off x="3231456" y="3275868"/>
            <a:ext cx="40326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82" name="Google Shape;1382;p125"/>
          <p:cNvSpPr txBox="1">
            <a:spLocks noGrp="1"/>
          </p:cNvSpPr>
          <p:nvPr>
            <p:ph type="ftr" idx="11"/>
          </p:nvPr>
        </p:nvSpPr>
        <p:spPr>
          <a:xfrm>
            <a:off x="5029200" y="8386766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83" name="Google Shape;1383;p125"/>
          <p:cNvSpPr txBox="1">
            <a:spLocks noGrp="1"/>
          </p:cNvSpPr>
          <p:nvPr>
            <p:ph type="sldNum" idx="12"/>
          </p:nvPr>
        </p:nvSpPr>
        <p:spPr>
          <a:xfrm>
            <a:off x="14630400" y="8386766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384" name="Google Shape;1384;p125" descr="EC_logo_blue_mono_horiz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900" y="8604451"/>
            <a:ext cx="1490551" cy="3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6" name="Google Shape;1386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566" y="900121"/>
            <a:ext cx="1584326" cy="123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Google Shape;1388;p127"/>
          <p:cNvPicPr preferRelativeResize="0"/>
          <p:nvPr/>
        </p:nvPicPr>
        <p:blipFill rotWithShape="1">
          <a:blip r:embed="rId2">
            <a:alphaModFix/>
          </a:blip>
          <a:srcRect l="45396"/>
          <a:stretch/>
        </p:blipFill>
        <p:spPr>
          <a:xfrm>
            <a:off x="1431911" y="8244410"/>
            <a:ext cx="1152014" cy="11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028" y="755660"/>
            <a:ext cx="1584326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90" name="Google Shape;1390;p127"/>
          <p:cNvSpPr txBox="1">
            <a:spLocks noGrp="1"/>
          </p:cNvSpPr>
          <p:nvPr>
            <p:ph type="title"/>
          </p:nvPr>
        </p:nvSpPr>
        <p:spPr>
          <a:xfrm>
            <a:off x="1109662" y="2279660"/>
            <a:ext cx="14020800" cy="3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6600"/>
              <a:buFont typeface="Calibri"/>
              <a:buNone/>
              <a:defRPr sz="6600" b="1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91" name="Google Shape;1391;p127"/>
          <p:cNvSpPr txBox="1">
            <a:spLocks noGrp="1"/>
          </p:cNvSpPr>
          <p:nvPr>
            <p:ph type="body" idx="1"/>
          </p:nvPr>
        </p:nvSpPr>
        <p:spPr>
          <a:xfrm>
            <a:off x="1091977" y="5759773"/>
            <a:ext cx="140208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92" name="Google Shape;1392;p127"/>
          <p:cNvSpPr txBox="1">
            <a:spLocks noGrp="1"/>
          </p:cNvSpPr>
          <p:nvPr>
            <p:ph type="ftr" idx="11"/>
          </p:nvPr>
        </p:nvSpPr>
        <p:spPr>
          <a:xfrm>
            <a:off x="5029200" y="8386766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93" name="Google Shape;1393;p127"/>
          <p:cNvSpPr txBox="1">
            <a:spLocks noGrp="1"/>
          </p:cNvSpPr>
          <p:nvPr>
            <p:ph type="sldNum" idx="12"/>
          </p:nvPr>
        </p:nvSpPr>
        <p:spPr>
          <a:xfrm>
            <a:off x="14630400" y="8386766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Google Shape;1395;p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6028" y="755660"/>
            <a:ext cx="1584326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128"/>
          <p:cNvSpPr txBox="1">
            <a:spLocks noGrp="1"/>
          </p:cNvSpPr>
          <p:nvPr>
            <p:ph type="title"/>
          </p:nvPr>
        </p:nvSpPr>
        <p:spPr>
          <a:xfrm>
            <a:off x="2871419" y="366713"/>
            <a:ext cx="122586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7100"/>
              <a:buFont typeface="Calibri"/>
              <a:buNone/>
              <a:defRPr sz="71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97" name="Google Shape;1397;p128"/>
          <p:cNvSpPr txBox="1">
            <a:spLocks noGrp="1"/>
          </p:cNvSpPr>
          <p:nvPr>
            <p:ph type="body" idx="1"/>
          </p:nvPr>
        </p:nvSpPr>
        <p:spPr>
          <a:xfrm>
            <a:off x="1109671" y="1985966"/>
            <a:ext cx="68742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5BE5"/>
              </a:buClr>
              <a:buSzPts val="1800"/>
              <a:buFont typeface="Calibri"/>
              <a:buNone/>
              <a:defRPr sz="2500" b="1" i="0" u="none" strike="noStrike" cap="none">
                <a:solidFill>
                  <a:srgbClr val="2D5BE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98" name="Google Shape;1398;p128"/>
          <p:cNvSpPr txBox="1">
            <a:spLocks noGrp="1"/>
          </p:cNvSpPr>
          <p:nvPr>
            <p:ph type="body" idx="2"/>
          </p:nvPr>
        </p:nvSpPr>
        <p:spPr>
          <a:xfrm>
            <a:off x="1109671" y="2925765"/>
            <a:ext cx="6874200" cy="53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defRPr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99" name="Google Shape;1399;p128"/>
          <p:cNvSpPr txBox="1">
            <a:spLocks noGrp="1"/>
          </p:cNvSpPr>
          <p:nvPr>
            <p:ph type="body" idx="3"/>
          </p:nvPr>
        </p:nvSpPr>
        <p:spPr>
          <a:xfrm>
            <a:off x="8253415" y="1985966"/>
            <a:ext cx="68772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5BE5"/>
              </a:buClr>
              <a:buSzPts val="1800"/>
              <a:buFont typeface="Calibri"/>
              <a:buNone/>
              <a:defRPr sz="2500" b="1" i="0" u="none" strike="noStrike" cap="none">
                <a:solidFill>
                  <a:srgbClr val="2D5BE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00" name="Google Shape;1400;p128"/>
          <p:cNvSpPr txBox="1">
            <a:spLocks noGrp="1"/>
          </p:cNvSpPr>
          <p:nvPr>
            <p:ph type="body" idx="4"/>
          </p:nvPr>
        </p:nvSpPr>
        <p:spPr>
          <a:xfrm>
            <a:off x="8253415" y="2925765"/>
            <a:ext cx="6877200" cy="53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defRPr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01" name="Google Shape;1401;p128"/>
          <p:cNvSpPr txBox="1">
            <a:spLocks noGrp="1"/>
          </p:cNvSpPr>
          <p:nvPr>
            <p:ph type="ftr" idx="11"/>
          </p:nvPr>
        </p:nvSpPr>
        <p:spPr>
          <a:xfrm>
            <a:off x="5029200" y="8386766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02" name="Google Shape;1402;p128"/>
          <p:cNvSpPr txBox="1">
            <a:spLocks noGrp="1"/>
          </p:cNvSpPr>
          <p:nvPr>
            <p:ph type="sldNum" idx="12"/>
          </p:nvPr>
        </p:nvSpPr>
        <p:spPr>
          <a:xfrm>
            <a:off x="14630400" y="8386766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403" name="Google Shape;1403;p128"/>
          <p:cNvPicPr preferRelativeResize="0"/>
          <p:nvPr/>
        </p:nvPicPr>
        <p:blipFill rotWithShape="1">
          <a:blip r:embed="rId3">
            <a:alphaModFix/>
          </a:blip>
          <a:srcRect l="44364"/>
          <a:stretch/>
        </p:blipFill>
        <p:spPr>
          <a:xfrm>
            <a:off x="11644" y="7959723"/>
            <a:ext cx="1420267" cy="1436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29"/>
          <p:cNvSpPr txBox="1">
            <a:spLocks noGrp="1"/>
          </p:cNvSpPr>
          <p:nvPr>
            <p:ph type="ctrTitle"/>
          </p:nvPr>
        </p:nvSpPr>
        <p:spPr>
          <a:xfrm>
            <a:off x="554148" y="1323689"/>
            <a:ext cx="15147600" cy="3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06" name="Google Shape;1406;p129"/>
          <p:cNvSpPr txBox="1">
            <a:spLocks noGrp="1"/>
          </p:cNvSpPr>
          <p:nvPr>
            <p:ph type="subTitle" idx="1"/>
          </p:nvPr>
        </p:nvSpPr>
        <p:spPr>
          <a:xfrm>
            <a:off x="554133" y="5038444"/>
            <a:ext cx="151476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07" name="Google Shape;1407;p129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30"/>
          <p:cNvSpPr txBox="1">
            <a:spLocks noGrp="1"/>
          </p:cNvSpPr>
          <p:nvPr>
            <p:ph type="title"/>
          </p:nvPr>
        </p:nvSpPr>
        <p:spPr>
          <a:xfrm>
            <a:off x="554133" y="791156"/>
            <a:ext cx="151476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10" name="Google Shape;1410;p130"/>
          <p:cNvSpPr txBox="1">
            <a:spLocks noGrp="1"/>
          </p:cNvSpPr>
          <p:nvPr>
            <p:ph type="body" idx="1"/>
          </p:nvPr>
        </p:nvSpPr>
        <p:spPr>
          <a:xfrm>
            <a:off x="554133" y="2048844"/>
            <a:ext cx="15147600" cy="60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●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○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■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●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○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■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●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○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0"/>
              </a:spcBef>
              <a:spcAft>
                <a:spcPts val="2800"/>
              </a:spcAft>
              <a:buClr>
                <a:srgbClr val="000000"/>
              </a:buClr>
              <a:buSzPts val="1400"/>
              <a:buFont typeface="Helvetica Neue Light"/>
              <a:buChar char="■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11" name="Google Shape;1411;p130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Google Shape;1418;p13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7" y="0"/>
            <a:ext cx="16234576" cy="91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p132"/>
          <p:cNvSpPr txBox="1">
            <a:spLocks noGrp="1"/>
          </p:cNvSpPr>
          <p:nvPr>
            <p:ph type="body" idx="1"/>
          </p:nvPr>
        </p:nvSpPr>
        <p:spPr>
          <a:xfrm>
            <a:off x="2476500" y="2590647"/>
            <a:ext cx="11302800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marR="0" lvl="0" indent="-22860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9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20" name="Google Shape;1420;p132"/>
          <p:cNvSpPr txBox="1">
            <a:spLocks noGrp="1"/>
          </p:cNvSpPr>
          <p:nvPr>
            <p:ph type="body" idx="2"/>
          </p:nvPr>
        </p:nvSpPr>
        <p:spPr>
          <a:xfrm>
            <a:off x="2476500" y="5355881"/>
            <a:ext cx="113028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3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21" name="Google Shape;1421;p132"/>
          <p:cNvSpPr txBox="1">
            <a:spLocks noGrp="1"/>
          </p:cNvSpPr>
          <p:nvPr>
            <p:ph type="body" idx="3"/>
          </p:nvPr>
        </p:nvSpPr>
        <p:spPr>
          <a:xfrm>
            <a:off x="4176060" y="1498215"/>
            <a:ext cx="79020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22" name="Google Shape;1422;p132"/>
          <p:cNvSpPr txBox="1">
            <a:spLocks noGrp="1"/>
          </p:cNvSpPr>
          <p:nvPr>
            <p:ph type="body" idx="4"/>
          </p:nvPr>
        </p:nvSpPr>
        <p:spPr>
          <a:xfrm>
            <a:off x="4176060" y="1880235"/>
            <a:ext cx="79020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23" name="Google Shape;1423;p132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424" name="Google Shape;1424;p1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80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5" name="Google Shape;1425;p132"/>
          <p:cNvGrpSpPr/>
          <p:nvPr/>
        </p:nvGrpSpPr>
        <p:grpSpPr>
          <a:xfrm>
            <a:off x="11933564" y="8344670"/>
            <a:ext cx="2333774" cy="481060"/>
            <a:chOff x="11725043" y="8364911"/>
            <a:chExt cx="2333774" cy="481060"/>
          </a:xfrm>
        </p:grpSpPr>
        <p:pic>
          <p:nvPicPr>
            <p:cNvPr id="1426" name="Google Shape;1426;p1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7" name="Google Shape;1427;p132"/>
            <p:cNvSpPr txBox="1"/>
            <p:nvPr/>
          </p:nvSpPr>
          <p:spPr>
            <a:xfrm>
              <a:off x="12340417" y="8446825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Calibri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21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28" name="Google Shape;1428;p1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197315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1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197315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oogle Shape;1431;p133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133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33" name="Google Shape;1433;p133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71739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34" name="Google Shape;1434;p133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4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4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Open Sans"/>
              <a:buNone/>
              <a:defRPr sz="4800" b="1" i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Open Sans"/>
              <a:buNone/>
              <a:defRPr sz="4800" b="1" i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Open Sans"/>
              <a:buNone/>
              <a:defRPr sz="4800" b="1" i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47" name="Google Shape;14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34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37" name="Google Shape;1437;p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8702" y="210266"/>
            <a:ext cx="2127557" cy="18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9" name="Google Shape;1439;p134"/>
          <p:cNvSpPr txBox="1">
            <a:spLocks noGrp="1"/>
          </p:cNvSpPr>
          <p:nvPr>
            <p:ph type="body" idx="1"/>
          </p:nvPr>
        </p:nvSpPr>
        <p:spPr>
          <a:xfrm>
            <a:off x="1444596" y="1587501"/>
            <a:ext cx="133653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  <a:defRPr sz="89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40" name="Google Shape;1440;p134"/>
          <p:cNvSpPr txBox="1">
            <a:spLocks noGrp="1"/>
          </p:cNvSpPr>
          <p:nvPr>
            <p:ph type="body" idx="2"/>
          </p:nvPr>
        </p:nvSpPr>
        <p:spPr>
          <a:xfrm>
            <a:off x="4102725" y="7017692"/>
            <a:ext cx="82788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441" name="Google Shape;1441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519048" y="6438271"/>
            <a:ext cx="1486105" cy="1273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solidFill>
          <a:schemeClr val="lt1"/>
        </a:solidFill>
        <a:effectLst/>
      </p:bgPr>
    </p:bg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" name="Google Shape;1443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2" y="-1"/>
            <a:ext cx="16233456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Google Shape;1445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2" y="-1"/>
            <a:ext cx="16233456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diagrams">
  <p:cSld name="1_Blank_diagrams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- Full Photo">
  <p:cSld name="8_Title - Full Photo"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0" name="Google Shape;1450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816" y="0"/>
            <a:ext cx="16260811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138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52" name="Google Shape;1452;p138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53" name="Google Shape;1453;p138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54" name="Google Shape;1454;p138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55" name="Google Shape;1455;p138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139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458" name="Google Shape;1458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459" name="Google Shape;1459;p139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60" name="Google Shape;1460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139"/>
          <p:cNvSpPr/>
          <p:nvPr/>
        </p:nvSpPr>
        <p:spPr>
          <a:xfrm>
            <a:off x="711200" y="1933732"/>
            <a:ext cx="4532400" cy="18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2" name="Google Shape;1462;p139"/>
          <p:cNvSpPr/>
          <p:nvPr/>
        </p:nvSpPr>
        <p:spPr>
          <a:xfrm>
            <a:off x="5861934" y="1933732"/>
            <a:ext cx="4532400" cy="18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3" name="Google Shape;1463;p139"/>
          <p:cNvSpPr/>
          <p:nvPr/>
        </p:nvSpPr>
        <p:spPr>
          <a:xfrm>
            <a:off x="11012668" y="1933732"/>
            <a:ext cx="4532400" cy="18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4" name="Google Shape;1464;p139"/>
          <p:cNvSpPr/>
          <p:nvPr/>
        </p:nvSpPr>
        <p:spPr>
          <a:xfrm>
            <a:off x="711200" y="7000354"/>
            <a:ext cx="4532400" cy="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5" name="Google Shape;1465;p139"/>
          <p:cNvSpPr/>
          <p:nvPr/>
        </p:nvSpPr>
        <p:spPr>
          <a:xfrm>
            <a:off x="5861934" y="6999710"/>
            <a:ext cx="45324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6" name="Google Shape;1466;p139"/>
          <p:cNvSpPr/>
          <p:nvPr/>
        </p:nvSpPr>
        <p:spPr>
          <a:xfrm>
            <a:off x="11012668" y="6999709"/>
            <a:ext cx="4532400" cy="8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7" name="Google Shape;1467;p139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68" name="Google Shape;1468;p139"/>
          <p:cNvSpPr txBox="1">
            <a:spLocks noGrp="1"/>
          </p:cNvSpPr>
          <p:nvPr>
            <p:ph type="body" idx="2"/>
          </p:nvPr>
        </p:nvSpPr>
        <p:spPr>
          <a:xfrm>
            <a:off x="711201" y="3229338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69" name="Google Shape;1469;p139"/>
          <p:cNvSpPr txBox="1">
            <a:spLocks noGrp="1"/>
          </p:cNvSpPr>
          <p:nvPr>
            <p:ph type="body" idx="3"/>
          </p:nvPr>
        </p:nvSpPr>
        <p:spPr>
          <a:xfrm>
            <a:off x="711200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70" name="Google Shape;1470;p139"/>
          <p:cNvSpPr txBox="1">
            <a:spLocks noGrp="1"/>
          </p:cNvSpPr>
          <p:nvPr>
            <p:ph type="body" idx="4"/>
          </p:nvPr>
        </p:nvSpPr>
        <p:spPr>
          <a:xfrm>
            <a:off x="5861934" y="3229338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71" name="Google Shape;1471;p139"/>
          <p:cNvSpPr txBox="1">
            <a:spLocks noGrp="1"/>
          </p:cNvSpPr>
          <p:nvPr>
            <p:ph type="body" idx="5"/>
          </p:nvPr>
        </p:nvSpPr>
        <p:spPr>
          <a:xfrm>
            <a:off x="5861933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72" name="Google Shape;1472;p139"/>
          <p:cNvSpPr txBox="1">
            <a:spLocks noGrp="1"/>
          </p:cNvSpPr>
          <p:nvPr>
            <p:ph type="body" idx="6"/>
          </p:nvPr>
        </p:nvSpPr>
        <p:spPr>
          <a:xfrm>
            <a:off x="11012669" y="3229338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73" name="Google Shape;1473;p139"/>
          <p:cNvSpPr txBox="1">
            <a:spLocks noGrp="1"/>
          </p:cNvSpPr>
          <p:nvPr>
            <p:ph type="body" idx="7"/>
          </p:nvPr>
        </p:nvSpPr>
        <p:spPr>
          <a:xfrm>
            <a:off x="11012668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474" name="Google Shape;1474;p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139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40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480" name="Google Shape;1480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40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482" name="Google Shape;1482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Google Shape;1485;p140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lyze">
  <p:cSld name="Analyze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41"/>
          <p:cNvGrpSpPr/>
          <p:nvPr/>
        </p:nvGrpSpPr>
        <p:grpSpPr>
          <a:xfrm>
            <a:off x="4977114" y="3355141"/>
            <a:ext cx="1461629" cy="255300"/>
            <a:chOff x="4977114" y="3355141"/>
            <a:chExt cx="1461629" cy="255300"/>
          </a:xfrm>
        </p:grpSpPr>
        <p:cxnSp>
          <p:nvCxnSpPr>
            <p:cNvPr id="1488" name="Google Shape;1488;p141"/>
            <p:cNvCxnSpPr/>
            <p:nvPr/>
          </p:nvCxnSpPr>
          <p:spPr>
            <a:xfrm>
              <a:off x="4977114" y="3355141"/>
              <a:ext cx="12063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489" name="Google Shape;1489;p141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1490" name="Google Shape;1490;p141"/>
          <p:cNvGrpSpPr/>
          <p:nvPr/>
        </p:nvGrpSpPr>
        <p:grpSpPr>
          <a:xfrm rot="10800000" flipH="1">
            <a:off x="4963302" y="5245460"/>
            <a:ext cx="1866925" cy="657963"/>
            <a:chOff x="5150967" y="3355141"/>
            <a:chExt cx="1488776" cy="157800"/>
          </a:xfrm>
        </p:grpSpPr>
        <p:cxnSp>
          <p:nvCxnSpPr>
            <p:cNvPr id="1491" name="Google Shape;1491;p141"/>
            <p:cNvCxnSpPr/>
            <p:nvPr/>
          </p:nvCxnSpPr>
          <p:spPr>
            <a:xfrm>
              <a:off x="5150967" y="3355141"/>
              <a:ext cx="1032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492" name="Google Shape;1492;p141"/>
            <p:cNvCxnSpPr/>
            <p:nvPr/>
          </p:nvCxnSpPr>
          <p:spPr>
            <a:xfrm>
              <a:off x="6183443" y="3355141"/>
              <a:ext cx="456300" cy="1578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493" name="Google Shape;1493;p141"/>
          <p:cNvSpPr txBox="1">
            <a:spLocks noGrp="1"/>
          </p:cNvSpPr>
          <p:nvPr>
            <p:ph type="body" idx="1"/>
          </p:nvPr>
        </p:nvSpPr>
        <p:spPr>
          <a:xfrm>
            <a:off x="711200" y="5452946"/>
            <a:ext cx="4010700" cy="19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94" name="Google Shape;1494;p141"/>
          <p:cNvSpPr txBox="1">
            <a:spLocks noGrp="1"/>
          </p:cNvSpPr>
          <p:nvPr>
            <p:ph type="body" idx="2"/>
          </p:nvPr>
        </p:nvSpPr>
        <p:spPr>
          <a:xfrm>
            <a:off x="11399735" y="5185718"/>
            <a:ext cx="4010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Calibri"/>
              <a:buNone/>
              <a:defRPr sz="27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95" name="Google Shape;1495;p141"/>
          <p:cNvSpPr txBox="1">
            <a:spLocks noGrp="1"/>
          </p:cNvSpPr>
          <p:nvPr>
            <p:ph type="body" idx="3"/>
          </p:nvPr>
        </p:nvSpPr>
        <p:spPr>
          <a:xfrm>
            <a:off x="11399735" y="2188518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496" name="Google Shape;1496;p141"/>
          <p:cNvGrpSpPr/>
          <p:nvPr/>
        </p:nvGrpSpPr>
        <p:grpSpPr>
          <a:xfrm flipH="1">
            <a:off x="9317202" y="3011861"/>
            <a:ext cx="1757069" cy="941913"/>
            <a:chOff x="5435972" y="3355141"/>
            <a:chExt cx="1401171" cy="225900"/>
          </a:xfrm>
        </p:grpSpPr>
        <p:cxnSp>
          <p:nvCxnSpPr>
            <p:cNvPr id="1497" name="Google Shape;1497;p141"/>
            <p:cNvCxnSpPr/>
            <p:nvPr/>
          </p:nvCxnSpPr>
          <p:spPr>
            <a:xfrm>
              <a:off x="5435972" y="3355141"/>
              <a:ext cx="747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498" name="Google Shape;1498;p141"/>
            <p:cNvCxnSpPr/>
            <p:nvPr/>
          </p:nvCxnSpPr>
          <p:spPr>
            <a:xfrm>
              <a:off x="6183443" y="3355141"/>
              <a:ext cx="653700" cy="2259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499" name="Google Shape;1499;p141"/>
          <p:cNvSpPr txBox="1">
            <a:spLocks noGrp="1"/>
          </p:cNvSpPr>
          <p:nvPr>
            <p:ph type="body" idx="4"/>
          </p:nvPr>
        </p:nvSpPr>
        <p:spPr>
          <a:xfrm>
            <a:off x="720000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00" name="Google Shape;1500;p141"/>
          <p:cNvSpPr txBox="1">
            <a:spLocks noGrp="1"/>
          </p:cNvSpPr>
          <p:nvPr>
            <p:ph type="body" idx="5"/>
          </p:nvPr>
        </p:nvSpPr>
        <p:spPr>
          <a:xfrm>
            <a:off x="711200" y="2188519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01" name="Google Shape;1501;p141"/>
          <p:cNvSpPr txBox="1">
            <a:spLocks noGrp="1"/>
          </p:cNvSpPr>
          <p:nvPr>
            <p:ph type="body" idx="6"/>
          </p:nvPr>
        </p:nvSpPr>
        <p:spPr>
          <a:xfrm>
            <a:off x="720000" y="4843346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02" name="Google Shape;1502;p141"/>
          <p:cNvSpPr txBox="1">
            <a:spLocks noGrp="1"/>
          </p:cNvSpPr>
          <p:nvPr>
            <p:ph type="body" idx="7"/>
          </p:nvPr>
        </p:nvSpPr>
        <p:spPr>
          <a:xfrm>
            <a:off x="11399734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503" name="Google Shape;1503;p141"/>
          <p:cNvGrpSpPr/>
          <p:nvPr/>
        </p:nvGrpSpPr>
        <p:grpSpPr>
          <a:xfrm rot="10800000">
            <a:off x="9813702" y="5740657"/>
            <a:ext cx="1260429" cy="405723"/>
            <a:chOff x="5533392" y="3355141"/>
            <a:chExt cx="905351" cy="255300"/>
          </a:xfrm>
        </p:grpSpPr>
        <p:cxnSp>
          <p:nvCxnSpPr>
            <p:cNvPr id="1504" name="Google Shape;1504;p141"/>
            <p:cNvCxnSpPr/>
            <p:nvPr/>
          </p:nvCxnSpPr>
          <p:spPr>
            <a:xfrm>
              <a:off x="5533392" y="3355141"/>
              <a:ext cx="6501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505" name="Google Shape;1505;p141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506" name="Google Shape;1506;p141"/>
          <p:cNvSpPr txBox="1">
            <a:spLocks noGrp="1"/>
          </p:cNvSpPr>
          <p:nvPr>
            <p:ph type="body" idx="8"/>
          </p:nvPr>
        </p:nvSpPr>
        <p:spPr>
          <a:xfrm>
            <a:off x="11399734" y="4576118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07" name="Google Shape;1507;p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7872" y="2701698"/>
            <a:ext cx="3258479" cy="371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41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10" name="Google Shape;1510;p141"/>
          <p:cNvSpPr txBox="1">
            <a:spLocks noGrp="1"/>
          </p:cNvSpPr>
          <p:nvPr>
            <p:ph type="body" idx="9"/>
          </p:nvPr>
        </p:nvSpPr>
        <p:spPr>
          <a:xfrm>
            <a:off x="711199" y="408676"/>
            <a:ext cx="146991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100"/>
              <a:buFont typeface="Calibri"/>
              <a:buNone/>
              <a:defRPr sz="53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11" name="Google Shape;1511;p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1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141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42"/>
          <p:cNvSpPr/>
          <p:nvPr/>
        </p:nvSpPr>
        <p:spPr>
          <a:xfrm>
            <a:off x="-1123" y="0"/>
            <a:ext cx="16256100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">
                <a:schemeClr val="accent1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chemeClr val="lt1">
                <a:alpha val="49800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17" name="Google Shape;1517;p142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600" cy="5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marR="0" lvl="0" indent="-22860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Calibri"/>
              <a:buNone/>
              <a:defRPr sz="1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18" name="Google Shape;1518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044484" y="4825316"/>
            <a:ext cx="2568314" cy="385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42079" y="-642079"/>
            <a:ext cx="2568314" cy="385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Google Shape;1520;p142"/>
          <p:cNvSpPr/>
          <p:nvPr/>
        </p:nvSpPr>
        <p:spPr>
          <a:xfrm>
            <a:off x="0" y="8026400"/>
            <a:ext cx="16256100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21" name="Google Shape;1521;p142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22" name="Google Shape;1522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Google Shape;1523;p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213185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143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26" name="Google Shape;1526;p143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27" name="Google Shape;1527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14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29" name="Google Shape;1529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Google Shape;1530;p14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27583" y="0"/>
            <a:ext cx="4628417" cy="915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/>
          <p:cNvSpPr txBox="1">
            <a:spLocks noGrp="1"/>
          </p:cNvSpPr>
          <p:nvPr>
            <p:ph type="body" idx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Helvetica Neue"/>
              <a:buNone/>
              <a:defRPr sz="5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15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3" name="Google Shape;153;p15"/>
          <p:cNvSpPr/>
          <p:nvPr/>
        </p:nvSpPr>
        <p:spPr>
          <a:xfrm>
            <a:off x="11627582" y="-1"/>
            <a:ext cx="4689798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4" name="Google Shape;15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5"/>
          <p:cNvSpPr txBox="1">
            <a:spLocks noGrp="1"/>
          </p:cNvSpPr>
          <p:nvPr>
            <p:ph type="body" idx="2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5"/>
          <p:cNvSpPr txBox="1">
            <a:spLocks noGrp="1"/>
          </p:cNvSpPr>
          <p:nvPr>
            <p:ph type="body" idx="3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5"/>
          <p:cNvSpPr/>
          <p:nvPr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8" name="Google Shape;158;p15"/>
          <p:cNvSpPr/>
          <p:nvPr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9" name="Google Shape;159;p15"/>
          <p:cNvSpPr/>
          <p:nvPr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0" name="Google Shape;160;p15"/>
          <p:cNvSpPr/>
          <p:nvPr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1" name="Google Shape;161;p15"/>
          <p:cNvSpPr txBox="1">
            <a:spLocks noGrp="1"/>
          </p:cNvSpPr>
          <p:nvPr>
            <p:ph type="body" idx="4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body" idx="5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5"/>
          <p:cNvSpPr txBox="1">
            <a:spLocks noGrp="1"/>
          </p:cNvSpPr>
          <p:nvPr>
            <p:ph type="ftr" idx="11"/>
          </p:nvPr>
        </p:nvSpPr>
        <p:spPr>
          <a:xfrm>
            <a:off x="7246916" y="8602294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sz="1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5"/>
          <p:cNvSpPr txBox="1">
            <a:spLocks noGrp="1"/>
          </p:cNvSpPr>
          <p:nvPr>
            <p:ph type="sldNum" idx="12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65" name="Google Shape;16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Full Photo">
  <p:cSld name="1_Title - Full Photo"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2" name="Google Shape;1532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53568"/>
            <a:ext cx="16255996" cy="1004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p144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34" name="Google Shape;1534;p144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35" name="Google Shape;1535;p144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36" name="Google Shape;1536;p144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37" name="Google Shape;1537;p144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_bg">
  <p:cSld name="1_Bullets_bg"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" name="Google Shape;1539;p14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0" name="Google Shape;1540;p145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41" name="Google Shape;1541;p145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42" name="Google Shape;1542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145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44" name="Google Shape;1544;p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145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- Full Photo">
  <p:cSld name="5_Title - Full Photo"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" name="Google Shape;1547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6256005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146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49" name="Google Shape;1549;p146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50" name="Google Shape;1550;p146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51" name="Google Shape;1551;p146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52" name="Google Shape;1552;p146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" name="Google Shape;1554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5999" cy="9149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" name="Google Shape;1556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390" y="2732109"/>
            <a:ext cx="4272998" cy="6409496"/>
          </a:xfrm>
          <a:prstGeom prst="rect">
            <a:avLst/>
          </a:prstGeom>
          <a:noFill/>
          <a:ln>
            <a:noFill/>
          </a:ln>
        </p:spPr>
      </p:pic>
      <p:sp>
        <p:nvSpPr>
          <p:cNvPr id="1557" name="Google Shape;1557;p148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28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3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58" name="Google Shape;1558;p148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59" name="Google Shape;1559;p148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8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60" name="Google Shape;1560;p148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61" name="Google Shape;1561;p148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8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1562" name="Google Shape;1562;p148"/>
          <p:cNvCxnSpPr/>
          <p:nvPr/>
        </p:nvCxnSpPr>
        <p:spPr>
          <a:xfrm>
            <a:off x="8140700" y="710160"/>
            <a:ext cx="0" cy="10794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563" name="Google Shape;1563;p148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2800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marR="0" lvl="0" indent="-22860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9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64" name="Google Shape;1564;p148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65" name="Google Shape;1565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80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6" name="Google Shape;1566;p148"/>
          <p:cNvGrpSpPr/>
          <p:nvPr/>
        </p:nvGrpSpPr>
        <p:grpSpPr>
          <a:xfrm>
            <a:off x="11933564" y="8344670"/>
            <a:ext cx="2333774" cy="481060"/>
            <a:chOff x="11725043" y="8364911"/>
            <a:chExt cx="2333774" cy="481060"/>
          </a:xfrm>
        </p:grpSpPr>
        <p:pic>
          <p:nvPicPr>
            <p:cNvPr id="1567" name="Google Shape;1567;p1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8" name="Google Shape;1568;p148"/>
            <p:cNvSpPr txBox="1"/>
            <p:nvPr/>
          </p:nvSpPr>
          <p:spPr>
            <a:xfrm>
              <a:off x="12340417" y="8446825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Calibri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21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69" name="Google Shape;1569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2044382" y="-14990"/>
            <a:ext cx="4272998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Google Shape;1570;p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Google Shape;1571;p1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0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14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93692" y="4779"/>
            <a:ext cx="14240883" cy="802162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1574" name="Google Shape;1574;p149"/>
          <p:cNvSpPr txBox="1">
            <a:spLocks noGrp="1"/>
          </p:cNvSpPr>
          <p:nvPr>
            <p:ph type="ftr" idx="11"/>
          </p:nvPr>
        </p:nvSpPr>
        <p:spPr>
          <a:xfrm>
            <a:off x="6580682" y="8416031"/>
            <a:ext cx="78444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75" name="Google Shape;1575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0956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Google Shape;1576;p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7" name="Google Shape;1577;p149"/>
          <p:cNvSpPr txBox="1">
            <a:spLocks noGrp="1"/>
          </p:cNvSpPr>
          <p:nvPr>
            <p:ph type="body" idx="1"/>
          </p:nvPr>
        </p:nvSpPr>
        <p:spPr>
          <a:xfrm>
            <a:off x="711199" y="597334"/>
            <a:ext cx="117087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marR="0" lvl="0" indent="-228600" algn="l" rtl="0">
              <a:lnSpc>
                <a:spcPct val="8227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Calibri"/>
              <a:buNone/>
              <a:defRPr sz="89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78" name="Google Shape;1578;p149"/>
          <p:cNvSpPr txBox="1">
            <a:spLocks noGrp="1"/>
          </p:cNvSpPr>
          <p:nvPr>
            <p:ph type="body" idx="2"/>
          </p:nvPr>
        </p:nvSpPr>
        <p:spPr>
          <a:xfrm>
            <a:off x="711200" y="2700069"/>
            <a:ext cx="11019300" cy="1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3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579" name="Google Shape;1579;p149"/>
          <p:cNvGrpSpPr/>
          <p:nvPr/>
        </p:nvGrpSpPr>
        <p:grpSpPr>
          <a:xfrm>
            <a:off x="13347179" y="972084"/>
            <a:ext cx="2333774" cy="481060"/>
            <a:chOff x="11725043" y="8364911"/>
            <a:chExt cx="2333774" cy="481060"/>
          </a:xfrm>
        </p:grpSpPr>
        <p:pic>
          <p:nvPicPr>
            <p:cNvPr id="1580" name="Google Shape;1580;p1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149"/>
            <p:cNvSpPr txBox="1"/>
            <p:nvPr/>
          </p:nvSpPr>
          <p:spPr>
            <a:xfrm>
              <a:off x="12340417" y="8446825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Calibri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21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82" name="Google Shape;1582;p1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0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49"/>
          <p:cNvSpPr txBox="1">
            <a:spLocks noGrp="1"/>
          </p:cNvSpPr>
          <p:nvPr>
            <p:ph type="body" idx="3"/>
          </p:nvPr>
        </p:nvSpPr>
        <p:spPr>
          <a:xfrm>
            <a:off x="1691236" y="4592215"/>
            <a:ext cx="6865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84" name="Google Shape;1584;p149"/>
          <p:cNvSpPr txBox="1">
            <a:spLocks noGrp="1"/>
          </p:cNvSpPr>
          <p:nvPr>
            <p:ph type="body" idx="4"/>
          </p:nvPr>
        </p:nvSpPr>
        <p:spPr>
          <a:xfrm>
            <a:off x="1691236" y="4974235"/>
            <a:ext cx="68655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Google Shape;1586;p150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587" name="Google Shape;1587;p150"/>
          <p:cNvSpPr/>
          <p:nvPr/>
        </p:nvSpPr>
        <p:spPr>
          <a:xfrm>
            <a:off x="0" y="0"/>
            <a:ext cx="16256100" cy="75615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0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88" name="Google Shape;1588;p150"/>
          <p:cNvSpPr/>
          <p:nvPr/>
        </p:nvSpPr>
        <p:spPr>
          <a:xfrm>
            <a:off x="0" y="8026400"/>
            <a:ext cx="16256100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800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89" name="Google Shape;1589;p150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90" name="Google Shape;1590;p150"/>
          <p:cNvSpPr txBox="1">
            <a:spLocks noGrp="1"/>
          </p:cNvSpPr>
          <p:nvPr>
            <p:ph type="body" idx="1"/>
          </p:nvPr>
        </p:nvSpPr>
        <p:spPr>
          <a:xfrm>
            <a:off x="697519" y="2146730"/>
            <a:ext cx="14671500" cy="2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Calibri"/>
              <a:buNone/>
              <a:defRPr sz="9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91" name="Google Shape;1591;p150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8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592" name="Google Shape;1592;p150"/>
          <p:cNvGrpSpPr/>
          <p:nvPr/>
        </p:nvGrpSpPr>
        <p:grpSpPr>
          <a:xfrm>
            <a:off x="11933564" y="8344670"/>
            <a:ext cx="2333774" cy="481060"/>
            <a:chOff x="11725043" y="8364911"/>
            <a:chExt cx="2333774" cy="481060"/>
          </a:xfrm>
        </p:grpSpPr>
        <p:pic>
          <p:nvPicPr>
            <p:cNvPr id="1593" name="Google Shape;1593;p1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4" name="Google Shape;1594;p150"/>
            <p:cNvSpPr txBox="1"/>
            <p:nvPr/>
          </p:nvSpPr>
          <p:spPr>
            <a:xfrm>
              <a:off x="12340417" y="8446825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Open Sans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openaire_eu</a:t>
              </a:r>
              <a:endParaRPr sz="2100" b="1" i="0" u="none" strike="noStrike" cap="none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pic>
        <p:nvPicPr>
          <p:cNvPr id="1595" name="Google Shape;1595;p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00" y="660384"/>
            <a:ext cx="986503" cy="9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1596" name="Google Shape;1596;p150"/>
          <p:cNvSpPr txBox="1">
            <a:spLocks noGrp="1"/>
          </p:cNvSpPr>
          <p:nvPr>
            <p:ph type="body" idx="3"/>
          </p:nvPr>
        </p:nvSpPr>
        <p:spPr>
          <a:xfrm>
            <a:off x="9127458" y="856565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97" name="Google Shape;1597;p150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598" name="Google Shape;1598;p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 flipH="1">
            <a:off x="500297" y="5636945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1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02405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1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69427" y="8197315"/>
            <a:ext cx="1171860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1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2964" y="8203664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bg>
      <p:bgPr>
        <a:gradFill>
          <a:gsLst>
            <a:gs pos="0">
              <a:schemeClr val="accent2"/>
            </a:gs>
            <a:gs pos="100000">
              <a:srgbClr val="FFFFFF">
                <a:alpha val="0"/>
              </a:srgbClr>
            </a:gs>
          </a:gsLst>
          <a:lin ang="5400012" scaled="0"/>
        </a:gradFill>
        <a:effectLst/>
      </p:bgPr>
    </p:bg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51"/>
          <p:cNvSpPr/>
          <p:nvPr/>
        </p:nvSpPr>
        <p:spPr>
          <a:xfrm>
            <a:off x="0" y="0"/>
            <a:ext cx="16256100" cy="7561500"/>
          </a:xfrm>
          <a:prstGeom prst="rect">
            <a:avLst/>
          </a:prstGeom>
          <a:gradFill>
            <a:gsLst>
              <a:gs pos="0">
                <a:srgbClr val="3789DE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2">
                <a:alpha val="49800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04" name="Google Shape;1604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" y="1"/>
            <a:ext cx="14249363" cy="802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5" name="Google Shape;1605;p151"/>
          <p:cNvSpPr txBox="1">
            <a:spLocks noGrp="1"/>
          </p:cNvSpPr>
          <p:nvPr>
            <p:ph type="body" idx="1"/>
          </p:nvPr>
        </p:nvSpPr>
        <p:spPr>
          <a:xfrm>
            <a:off x="1502599" y="434716"/>
            <a:ext cx="13959900" cy="3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marR="0" lvl="0" indent="-228600" algn="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9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06" name="Google Shape;1606;p151"/>
          <p:cNvSpPr txBox="1">
            <a:spLocks noGrp="1"/>
          </p:cNvSpPr>
          <p:nvPr>
            <p:ph type="body" idx="2"/>
          </p:nvPr>
        </p:nvSpPr>
        <p:spPr>
          <a:xfrm>
            <a:off x="2012266" y="4010818"/>
            <a:ext cx="13450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sz="43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07" name="Google Shape;1607;p151"/>
          <p:cNvSpPr txBox="1">
            <a:spLocks noGrp="1"/>
          </p:cNvSpPr>
          <p:nvPr>
            <p:ph type="body" idx="3"/>
          </p:nvPr>
        </p:nvSpPr>
        <p:spPr>
          <a:xfrm>
            <a:off x="9220983" y="5919029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08" name="Google Shape;1608;p151"/>
          <p:cNvSpPr txBox="1">
            <a:spLocks noGrp="1"/>
          </p:cNvSpPr>
          <p:nvPr>
            <p:ph type="body" idx="4"/>
          </p:nvPr>
        </p:nvSpPr>
        <p:spPr>
          <a:xfrm>
            <a:off x="9220983" y="6300391"/>
            <a:ext cx="62415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687E6"/>
              </a:buClr>
              <a:buSzPts val="1800"/>
              <a:buFont typeface="Arial"/>
              <a:buNone/>
              <a:defRPr sz="2500" b="0" i="0" u="none" strike="noStrike" cap="none">
                <a:solidFill>
                  <a:srgbClr val="4687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09" name="Google Shape;1609;p151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610" name="Google Shape;1610;p151"/>
          <p:cNvGrpSpPr/>
          <p:nvPr/>
        </p:nvGrpSpPr>
        <p:grpSpPr>
          <a:xfrm>
            <a:off x="13079320" y="8344670"/>
            <a:ext cx="2691995" cy="481060"/>
            <a:chOff x="12870799" y="8364911"/>
            <a:chExt cx="2691995" cy="481060"/>
          </a:xfrm>
        </p:grpSpPr>
        <p:pic>
          <p:nvPicPr>
            <p:cNvPr id="1611" name="Google Shape;1611;p1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870799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2" name="Google Shape;1612;p151"/>
            <p:cNvSpPr txBox="1"/>
            <p:nvPr/>
          </p:nvSpPr>
          <p:spPr>
            <a:xfrm>
              <a:off x="13486194" y="8446819"/>
              <a:ext cx="2076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Open Sans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openaire_eu</a:t>
              </a:r>
              <a:endParaRPr sz="2100" b="1" i="0" u="none" strike="noStrike" cap="none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pic>
        <p:nvPicPr>
          <p:cNvPr id="1613" name="Google Shape;1613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1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964" y="8200490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6" name="Google Shape;1616;p15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73" cy="800454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1617" name="Google Shape;1617;p152"/>
          <p:cNvSpPr txBox="1">
            <a:spLocks noGrp="1"/>
          </p:cNvSpPr>
          <p:nvPr>
            <p:ph type="body" idx="1"/>
          </p:nvPr>
        </p:nvSpPr>
        <p:spPr>
          <a:xfrm>
            <a:off x="2667001" y="792163"/>
            <a:ext cx="127956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sz="6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18" name="Google Shape;1618;p152"/>
          <p:cNvSpPr txBox="1">
            <a:spLocks noGrp="1"/>
          </p:cNvSpPr>
          <p:nvPr>
            <p:ph type="body" idx="2"/>
          </p:nvPr>
        </p:nvSpPr>
        <p:spPr>
          <a:xfrm>
            <a:off x="2667001" y="2032435"/>
            <a:ext cx="12795600" cy="5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Calibri"/>
              <a:buNone/>
              <a:defRPr sz="41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19" name="Google Shape;1619;p152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620" name="Google Shape;1620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1025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200490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622" name="Google Shape;1622;p152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4" name="Google Shape;1624;p15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5" name="Google Shape;1625;p153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26" name="Google Shape;1626;p153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27" name="Google Shape;1627;p153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28" name="Google Shape;1628;p153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29" name="Google Shape;1629;p153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30" name="Google Shape;1630;p153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31" name="Google Shape;1631;p15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632" name="Google Shape;1632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64" y="8203664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4" name="Google Shape;1634;p15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2" y="-1"/>
            <a:ext cx="16272000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1_Bullets"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54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37" name="Google Shape;1637;p154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638" name="Google Shape;1638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639" name="Google Shape;1639;p154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640" name="Google Shape;1640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154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">
  <p:cSld name="Chapter 2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" name="Google Shape;1643;p15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6256000" cy="9156696"/>
          </a:xfrm>
          <a:prstGeom prst="rect">
            <a:avLst/>
          </a:prstGeom>
          <a:noFill/>
          <a:ln>
            <a:noFill/>
          </a:ln>
        </p:spPr>
      </p:pic>
      <p:sp>
        <p:nvSpPr>
          <p:cNvPr id="1644" name="Google Shape;1644;p155"/>
          <p:cNvSpPr txBox="1">
            <a:spLocks noGrp="1"/>
          </p:cNvSpPr>
          <p:nvPr>
            <p:ph type="body" idx="1"/>
          </p:nvPr>
        </p:nvSpPr>
        <p:spPr>
          <a:xfrm>
            <a:off x="3145466" y="792163"/>
            <a:ext cx="9972900" cy="7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700"/>
              <a:buFont typeface="Calibri"/>
              <a:buNone/>
              <a:defRPr sz="11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Focus">
  <p:cSld name="Text + Focus"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56"/>
          <p:cNvSpPr/>
          <p:nvPr/>
        </p:nvSpPr>
        <p:spPr>
          <a:xfrm>
            <a:off x="0" y="8026400"/>
            <a:ext cx="16256100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47" name="Google Shape;1647;p15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8" name="Google Shape;1648;p156"/>
          <p:cNvSpPr txBox="1">
            <a:spLocks noGrp="1"/>
          </p:cNvSpPr>
          <p:nvPr>
            <p:ph type="body" idx="1"/>
          </p:nvPr>
        </p:nvSpPr>
        <p:spPr>
          <a:xfrm>
            <a:off x="723900" y="791105"/>
            <a:ext cx="128721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49" name="Google Shape;1649;p156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0900" cy="5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Calibri"/>
              <a:buNone/>
              <a:defRPr sz="27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50" name="Google Shape;1650;p156"/>
          <p:cNvSpPr/>
          <p:nvPr/>
        </p:nvSpPr>
        <p:spPr>
          <a:xfrm>
            <a:off x="8266461" y="4233946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51" name="Google Shape;1651;p156"/>
          <p:cNvSpPr txBox="1">
            <a:spLocks noGrp="1"/>
          </p:cNvSpPr>
          <p:nvPr>
            <p:ph type="body" idx="3"/>
          </p:nvPr>
        </p:nvSpPr>
        <p:spPr>
          <a:xfrm>
            <a:off x="8967701" y="4523343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652" name="Google Shape;1652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653" name="Google Shape;1653;p156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654" name="Google Shape;1654;p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Google Shape;1655;p156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57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lt2"/>
              </a:gs>
              <a:gs pos="16000">
                <a:schemeClr val="lt2"/>
              </a:gs>
              <a:gs pos="6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600008" scaled="0"/>
          </a:gradFill>
          <a:ln>
            <a:noFill/>
          </a:ln>
          <a:effectLst>
            <a:outerShdw dist="12700" sx="1000" sy="1000" rotWithShape="0">
              <a:schemeClr val="lt1"/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58" name="Google Shape;1658;p157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90" y="0"/>
            <a:ext cx="14271910" cy="8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157"/>
          <p:cNvSpPr txBox="1">
            <a:spLocks noGrp="1"/>
          </p:cNvSpPr>
          <p:nvPr>
            <p:ph type="body" idx="1"/>
          </p:nvPr>
        </p:nvSpPr>
        <p:spPr>
          <a:xfrm>
            <a:off x="711200" y="4584702"/>
            <a:ext cx="12889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Calibri"/>
              <a:buNone/>
              <a:defRPr sz="44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60" name="Google Shape;1660;p157"/>
          <p:cNvSpPr txBox="1">
            <a:spLocks noGrp="1"/>
          </p:cNvSpPr>
          <p:nvPr>
            <p:ph type="body" idx="2"/>
          </p:nvPr>
        </p:nvSpPr>
        <p:spPr>
          <a:xfrm>
            <a:off x="711198" y="2045544"/>
            <a:ext cx="128892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100"/>
              <a:buFont typeface="Calibri"/>
              <a:buNone/>
              <a:defRPr sz="2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661" name="Google Shape;1661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2" y="1653863"/>
            <a:ext cx="1193308" cy="119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663" name="Google Shape;1663;p157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664" name="Google Shape;1664;p1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157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- Full Photo">
  <p:cSld name="2_Title - Full Photo"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" name="Google Shape;1667;p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26" y="11288"/>
            <a:ext cx="16248476" cy="9112954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158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69" name="Google Shape;1669;p158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70" name="Google Shape;1670;p158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71" name="Google Shape;1671;p158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72" name="Google Shape;1672;p158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- Full Photo">
  <p:cSld name="3_Title - Full Photo"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Google Shape;1674;p159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159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76" name="Google Shape;1676;p159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77" name="Google Shape;1677;p159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78" name="Google Shape;1678;p159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79" name="Google Shape;1679;p159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- Full Photo">
  <p:cSld name="4_Title - Full Photo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1" name="Google Shape;1681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1"/>
            <a:ext cx="1625599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2" name="Google Shape;1682;p160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83" name="Google Shape;1683;p160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84" name="Google Shape;1684;p160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85" name="Google Shape;1685;p160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86" name="Google Shape;1686;p160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- Full Photo">
  <p:cSld name="6_Title - Full Photo"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8" name="Google Shape;1688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1" cy="9144003"/>
          </a:xfrm>
          <a:prstGeom prst="rect">
            <a:avLst/>
          </a:prstGeom>
          <a:noFill/>
          <a:ln>
            <a:noFill/>
          </a:ln>
        </p:spPr>
      </p:pic>
      <p:sp>
        <p:nvSpPr>
          <p:cNvPr id="1689" name="Google Shape;1689;p161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90" name="Google Shape;1690;p161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91" name="Google Shape;1691;p161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92" name="Google Shape;1692;p161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93" name="Google Shape;1693;p161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- Full Photo">
  <p:cSld name="7_Title - Full Photo"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5" name="Google Shape;1695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6255996" cy="9144006"/>
          </a:xfrm>
          <a:prstGeom prst="rect">
            <a:avLst/>
          </a:prstGeom>
          <a:noFill/>
          <a:ln>
            <a:noFill/>
          </a:ln>
        </p:spPr>
      </p:pic>
      <p:sp>
        <p:nvSpPr>
          <p:cNvPr id="1696" name="Google Shape;1696;p162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97" name="Google Shape;1697;p162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98" name="Google Shape;1698;p162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99" name="Google Shape;1699;p162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0" name="Google Shape;1700;p162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 point 2">
  <p:cSld name="Focus point 2"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Google Shape;1702;p16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1416"/>
            <a:ext cx="1623345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163"/>
          <p:cNvSpPr txBox="1">
            <a:spLocks noGrp="1"/>
          </p:cNvSpPr>
          <p:nvPr>
            <p:ph type="body" idx="1"/>
          </p:nvPr>
        </p:nvSpPr>
        <p:spPr>
          <a:xfrm>
            <a:off x="9683645" y="1752438"/>
            <a:ext cx="57258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5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04" name="Google Shape;1704;p163"/>
          <p:cNvSpPr/>
          <p:nvPr/>
        </p:nvSpPr>
        <p:spPr>
          <a:xfrm>
            <a:off x="-1229193" y="1763713"/>
            <a:ext cx="10477800" cy="2398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5" name="Google Shape;1705;p163"/>
          <p:cNvSpPr txBox="1">
            <a:spLocks noGrp="1"/>
          </p:cNvSpPr>
          <p:nvPr>
            <p:ph type="body" idx="2"/>
          </p:nvPr>
        </p:nvSpPr>
        <p:spPr>
          <a:xfrm>
            <a:off x="711199" y="2018546"/>
            <a:ext cx="7417500" cy="18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53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06" name="Google Shape;1706;p163"/>
          <p:cNvSpPr/>
          <p:nvPr/>
        </p:nvSpPr>
        <p:spPr>
          <a:xfrm>
            <a:off x="7120328" y="4593134"/>
            <a:ext cx="10342800" cy="23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07" name="Google Shape;1707;p163"/>
          <p:cNvSpPr txBox="1">
            <a:spLocks noGrp="1"/>
          </p:cNvSpPr>
          <p:nvPr>
            <p:ph type="body" idx="3"/>
          </p:nvPr>
        </p:nvSpPr>
        <p:spPr>
          <a:xfrm>
            <a:off x="8128000" y="4847967"/>
            <a:ext cx="7282200" cy="18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53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08" name="Google Shape;1708;p163"/>
          <p:cNvSpPr txBox="1">
            <a:spLocks noGrp="1"/>
          </p:cNvSpPr>
          <p:nvPr>
            <p:ph type="body" idx="4"/>
          </p:nvPr>
        </p:nvSpPr>
        <p:spPr>
          <a:xfrm>
            <a:off x="723899" y="4570584"/>
            <a:ext cx="59316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5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09" name="Google Shape;1709;p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16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11" name="Google Shape;1711;p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16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1" y="-1"/>
            <a:ext cx="16272000" cy="9165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164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15" name="Google Shape;1715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6557" y="360168"/>
            <a:ext cx="1012668" cy="86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550653" y="5696990"/>
            <a:ext cx="2007487" cy="1719809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Google Shape;1717;p164"/>
          <p:cNvSpPr txBox="1">
            <a:spLocks noGrp="1"/>
          </p:cNvSpPr>
          <p:nvPr>
            <p:ph type="body" idx="1"/>
          </p:nvPr>
        </p:nvSpPr>
        <p:spPr>
          <a:xfrm>
            <a:off x="711199" y="956202"/>
            <a:ext cx="104874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Black"/>
              <a:buNone/>
              <a:defRPr sz="8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18" name="Google Shape;1718;p164"/>
          <p:cNvSpPr txBox="1">
            <a:spLocks noGrp="1"/>
          </p:cNvSpPr>
          <p:nvPr>
            <p:ph type="body" idx="2"/>
          </p:nvPr>
        </p:nvSpPr>
        <p:spPr>
          <a:xfrm>
            <a:off x="11686288" y="4572000"/>
            <a:ext cx="38511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Calibri"/>
              <a:buNone/>
              <a:defRPr sz="4800" b="0" i="1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19" name="Google Shape;1719;p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14230670" y="-414216"/>
            <a:ext cx="1615590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Google Shape;1720;p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409739" y="6025863"/>
            <a:ext cx="1615590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21" name="Google Shape;1721;p164"/>
          <p:cNvSpPr/>
          <p:nvPr/>
        </p:nvSpPr>
        <p:spPr>
          <a:xfrm>
            <a:off x="0" y="8026400"/>
            <a:ext cx="16256100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22" name="Google Shape;1722;p1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7700" y="8197313"/>
            <a:ext cx="1171860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164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165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27" name="Google Shape;1727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39" y="6025863"/>
            <a:ext cx="1615590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28" name="Google Shape;1728;p165"/>
          <p:cNvSpPr/>
          <p:nvPr/>
        </p:nvSpPr>
        <p:spPr>
          <a:xfrm>
            <a:off x="0" y="8026400"/>
            <a:ext cx="16256100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29" name="Google Shape;1729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4" y="-419529"/>
            <a:ext cx="1615590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" name="Google Shape;1730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643" y="839842"/>
            <a:ext cx="1840460" cy="157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1" name="Google Shape;1731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402391" y="5622439"/>
            <a:ext cx="1884725" cy="16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27944" y="5067710"/>
            <a:ext cx="1061903" cy="90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1297" y="1671810"/>
            <a:ext cx="688857" cy="590142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Google Shape;1734;p165"/>
          <p:cNvSpPr txBox="1">
            <a:spLocks noGrp="1"/>
          </p:cNvSpPr>
          <p:nvPr>
            <p:ph type="body" idx="1"/>
          </p:nvPr>
        </p:nvSpPr>
        <p:spPr>
          <a:xfrm>
            <a:off x="1715400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sz="3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35" name="Google Shape;1735;p165"/>
          <p:cNvSpPr txBox="1">
            <a:spLocks noGrp="1"/>
          </p:cNvSpPr>
          <p:nvPr>
            <p:ph type="body" idx="2"/>
          </p:nvPr>
        </p:nvSpPr>
        <p:spPr>
          <a:xfrm>
            <a:off x="8940659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sz="3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36" name="Google Shape;1736;p165"/>
          <p:cNvSpPr txBox="1">
            <a:spLocks noGrp="1"/>
          </p:cNvSpPr>
          <p:nvPr>
            <p:ph type="body" idx="3"/>
          </p:nvPr>
        </p:nvSpPr>
        <p:spPr>
          <a:xfrm>
            <a:off x="9461046" y="5525120"/>
            <a:ext cx="3721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  <a:defRPr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37" name="Google Shape;1737;p165"/>
          <p:cNvSpPr txBox="1">
            <a:spLocks noGrp="1"/>
          </p:cNvSpPr>
          <p:nvPr>
            <p:ph type="body" idx="4"/>
          </p:nvPr>
        </p:nvSpPr>
        <p:spPr>
          <a:xfrm>
            <a:off x="3250819" y="5525120"/>
            <a:ext cx="3690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  <a:defRPr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38" name="Google Shape;1738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739" name="Google Shape;1739;p165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40" name="Google Shape;1740;p1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166"/>
          <p:cNvSpPr txBox="1">
            <a:spLocks noGrp="1"/>
          </p:cNvSpPr>
          <p:nvPr>
            <p:ph type="body" idx="1"/>
          </p:nvPr>
        </p:nvSpPr>
        <p:spPr>
          <a:xfrm>
            <a:off x="711200" y="552085"/>
            <a:ext cx="102108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100"/>
              <a:buFont typeface="Calibri"/>
              <a:buNone/>
              <a:defRPr sz="53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43" name="Google Shape;1743;p166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44" name="Google Shape;1744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Google Shape;1745;p166"/>
          <p:cNvSpPr txBox="1">
            <a:spLocks noGrp="1"/>
          </p:cNvSpPr>
          <p:nvPr>
            <p:ph type="body" idx="2"/>
          </p:nvPr>
        </p:nvSpPr>
        <p:spPr>
          <a:xfrm>
            <a:off x="711201" y="216724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46" name="Google Shape;1746;p166"/>
          <p:cNvSpPr txBox="1">
            <a:spLocks noGrp="1"/>
          </p:cNvSpPr>
          <p:nvPr>
            <p:ph type="body" idx="3"/>
          </p:nvPr>
        </p:nvSpPr>
        <p:spPr>
          <a:xfrm>
            <a:off x="6070600" y="216724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47" name="Google Shape;1747;p166"/>
          <p:cNvSpPr/>
          <p:nvPr/>
        </p:nvSpPr>
        <p:spPr>
          <a:xfrm>
            <a:off x="711200" y="2082800"/>
            <a:ext cx="4851300" cy="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48" name="Google Shape;1748;p166"/>
          <p:cNvSpPr/>
          <p:nvPr/>
        </p:nvSpPr>
        <p:spPr>
          <a:xfrm>
            <a:off x="6070599" y="2082800"/>
            <a:ext cx="48513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49" name="Google Shape;1749;p166"/>
          <p:cNvSpPr/>
          <p:nvPr/>
        </p:nvSpPr>
        <p:spPr>
          <a:xfrm>
            <a:off x="711200" y="4578991"/>
            <a:ext cx="4851300" cy="84300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50" name="Google Shape;1750;p166"/>
          <p:cNvSpPr/>
          <p:nvPr/>
        </p:nvSpPr>
        <p:spPr>
          <a:xfrm>
            <a:off x="6070599" y="4578991"/>
            <a:ext cx="4851300" cy="8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51" name="Google Shape;1751;p166"/>
          <p:cNvSpPr txBox="1">
            <a:spLocks noGrp="1"/>
          </p:cNvSpPr>
          <p:nvPr>
            <p:ph type="body" idx="4"/>
          </p:nvPr>
        </p:nvSpPr>
        <p:spPr>
          <a:xfrm>
            <a:off x="711201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52" name="Google Shape;1752;p166"/>
          <p:cNvSpPr txBox="1">
            <a:spLocks noGrp="1"/>
          </p:cNvSpPr>
          <p:nvPr>
            <p:ph type="body" idx="5"/>
          </p:nvPr>
        </p:nvSpPr>
        <p:spPr>
          <a:xfrm>
            <a:off x="6070600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53" name="Google Shape;1753;p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166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55" name="Google Shape;1755;p1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167"/>
          <p:cNvSpPr txBox="1">
            <a:spLocks noGrp="1"/>
          </p:cNvSpPr>
          <p:nvPr>
            <p:ph type="body" idx="1"/>
          </p:nvPr>
        </p:nvSpPr>
        <p:spPr>
          <a:xfrm>
            <a:off x="722774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58" name="Google Shape;1758;p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759" name="Google Shape;1759;p167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60" name="Google Shape;1760;p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p167"/>
          <p:cNvSpPr/>
          <p:nvPr/>
        </p:nvSpPr>
        <p:spPr>
          <a:xfrm>
            <a:off x="711200" y="1760109"/>
            <a:ext cx="4532400" cy="18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62" name="Google Shape;1762;p167"/>
          <p:cNvSpPr/>
          <p:nvPr/>
        </p:nvSpPr>
        <p:spPr>
          <a:xfrm>
            <a:off x="5861934" y="1760109"/>
            <a:ext cx="4532400" cy="18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63" name="Google Shape;1763;p167"/>
          <p:cNvSpPr/>
          <p:nvPr/>
        </p:nvSpPr>
        <p:spPr>
          <a:xfrm>
            <a:off x="11012668" y="1760109"/>
            <a:ext cx="4532400" cy="18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64" name="Google Shape;1764;p167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65" name="Google Shape;1765;p167"/>
          <p:cNvSpPr txBox="1">
            <a:spLocks noGrp="1"/>
          </p:cNvSpPr>
          <p:nvPr>
            <p:ph type="body" idx="2"/>
          </p:nvPr>
        </p:nvSpPr>
        <p:spPr>
          <a:xfrm>
            <a:off x="711201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66" name="Google Shape;1766;p167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67" name="Google Shape;1767;p167"/>
          <p:cNvSpPr txBox="1">
            <a:spLocks noGrp="1"/>
          </p:cNvSpPr>
          <p:nvPr>
            <p:ph type="body" idx="4"/>
          </p:nvPr>
        </p:nvSpPr>
        <p:spPr>
          <a:xfrm>
            <a:off x="5861935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68" name="Google Shape;1768;p167"/>
          <p:cNvSpPr txBox="1">
            <a:spLocks noGrp="1"/>
          </p:cNvSpPr>
          <p:nvPr>
            <p:ph type="body" idx="5"/>
          </p:nvPr>
        </p:nvSpPr>
        <p:spPr>
          <a:xfrm>
            <a:off x="5861934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69" name="Google Shape;1769;p167"/>
          <p:cNvSpPr txBox="1">
            <a:spLocks noGrp="1"/>
          </p:cNvSpPr>
          <p:nvPr>
            <p:ph type="body" idx="6"/>
          </p:nvPr>
        </p:nvSpPr>
        <p:spPr>
          <a:xfrm>
            <a:off x="11005306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70" name="Google Shape;1770;p167"/>
          <p:cNvSpPr txBox="1">
            <a:spLocks noGrp="1"/>
          </p:cNvSpPr>
          <p:nvPr>
            <p:ph type="body" idx="7"/>
          </p:nvPr>
        </p:nvSpPr>
        <p:spPr>
          <a:xfrm>
            <a:off x="11005305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71" name="Google Shape;1771;p167"/>
          <p:cNvSpPr/>
          <p:nvPr/>
        </p:nvSpPr>
        <p:spPr>
          <a:xfrm>
            <a:off x="711200" y="4841820"/>
            <a:ext cx="4532400" cy="18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72" name="Google Shape;1772;p167"/>
          <p:cNvSpPr/>
          <p:nvPr/>
        </p:nvSpPr>
        <p:spPr>
          <a:xfrm>
            <a:off x="5861934" y="4841820"/>
            <a:ext cx="4532400" cy="18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73" name="Google Shape;1773;p167"/>
          <p:cNvSpPr/>
          <p:nvPr/>
        </p:nvSpPr>
        <p:spPr>
          <a:xfrm>
            <a:off x="11012668" y="4841820"/>
            <a:ext cx="4532400" cy="18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74" name="Google Shape;1774;p167"/>
          <p:cNvSpPr txBox="1">
            <a:spLocks noGrp="1"/>
          </p:cNvSpPr>
          <p:nvPr>
            <p:ph type="body" idx="8"/>
          </p:nvPr>
        </p:nvSpPr>
        <p:spPr>
          <a:xfrm>
            <a:off x="711201" y="567312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75" name="Google Shape;1775;p167"/>
          <p:cNvSpPr txBox="1">
            <a:spLocks noGrp="1"/>
          </p:cNvSpPr>
          <p:nvPr>
            <p:ph type="body" idx="9"/>
          </p:nvPr>
        </p:nvSpPr>
        <p:spPr>
          <a:xfrm>
            <a:off x="711200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76" name="Google Shape;1776;p167"/>
          <p:cNvSpPr txBox="1">
            <a:spLocks noGrp="1"/>
          </p:cNvSpPr>
          <p:nvPr>
            <p:ph type="body" idx="13"/>
          </p:nvPr>
        </p:nvSpPr>
        <p:spPr>
          <a:xfrm>
            <a:off x="5861935" y="567312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77" name="Google Shape;1777;p167"/>
          <p:cNvSpPr txBox="1">
            <a:spLocks noGrp="1"/>
          </p:cNvSpPr>
          <p:nvPr>
            <p:ph type="body" idx="14"/>
          </p:nvPr>
        </p:nvSpPr>
        <p:spPr>
          <a:xfrm>
            <a:off x="5861934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78" name="Google Shape;1778;p167"/>
          <p:cNvSpPr txBox="1">
            <a:spLocks noGrp="1"/>
          </p:cNvSpPr>
          <p:nvPr>
            <p:ph type="body" idx="15"/>
          </p:nvPr>
        </p:nvSpPr>
        <p:spPr>
          <a:xfrm>
            <a:off x="11005306" y="567312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None/>
              <a:defRPr sz="2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79" name="Google Shape;1779;p167"/>
          <p:cNvSpPr txBox="1">
            <a:spLocks noGrp="1"/>
          </p:cNvSpPr>
          <p:nvPr>
            <p:ph type="body" idx="16"/>
          </p:nvPr>
        </p:nvSpPr>
        <p:spPr>
          <a:xfrm>
            <a:off x="11005305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1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80" name="Google Shape;1780;p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Google Shape;1783;p167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hotos - Texts">
  <p:cSld name="4 Photos - Texts"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168"/>
          <p:cNvSpPr>
            <a:spLocks noGrp="1"/>
          </p:cNvSpPr>
          <p:nvPr>
            <p:ph type="pic" idx="2"/>
          </p:nvPr>
        </p:nvSpPr>
        <p:spPr>
          <a:xfrm>
            <a:off x="161515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86" name="Google Shape;1786;p168"/>
          <p:cNvSpPr txBox="1">
            <a:spLocks noGrp="1"/>
          </p:cNvSpPr>
          <p:nvPr>
            <p:ph type="body" idx="1"/>
          </p:nvPr>
        </p:nvSpPr>
        <p:spPr>
          <a:xfrm>
            <a:off x="1240407" y="4309135"/>
            <a:ext cx="3118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87" name="Google Shape;1787;p168"/>
          <p:cNvSpPr txBox="1">
            <a:spLocks noGrp="1"/>
          </p:cNvSpPr>
          <p:nvPr>
            <p:ph type="body" idx="3"/>
          </p:nvPr>
        </p:nvSpPr>
        <p:spPr>
          <a:xfrm>
            <a:off x="1224440" y="4818836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5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88" name="Google Shape;1788;p168"/>
          <p:cNvSpPr txBox="1">
            <a:spLocks noGrp="1"/>
          </p:cNvSpPr>
          <p:nvPr>
            <p:ph type="body" idx="4"/>
          </p:nvPr>
        </p:nvSpPr>
        <p:spPr>
          <a:xfrm>
            <a:off x="4759520" y="4309135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89" name="Google Shape;1789;p168"/>
          <p:cNvSpPr txBox="1">
            <a:spLocks noGrp="1"/>
          </p:cNvSpPr>
          <p:nvPr>
            <p:ph type="body" idx="5"/>
          </p:nvPr>
        </p:nvSpPr>
        <p:spPr>
          <a:xfrm>
            <a:off x="4767740" y="4818836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5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90" name="Google Shape;1790;p168"/>
          <p:cNvSpPr txBox="1">
            <a:spLocks noGrp="1"/>
          </p:cNvSpPr>
          <p:nvPr>
            <p:ph type="body" idx="6"/>
          </p:nvPr>
        </p:nvSpPr>
        <p:spPr>
          <a:xfrm>
            <a:off x="8331081" y="4309135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91" name="Google Shape;1791;p168"/>
          <p:cNvSpPr txBox="1">
            <a:spLocks noGrp="1"/>
          </p:cNvSpPr>
          <p:nvPr>
            <p:ph type="body" idx="7"/>
          </p:nvPr>
        </p:nvSpPr>
        <p:spPr>
          <a:xfrm>
            <a:off x="8339301" y="4818836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5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92" name="Google Shape;1792;p168"/>
          <p:cNvSpPr txBox="1">
            <a:spLocks noGrp="1"/>
          </p:cNvSpPr>
          <p:nvPr>
            <p:ph type="body" idx="8"/>
          </p:nvPr>
        </p:nvSpPr>
        <p:spPr>
          <a:xfrm>
            <a:off x="11842940" y="4309135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93" name="Google Shape;1793;p168"/>
          <p:cNvSpPr txBox="1">
            <a:spLocks noGrp="1"/>
          </p:cNvSpPr>
          <p:nvPr>
            <p:ph type="body" idx="9"/>
          </p:nvPr>
        </p:nvSpPr>
        <p:spPr>
          <a:xfrm>
            <a:off x="11851160" y="4818836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5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94" name="Google Shape;1794;p168"/>
          <p:cNvSpPr>
            <a:spLocks noGrp="1"/>
          </p:cNvSpPr>
          <p:nvPr>
            <p:ph type="pic" idx="13"/>
          </p:nvPr>
        </p:nvSpPr>
        <p:spPr>
          <a:xfrm>
            <a:off x="515845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95" name="Google Shape;1795;p168"/>
          <p:cNvSpPr>
            <a:spLocks noGrp="1"/>
          </p:cNvSpPr>
          <p:nvPr>
            <p:ph type="pic" idx="14"/>
          </p:nvPr>
        </p:nvSpPr>
        <p:spPr>
          <a:xfrm>
            <a:off x="873001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96" name="Google Shape;1796;p168"/>
          <p:cNvSpPr>
            <a:spLocks noGrp="1"/>
          </p:cNvSpPr>
          <p:nvPr>
            <p:ph type="pic" idx="15"/>
          </p:nvPr>
        </p:nvSpPr>
        <p:spPr>
          <a:xfrm>
            <a:off x="1224187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797" name="Google Shape;1797;p168"/>
          <p:cNvSpPr txBox="1">
            <a:spLocks noGrp="1"/>
          </p:cNvSpPr>
          <p:nvPr>
            <p:ph type="body" idx="16"/>
          </p:nvPr>
        </p:nvSpPr>
        <p:spPr>
          <a:xfrm>
            <a:off x="711199" y="575733"/>
            <a:ext cx="14752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400"/>
              <a:buFont typeface="Calibri"/>
              <a:buNone/>
              <a:defRPr sz="4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798" name="Google Shape;1798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p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168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02" name="Google Shape;1802;p1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3" name="Google Shape;1803;p168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69"/>
          <p:cNvSpPr>
            <a:spLocks noGrp="1"/>
          </p:cNvSpPr>
          <p:nvPr>
            <p:ph type="pic" idx="2"/>
          </p:nvPr>
        </p:nvSpPr>
        <p:spPr>
          <a:xfrm>
            <a:off x="939881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06" name="Google Shape;1806;p169"/>
          <p:cNvSpPr txBox="1">
            <a:spLocks noGrp="1"/>
          </p:cNvSpPr>
          <p:nvPr>
            <p:ph type="body" idx="1"/>
          </p:nvPr>
        </p:nvSpPr>
        <p:spPr>
          <a:xfrm>
            <a:off x="685080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07" name="Google Shape;1807;p169"/>
          <p:cNvSpPr txBox="1">
            <a:spLocks noGrp="1"/>
          </p:cNvSpPr>
          <p:nvPr>
            <p:ph type="body" idx="3"/>
          </p:nvPr>
        </p:nvSpPr>
        <p:spPr>
          <a:xfrm>
            <a:off x="711199" y="453133"/>
            <a:ext cx="147525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400"/>
              <a:buFont typeface="Calibri"/>
              <a:buNone/>
              <a:defRPr sz="4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08" name="Google Shape;1808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Google Shape;1809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169"/>
          <p:cNvSpPr>
            <a:spLocks noGrp="1"/>
          </p:cNvSpPr>
          <p:nvPr>
            <p:ph type="pic" idx="4"/>
          </p:nvPr>
        </p:nvSpPr>
        <p:spPr>
          <a:xfrm>
            <a:off x="4030321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11" name="Google Shape;1811;p169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12" name="Google Shape;1812;p169"/>
          <p:cNvSpPr>
            <a:spLocks noGrp="1"/>
          </p:cNvSpPr>
          <p:nvPr>
            <p:ph type="pic" idx="6"/>
          </p:nvPr>
        </p:nvSpPr>
        <p:spPr>
          <a:xfrm>
            <a:off x="10216766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13" name="Google Shape;1813;p169"/>
          <p:cNvSpPr>
            <a:spLocks noGrp="1"/>
          </p:cNvSpPr>
          <p:nvPr>
            <p:ph type="pic" idx="7"/>
          </p:nvPr>
        </p:nvSpPr>
        <p:spPr>
          <a:xfrm>
            <a:off x="13301345" y="1869051"/>
            <a:ext cx="19194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14" name="Google Shape;1814;p169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15" name="Google Shape;1815;p169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16" name="Google Shape;1816;p169"/>
          <p:cNvSpPr txBox="1">
            <a:spLocks noGrp="1"/>
          </p:cNvSpPr>
          <p:nvPr>
            <p:ph type="body" idx="13"/>
          </p:nvPr>
        </p:nvSpPr>
        <p:spPr>
          <a:xfrm>
            <a:off x="9967976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17" name="Google Shape;1817;p169"/>
          <p:cNvSpPr txBox="1">
            <a:spLocks noGrp="1"/>
          </p:cNvSpPr>
          <p:nvPr>
            <p:ph type="body" idx="14"/>
          </p:nvPr>
        </p:nvSpPr>
        <p:spPr>
          <a:xfrm>
            <a:off x="13058416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1818" name="Google Shape;1818;p169"/>
          <p:cNvCxnSpPr/>
          <p:nvPr/>
        </p:nvCxnSpPr>
        <p:spPr>
          <a:xfrm>
            <a:off x="3483980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819" name="Google Shape;1819;p169"/>
          <p:cNvCxnSpPr/>
          <p:nvPr/>
        </p:nvCxnSpPr>
        <p:spPr>
          <a:xfrm>
            <a:off x="657442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820" name="Google Shape;1820;p169"/>
          <p:cNvCxnSpPr/>
          <p:nvPr/>
        </p:nvCxnSpPr>
        <p:spPr>
          <a:xfrm>
            <a:off x="966486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821" name="Google Shape;1821;p169"/>
          <p:cNvCxnSpPr/>
          <p:nvPr/>
        </p:nvCxnSpPr>
        <p:spPr>
          <a:xfrm>
            <a:off x="1277845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822" name="Google Shape;1822;p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169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24" name="Google Shape;1824;p1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5" name="Google Shape;1825;p169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hotos - Text">
  <p:cSld name="6 Photos - Text"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170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28" name="Google Shape;1828;p170"/>
          <p:cNvSpPr>
            <a:spLocks noGrp="1"/>
          </p:cNvSpPr>
          <p:nvPr>
            <p:ph type="pic" idx="2"/>
          </p:nvPr>
        </p:nvSpPr>
        <p:spPr>
          <a:xfrm>
            <a:off x="741412" y="1885741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29" name="Google Shape;1829;p170"/>
          <p:cNvSpPr txBox="1">
            <a:spLocks noGrp="1"/>
          </p:cNvSpPr>
          <p:nvPr>
            <p:ph type="body" idx="1"/>
          </p:nvPr>
        </p:nvSpPr>
        <p:spPr>
          <a:xfrm>
            <a:off x="2314936" y="1912398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0" name="Google Shape;1830;p170"/>
          <p:cNvSpPr txBox="1">
            <a:spLocks noGrp="1"/>
          </p:cNvSpPr>
          <p:nvPr>
            <p:ph type="body" idx="3"/>
          </p:nvPr>
        </p:nvSpPr>
        <p:spPr>
          <a:xfrm>
            <a:off x="2314936" y="2327637"/>
            <a:ext cx="5312400" cy="11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1" name="Google Shape;1831;p170"/>
          <p:cNvSpPr txBox="1">
            <a:spLocks noGrp="1"/>
          </p:cNvSpPr>
          <p:nvPr>
            <p:ph type="body" idx="4"/>
          </p:nvPr>
        </p:nvSpPr>
        <p:spPr>
          <a:xfrm>
            <a:off x="711199" y="792164"/>
            <a:ext cx="143028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2" name="Google Shape;1832;p170"/>
          <p:cNvSpPr/>
          <p:nvPr/>
        </p:nvSpPr>
        <p:spPr>
          <a:xfrm>
            <a:off x="0" y="8026400"/>
            <a:ext cx="16256100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33" name="Google Shape;1833;p170"/>
          <p:cNvSpPr>
            <a:spLocks noGrp="1"/>
          </p:cNvSpPr>
          <p:nvPr>
            <p:ph type="pic" idx="5"/>
          </p:nvPr>
        </p:nvSpPr>
        <p:spPr>
          <a:xfrm>
            <a:off x="741412" y="389015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4" name="Google Shape;1834;p170"/>
          <p:cNvSpPr txBox="1">
            <a:spLocks noGrp="1"/>
          </p:cNvSpPr>
          <p:nvPr>
            <p:ph type="body" idx="6"/>
          </p:nvPr>
        </p:nvSpPr>
        <p:spPr>
          <a:xfrm>
            <a:off x="2314936" y="3916809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5" name="Google Shape;1835;p170"/>
          <p:cNvSpPr txBox="1">
            <a:spLocks noGrp="1"/>
          </p:cNvSpPr>
          <p:nvPr>
            <p:ph type="body" idx="7"/>
          </p:nvPr>
        </p:nvSpPr>
        <p:spPr>
          <a:xfrm>
            <a:off x="2314936" y="4332048"/>
            <a:ext cx="53124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6" name="Google Shape;1836;p170"/>
          <p:cNvSpPr>
            <a:spLocks noGrp="1"/>
          </p:cNvSpPr>
          <p:nvPr>
            <p:ph type="pic" idx="8"/>
          </p:nvPr>
        </p:nvSpPr>
        <p:spPr>
          <a:xfrm>
            <a:off x="741412" y="5867906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7" name="Google Shape;1837;p170"/>
          <p:cNvSpPr txBox="1">
            <a:spLocks noGrp="1"/>
          </p:cNvSpPr>
          <p:nvPr>
            <p:ph type="body" idx="9"/>
          </p:nvPr>
        </p:nvSpPr>
        <p:spPr>
          <a:xfrm>
            <a:off x="2314936" y="5894563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8" name="Google Shape;1838;p170"/>
          <p:cNvSpPr txBox="1">
            <a:spLocks noGrp="1"/>
          </p:cNvSpPr>
          <p:nvPr>
            <p:ph type="body" idx="13"/>
          </p:nvPr>
        </p:nvSpPr>
        <p:spPr>
          <a:xfrm>
            <a:off x="2314936" y="6309802"/>
            <a:ext cx="53124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39" name="Google Shape;1839;p170"/>
          <p:cNvSpPr>
            <a:spLocks noGrp="1"/>
          </p:cNvSpPr>
          <p:nvPr>
            <p:ph type="pic" idx="14"/>
          </p:nvPr>
        </p:nvSpPr>
        <p:spPr>
          <a:xfrm>
            <a:off x="8128000" y="1885741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40" name="Google Shape;1840;p170"/>
          <p:cNvSpPr txBox="1">
            <a:spLocks noGrp="1"/>
          </p:cNvSpPr>
          <p:nvPr>
            <p:ph type="body" idx="15"/>
          </p:nvPr>
        </p:nvSpPr>
        <p:spPr>
          <a:xfrm>
            <a:off x="9701524" y="1912398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41" name="Google Shape;1841;p170"/>
          <p:cNvSpPr txBox="1">
            <a:spLocks noGrp="1"/>
          </p:cNvSpPr>
          <p:nvPr>
            <p:ph type="body" idx="16"/>
          </p:nvPr>
        </p:nvSpPr>
        <p:spPr>
          <a:xfrm>
            <a:off x="9701524" y="2327637"/>
            <a:ext cx="5312400" cy="11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42" name="Google Shape;1842;p170"/>
          <p:cNvSpPr>
            <a:spLocks noGrp="1"/>
          </p:cNvSpPr>
          <p:nvPr>
            <p:ph type="pic" idx="17"/>
          </p:nvPr>
        </p:nvSpPr>
        <p:spPr>
          <a:xfrm>
            <a:off x="8128000" y="389015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43" name="Google Shape;1843;p170"/>
          <p:cNvSpPr txBox="1">
            <a:spLocks noGrp="1"/>
          </p:cNvSpPr>
          <p:nvPr>
            <p:ph type="body" idx="18"/>
          </p:nvPr>
        </p:nvSpPr>
        <p:spPr>
          <a:xfrm>
            <a:off x="9701524" y="3916809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44" name="Google Shape;1844;p170"/>
          <p:cNvSpPr txBox="1">
            <a:spLocks noGrp="1"/>
          </p:cNvSpPr>
          <p:nvPr>
            <p:ph type="body" idx="19"/>
          </p:nvPr>
        </p:nvSpPr>
        <p:spPr>
          <a:xfrm>
            <a:off x="9701524" y="4332048"/>
            <a:ext cx="53124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45" name="Google Shape;1845;p170"/>
          <p:cNvSpPr>
            <a:spLocks noGrp="1"/>
          </p:cNvSpPr>
          <p:nvPr>
            <p:ph type="pic" idx="20"/>
          </p:nvPr>
        </p:nvSpPr>
        <p:spPr>
          <a:xfrm>
            <a:off x="8128000" y="5867906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46" name="Google Shape;1846;p170"/>
          <p:cNvSpPr txBox="1">
            <a:spLocks noGrp="1"/>
          </p:cNvSpPr>
          <p:nvPr>
            <p:ph type="body" idx="21"/>
          </p:nvPr>
        </p:nvSpPr>
        <p:spPr>
          <a:xfrm>
            <a:off x="9701524" y="5894563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47" name="Google Shape;1847;p170"/>
          <p:cNvSpPr txBox="1">
            <a:spLocks noGrp="1"/>
          </p:cNvSpPr>
          <p:nvPr>
            <p:ph type="body" idx="22"/>
          </p:nvPr>
        </p:nvSpPr>
        <p:spPr>
          <a:xfrm>
            <a:off x="9701524" y="6309802"/>
            <a:ext cx="53124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48" name="Google Shape;1848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4050" y="-434050"/>
            <a:ext cx="1736203" cy="26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042761" y="5824735"/>
            <a:ext cx="1770592" cy="26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p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851" name="Google Shape;1851;p170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52" name="Google Shape;1852;p1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171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61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5000"/>
              <a:buFont typeface="Calibri"/>
              <a:buNone/>
              <a:defRPr sz="66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55" name="Google Shape;1855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856" name="Google Shape;1856;p171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57" name="Google Shape;1857;p171"/>
          <p:cNvSpPr txBox="1">
            <a:spLocks noGrp="1"/>
          </p:cNvSpPr>
          <p:nvPr>
            <p:ph type="body" idx="2"/>
          </p:nvPr>
        </p:nvSpPr>
        <p:spPr>
          <a:xfrm>
            <a:off x="723899" y="3357798"/>
            <a:ext cx="6126300" cy="4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58" name="Google Shape;1858;p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59" name="Google Shape;1859;p171"/>
          <p:cNvSpPr>
            <a:spLocks noGrp="1"/>
          </p:cNvSpPr>
          <p:nvPr>
            <p:ph type="pic" idx="3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60" name="Google Shape;1860;p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1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1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863" name="Google Shape;1863;p171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p172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66" name="Google Shape;1866;p172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61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5000"/>
              <a:buFont typeface="Calibri"/>
              <a:buNone/>
              <a:defRPr sz="66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67" name="Google Shape;1867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172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69" name="Google Shape;1869;p172"/>
          <p:cNvSpPr txBox="1">
            <a:spLocks noGrp="1"/>
          </p:cNvSpPr>
          <p:nvPr>
            <p:ph type="body" idx="3"/>
          </p:nvPr>
        </p:nvSpPr>
        <p:spPr>
          <a:xfrm>
            <a:off x="723899" y="3357798"/>
            <a:ext cx="6126300" cy="4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alibri"/>
              <a:buNone/>
              <a:defRPr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70" name="Google Shape;1870;p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172"/>
          <p:cNvSpPr/>
          <p:nvPr/>
        </p:nvSpPr>
        <p:spPr>
          <a:xfrm>
            <a:off x="8921831" y="6031940"/>
            <a:ext cx="8968500" cy="1617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72" name="Google Shape;1872;p172"/>
          <p:cNvSpPr txBox="1">
            <a:spLocks noGrp="1"/>
          </p:cNvSpPr>
          <p:nvPr>
            <p:ph type="body" idx="4"/>
          </p:nvPr>
        </p:nvSpPr>
        <p:spPr>
          <a:xfrm>
            <a:off x="9593704" y="6162363"/>
            <a:ext cx="63558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873" name="Google Shape;1873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Google Shape;1874;p1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Google Shape;1875;p1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876" name="Google Shape;1876;p172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8" name="Google Shape;1878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6028" y="755658"/>
            <a:ext cx="1584325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879" name="Google Shape;1879;p173"/>
          <p:cNvSpPr txBox="1">
            <a:spLocks noGrp="1"/>
          </p:cNvSpPr>
          <p:nvPr>
            <p:ph type="title"/>
          </p:nvPr>
        </p:nvSpPr>
        <p:spPr>
          <a:xfrm>
            <a:off x="3015437" y="323536"/>
            <a:ext cx="119532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200"/>
              <a:buFont typeface="Calibri"/>
              <a:buNone/>
              <a:defRPr sz="82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80" name="Google Shape;1880;p173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81" name="Google Shape;1881;p173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882" name="Google Shape;1882;p173" descr="EC_logo_blue_mono_horiz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900" y="8604449"/>
            <a:ext cx="1490551" cy="3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ver 1">
  <p:cSld name="1_Cover 1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8"/>
          <p:cNvSpPr txBox="1">
            <a:spLocks noGrp="1"/>
          </p:cNvSpPr>
          <p:nvPr>
            <p:ph type="body" idx="1"/>
          </p:nvPr>
        </p:nvSpPr>
        <p:spPr>
          <a:xfrm>
            <a:off x="3784562" y="2359875"/>
            <a:ext cx="7932515" cy="493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content+image">
  <p:cSld name="Slide content+image"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4" name="Google Shape;1884;p174"/>
          <p:cNvCxnSpPr/>
          <p:nvPr/>
        </p:nvCxnSpPr>
        <p:spPr>
          <a:xfrm rot="10800000" flipH="1">
            <a:off x="0" y="3867297"/>
            <a:ext cx="2057700" cy="1760400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885" name="Google Shape;1885;p174"/>
          <p:cNvCxnSpPr/>
          <p:nvPr/>
        </p:nvCxnSpPr>
        <p:spPr>
          <a:xfrm rot="10800000" flipH="1">
            <a:off x="5824542" y="-80"/>
            <a:ext cx="738000" cy="684300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886" name="Google Shape;1886;p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566" y="887415"/>
            <a:ext cx="1584325" cy="1236661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174"/>
          <p:cNvSpPr txBox="1">
            <a:spLocks noGrp="1"/>
          </p:cNvSpPr>
          <p:nvPr>
            <p:ph type="title"/>
          </p:nvPr>
        </p:nvSpPr>
        <p:spPr>
          <a:xfrm>
            <a:off x="2871417" y="611566"/>
            <a:ext cx="12097200" cy="13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200"/>
              <a:buFont typeface="Calibri"/>
              <a:buNone/>
              <a:defRPr sz="82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88" name="Google Shape;1888;p174"/>
          <p:cNvSpPr txBox="1">
            <a:spLocks noGrp="1"/>
          </p:cNvSpPr>
          <p:nvPr>
            <p:ph type="body" idx="1"/>
          </p:nvPr>
        </p:nvSpPr>
        <p:spPr>
          <a:xfrm>
            <a:off x="7695960" y="2627785"/>
            <a:ext cx="6480600" cy="57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89" name="Google Shape;1889;p174"/>
          <p:cNvSpPr txBox="1">
            <a:spLocks noGrp="1"/>
          </p:cNvSpPr>
          <p:nvPr>
            <p:ph type="body" idx="2"/>
          </p:nvPr>
        </p:nvSpPr>
        <p:spPr>
          <a:xfrm>
            <a:off x="2871417" y="1979721"/>
            <a:ext cx="120972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73D7"/>
              </a:buClr>
              <a:buSzPts val="1600"/>
              <a:buFont typeface="Calibri"/>
              <a:buNone/>
              <a:defRPr sz="2100" b="0" i="0" u="none" strike="noStrike" cap="none">
                <a:solidFill>
                  <a:srgbClr val="2D73D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90" name="Google Shape;1890;p174"/>
          <p:cNvSpPr>
            <a:spLocks noGrp="1"/>
          </p:cNvSpPr>
          <p:nvPr>
            <p:ph type="pic" idx="3"/>
          </p:nvPr>
        </p:nvSpPr>
        <p:spPr>
          <a:xfrm>
            <a:off x="3231456" y="3275866"/>
            <a:ext cx="40326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91" name="Google Shape;1891;p174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92" name="Google Shape;1892;p174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893" name="Google Shape;1893;p174" descr="EC_logo_blue_mono_horiz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900" y="8604449"/>
            <a:ext cx="1490551" cy="3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" name="Google Shape;189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566" y="900121"/>
            <a:ext cx="1584325" cy="123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7" name="Google Shape;1897;p176"/>
          <p:cNvPicPr preferRelativeResize="0"/>
          <p:nvPr/>
        </p:nvPicPr>
        <p:blipFill rotWithShape="1">
          <a:blip r:embed="rId2">
            <a:alphaModFix/>
          </a:blip>
          <a:srcRect l="45396"/>
          <a:stretch/>
        </p:blipFill>
        <p:spPr>
          <a:xfrm>
            <a:off x="1431910" y="8244409"/>
            <a:ext cx="1152015" cy="11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027" y="755658"/>
            <a:ext cx="1584325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899" name="Google Shape;1899;p176"/>
          <p:cNvSpPr txBox="1">
            <a:spLocks noGrp="1"/>
          </p:cNvSpPr>
          <p:nvPr>
            <p:ph type="title"/>
          </p:nvPr>
        </p:nvSpPr>
        <p:spPr>
          <a:xfrm>
            <a:off x="1109662" y="2279658"/>
            <a:ext cx="14020800" cy="3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6600"/>
              <a:buFont typeface="Calibri"/>
              <a:buNone/>
              <a:defRPr sz="6600" b="1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00" name="Google Shape;1900;p176"/>
          <p:cNvSpPr txBox="1">
            <a:spLocks noGrp="1"/>
          </p:cNvSpPr>
          <p:nvPr>
            <p:ph type="body" idx="1"/>
          </p:nvPr>
        </p:nvSpPr>
        <p:spPr>
          <a:xfrm>
            <a:off x="1091977" y="5759773"/>
            <a:ext cx="140208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01" name="Google Shape;1901;p176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02" name="Google Shape;1902;p176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" name="Google Shape;1904;p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6027" y="755658"/>
            <a:ext cx="1584325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1905" name="Google Shape;1905;p177"/>
          <p:cNvSpPr txBox="1">
            <a:spLocks noGrp="1"/>
          </p:cNvSpPr>
          <p:nvPr>
            <p:ph type="title"/>
          </p:nvPr>
        </p:nvSpPr>
        <p:spPr>
          <a:xfrm>
            <a:off x="2871418" y="366713"/>
            <a:ext cx="122586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7100"/>
              <a:buFont typeface="Calibri"/>
              <a:buNone/>
              <a:defRPr sz="71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06" name="Google Shape;1906;p177"/>
          <p:cNvSpPr txBox="1">
            <a:spLocks noGrp="1"/>
          </p:cNvSpPr>
          <p:nvPr>
            <p:ph type="body" idx="1"/>
          </p:nvPr>
        </p:nvSpPr>
        <p:spPr>
          <a:xfrm>
            <a:off x="1109670" y="1985966"/>
            <a:ext cx="68742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5BE5"/>
              </a:buClr>
              <a:buSzPts val="1800"/>
              <a:buFont typeface="Calibri"/>
              <a:buNone/>
              <a:defRPr sz="2500" b="1" i="0" u="none" strike="noStrike" cap="none">
                <a:solidFill>
                  <a:srgbClr val="2D5BE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07" name="Google Shape;1907;p177"/>
          <p:cNvSpPr txBox="1">
            <a:spLocks noGrp="1"/>
          </p:cNvSpPr>
          <p:nvPr>
            <p:ph type="body" idx="2"/>
          </p:nvPr>
        </p:nvSpPr>
        <p:spPr>
          <a:xfrm>
            <a:off x="1109670" y="2925765"/>
            <a:ext cx="6874200" cy="53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defRPr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08" name="Google Shape;1908;p177"/>
          <p:cNvSpPr txBox="1">
            <a:spLocks noGrp="1"/>
          </p:cNvSpPr>
          <p:nvPr>
            <p:ph type="body" idx="3"/>
          </p:nvPr>
        </p:nvSpPr>
        <p:spPr>
          <a:xfrm>
            <a:off x="8253416" y="1985966"/>
            <a:ext cx="68772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5BE5"/>
              </a:buClr>
              <a:buSzPts val="1800"/>
              <a:buFont typeface="Calibri"/>
              <a:buNone/>
              <a:defRPr sz="2500" b="1" i="0" u="none" strike="noStrike" cap="none">
                <a:solidFill>
                  <a:srgbClr val="2D5BE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09" name="Google Shape;1909;p177"/>
          <p:cNvSpPr txBox="1">
            <a:spLocks noGrp="1"/>
          </p:cNvSpPr>
          <p:nvPr>
            <p:ph type="body" idx="4"/>
          </p:nvPr>
        </p:nvSpPr>
        <p:spPr>
          <a:xfrm>
            <a:off x="8253416" y="2925765"/>
            <a:ext cx="6877200" cy="53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defRPr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10" name="Google Shape;1910;p177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11" name="Google Shape;1911;p177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912" name="Google Shape;1912;p177"/>
          <p:cNvPicPr preferRelativeResize="0"/>
          <p:nvPr/>
        </p:nvPicPr>
        <p:blipFill rotWithShape="1">
          <a:blip r:embed="rId3">
            <a:alphaModFix/>
          </a:blip>
          <a:srcRect l="44364"/>
          <a:stretch/>
        </p:blipFill>
        <p:spPr>
          <a:xfrm>
            <a:off x="11643" y="7959720"/>
            <a:ext cx="1420267" cy="1436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14" name="Google Shape;1914;p178"/>
          <p:cNvCxnSpPr/>
          <p:nvPr/>
        </p:nvCxnSpPr>
        <p:spPr>
          <a:xfrm rot="10800000" flipH="1">
            <a:off x="0" y="3867303"/>
            <a:ext cx="2057700" cy="1760400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915" name="Google Shape;1915;p178"/>
          <p:cNvCxnSpPr/>
          <p:nvPr/>
        </p:nvCxnSpPr>
        <p:spPr>
          <a:xfrm rot="10800000" flipH="1">
            <a:off x="5824545" y="-76"/>
            <a:ext cx="738000" cy="684300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916" name="Google Shape;1916;p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3" y="1030291"/>
            <a:ext cx="1584325" cy="123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17" name="Google Shape;1917;p178"/>
          <p:cNvSpPr txBox="1">
            <a:spLocks noGrp="1"/>
          </p:cNvSpPr>
          <p:nvPr>
            <p:ph type="title"/>
          </p:nvPr>
        </p:nvSpPr>
        <p:spPr>
          <a:xfrm>
            <a:off x="2799417" y="671737"/>
            <a:ext cx="126438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50" rIns="81650" bIns="4085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200"/>
              <a:buFont typeface="Calibri"/>
              <a:buNone/>
              <a:defRPr sz="82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18" name="Google Shape;1918;p178"/>
          <p:cNvSpPr txBox="1">
            <a:spLocks noGrp="1"/>
          </p:cNvSpPr>
          <p:nvPr>
            <p:ph type="body" idx="1"/>
          </p:nvPr>
        </p:nvSpPr>
        <p:spPr>
          <a:xfrm>
            <a:off x="2799407" y="2268543"/>
            <a:ext cx="12674100" cy="60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7350" algn="l" rtl="0">
              <a:lnSpc>
                <a:spcPct val="13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7350" algn="l" rtl="0">
              <a:lnSpc>
                <a:spcPct val="13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3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3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13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19" name="Google Shape;1919;p178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20" name="Google Shape;1920;p178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921" name="Google Shape;1921;p178" descr="EC_logo_blue_mono_horiz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898" y="8604448"/>
            <a:ext cx="1490550" cy="3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8" name="Google Shape;1928;p18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8" y="2"/>
            <a:ext cx="16234576" cy="9145934"/>
          </a:xfrm>
          <a:prstGeom prst="rect">
            <a:avLst/>
          </a:prstGeom>
          <a:noFill/>
          <a:ln>
            <a:noFill/>
          </a:ln>
        </p:spPr>
      </p:pic>
      <p:sp>
        <p:nvSpPr>
          <p:cNvPr id="1929" name="Google Shape;1929;p180"/>
          <p:cNvSpPr txBox="1">
            <a:spLocks noGrp="1"/>
          </p:cNvSpPr>
          <p:nvPr>
            <p:ph type="body" idx="1"/>
          </p:nvPr>
        </p:nvSpPr>
        <p:spPr>
          <a:xfrm>
            <a:off x="2476499" y="2590647"/>
            <a:ext cx="11302800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8000" anchor="b" anchorCtr="1"/>
          <a:lstStyle>
            <a:lvl1pPr marL="457200" marR="0" lvl="0" indent="-22860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8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30" name="Google Shape;1930;p180"/>
          <p:cNvSpPr txBox="1">
            <a:spLocks noGrp="1"/>
          </p:cNvSpPr>
          <p:nvPr>
            <p:ph type="body" idx="2"/>
          </p:nvPr>
        </p:nvSpPr>
        <p:spPr>
          <a:xfrm>
            <a:off x="2476499" y="5355881"/>
            <a:ext cx="113028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31" name="Google Shape;1931;p180"/>
          <p:cNvSpPr txBox="1">
            <a:spLocks noGrp="1"/>
          </p:cNvSpPr>
          <p:nvPr>
            <p:ph type="body" idx="3"/>
          </p:nvPr>
        </p:nvSpPr>
        <p:spPr>
          <a:xfrm>
            <a:off x="4176060" y="1498215"/>
            <a:ext cx="79020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32" name="Google Shape;1932;p180"/>
          <p:cNvSpPr txBox="1">
            <a:spLocks noGrp="1"/>
          </p:cNvSpPr>
          <p:nvPr>
            <p:ph type="body" idx="4"/>
          </p:nvPr>
        </p:nvSpPr>
        <p:spPr>
          <a:xfrm>
            <a:off x="4176060" y="1880235"/>
            <a:ext cx="79020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000" rIns="0" bIns="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33" name="Google Shape;1933;p180"/>
          <p:cNvSpPr txBox="1">
            <a:spLocks noGrp="1"/>
          </p:cNvSpPr>
          <p:nvPr>
            <p:ph type="ftr" idx="11"/>
          </p:nvPr>
        </p:nvSpPr>
        <p:spPr>
          <a:xfrm>
            <a:off x="4176060" y="8426526"/>
            <a:ext cx="77196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34" name="Google Shape;1934;p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81" y="8458972"/>
            <a:ext cx="860080" cy="307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5" name="Google Shape;1935;p180"/>
          <p:cNvGrpSpPr/>
          <p:nvPr/>
        </p:nvGrpSpPr>
        <p:grpSpPr>
          <a:xfrm>
            <a:off x="11933566" y="8344678"/>
            <a:ext cx="2333774" cy="481060"/>
            <a:chOff x="11725043" y="8364911"/>
            <a:chExt cx="2333774" cy="481060"/>
          </a:xfrm>
        </p:grpSpPr>
        <p:pic>
          <p:nvPicPr>
            <p:cNvPr id="1936" name="Google Shape;1936;p18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7" name="Google Shape;1937;p180"/>
            <p:cNvSpPr txBox="1"/>
            <p:nvPr/>
          </p:nvSpPr>
          <p:spPr>
            <a:xfrm>
              <a:off x="12340417" y="8446767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2500"/>
            </a:p>
          </p:txBody>
        </p:sp>
      </p:grpSp>
      <p:pic>
        <p:nvPicPr>
          <p:cNvPr id="1938" name="Google Shape;1938;p1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197315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1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197315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181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135306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942" name="Google Shape;1942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Google Shape;1943;p181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44" name="Google Shape;1944;p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1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1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947" name="Google Shape;1947;p181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lyze">
  <p:cSld name="Analyze"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9" name="Google Shape;1949;p182"/>
          <p:cNvGrpSpPr/>
          <p:nvPr/>
        </p:nvGrpSpPr>
        <p:grpSpPr>
          <a:xfrm>
            <a:off x="4977114" y="3355136"/>
            <a:ext cx="1461629" cy="255300"/>
            <a:chOff x="4977114" y="3355141"/>
            <a:chExt cx="1461629" cy="255300"/>
          </a:xfrm>
        </p:grpSpPr>
        <p:cxnSp>
          <p:nvCxnSpPr>
            <p:cNvPr id="1950" name="Google Shape;1950;p182"/>
            <p:cNvCxnSpPr/>
            <p:nvPr/>
          </p:nvCxnSpPr>
          <p:spPr>
            <a:xfrm>
              <a:off x="4977114" y="3355141"/>
              <a:ext cx="12063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951" name="Google Shape;1951;p182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1952" name="Google Shape;1952;p182"/>
          <p:cNvGrpSpPr/>
          <p:nvPr/>
        </p:nvGrpSpPr>
        <p:grpSpPr>
          <a:xfrm rot="10800000" flipH="1">
            <a:off x="4963304" y="5245445"/>
            <a:ext cx="1866925" cy="657963"/>
            <a:chOff x="5150967" y="3355141"/>
            <a:chExt cx="1488776" cy="157800"/>
          </a:xfrm>
        </p:grpSpPr>
        <p:cxnSp>
          <p:nvCxnSpPr>
            <p:cNvPr id="1953" name="Google Shape;1953;p182"/>
            <p:cNvCxnSpPr/>
            <p:nvPr/>
          </p:nvCxnSpPr>
          <p:spPr>
            <a:xfrm>
              <a:off x="5150967" y="3355141"/>
              <a:ext cx="1032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954" name="Google Shape;1954;p182"/>
            <p:cNvCxnSpPr/>
            <p:nvPr/>
          </p:nvCxnSpPr>
          <p:spPr>
            <a:xfrm>
              <a:off x="6183443" y="3355141"/>
              <a:ext cx="456300" cy="1578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955" name="Google Shape;1955;p182"/>
          <p:cNvSpPr txBox="1">
            <a:spLocks noGrp="1"/>
          </p:cNvSpPr>
          <p:nvPr>
            <p:ph type="body" idx="1"/>
          </p:nvPr>
        </p:nvSpPr>
        <p:spPr>
          <a:xfrm>
            <a:off x="711200" y="5452946"/>
            <a:ext cx="4010700" cy="19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56" name="Google Shape;1956;p182"/>
          <p:cNvSpPr txBox="1">
            <a:spLocks noGrp="1"/>
          </p:cNvSpPr>
          <p:nvPr>
            <p:ph type="body" idx="2"/>
          </p:nvPr>
        </p:nvSpPr>
        <p:spPr>
          <a:xfrm>
            <a:off x="11399735" y="5185719"/>
            <a:ext cx="4010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Calibri"/>
              <a:buNone/>
              <a:defRPr sz="26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57" name="Google Shape;1957;p182"/>
          <p:cNvSpPr txBox="1">
            <a:spLocks noGrp="1"/>
          </p:cNvSpPr>
          <p:nvPr>
            <p:ph type="body" idx="3"/>
          </p:nvPr>
        </p:nvSpPr>
        <p:spPr>
          <a:xfrm>
            <a:off x="11399735" y="2188519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958" name="Google Shape;1958;p182"/>
          <p:cNvGrpSpPr/>
          <p:nvPr/>
        </p:nvGrpSpPr>
        <p:grpSpPr>
          <a:xfrm flipH="1">
            <a:off x="9317200" y="3011851"/>
            <a:ext cx="1757069" cy="941913"/>
            <a:chOff x="5435972" y="3355141"/>
            <a:chExt cx="1401171" cy="225900"/>
          </a:xfrm>
        </p:grpSpPr>
        <p:cxnSp>
          <p:nvCxnSpPr>
            <p:cNvPr id="1959" name="Google Shape;1959;p182"/>
            <p:cNvCxnSpPr/>
            <p:nvPr/>
          </p:nvCxnSpPr>
          <p:spPr>
            <a:xfrm>
              <a:off x="5435972" y="3355141"/>
              <a:ext cx="747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960" name="Google Shape;1960;p182"/>
            <p:cNvCxnSpPr/>
            <p:nvPr/>
          </p:nvCxnSpPr>
          <p:spPr>
            <a:xfrm>
              <a:off x="6183443" y="3355141"/>
              <a:ext cx="653700" cy="2259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961" name="Google Shape;1961;p182"/>
          <p:cNvSpPr txBox="1">
            <a:spLocks noGrp="1"/>
          </p:cNvSpPr>
          <p:nvPr>
            <p:ph type="body" idx="4"/>
          </p:nvPr>
        </p:nvSpPr>
        <p:spPr>
          <a:xfrm>
            <a:off x="720002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62" name="Google Shape;1962;p182"/>
          <p:cNvSpPr txBox="1">
            <a:spLocks noGrp="1"/>
          </p:cNvSpPr>
          <p:nvPr>
            <p:ph type="body" idx="5"/>
          </p:nvPr>
        </p:nvSpPr>
        <p:spPr>
          <a:xfrm>
            <a:off x="711200" y="2188519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63" name="Google Shape;1963;p182"/>
          <p:cNvSpPr txBox="1">
            <a:spLocks noGrp="1"/>
          </p:cNvSpPr>
          <p:nvPr>
            <p:ph type="body" idx="6"/>
          </p:nvPr>
        </p:nvSpPr>
        <p:spPr>
          <a:xfrm>
            <a:off x="720002" y="4843346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64" name="Google Shape;1964;p182"/>
          <p:cNvSpPr txBox="1">
            <a:spLocks noGrp="1"/>
          </p:cNvSpPr>
          <p:nvPr>
            <p:ph type="body" idx="7"/>
          </p:nvPr>
        </p:nvSpPr>
        <p:spPr>
          <a:xfrm>
            <a:off x="11399735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965" name="Google Shape;1965;p182"/>
          <p:cNvGrpSpPr/>
          <p:nvPr/>
        </p:nvGrpSpPr>
        <p:grpSpPr>
          <a:xfrm rot="10800000">
            <a:off x="7907133" y="6661234"/>
            <a:ext cx="1260429" cy="405723"/>
            <a:chOff x="5533392" y="3355141"/>
            <a:chExt cx="905351" cy="255300"/>
          </a:xfrm>
        </p:grpSpPr>
        <p:cxnSp>
          <p:nvCxnSpPr>
            <p:cNvPr id="1966" name="Google Shape;1966;p182"/>
            <p:cNvCxnSpPr/>
            <p:nvPr/>
          </p:nvCxnSpPr>
          <p:spPr>
            <a:xfrm>
              <a:off x="5533392" y="3355141"/>
              <a:ext cx="6501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1967" name="Google Shape;1967;p182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1968" name="Google Shape;1968;p182"/>
          <p:cNvSpPr txBox="1">
            <a:spLocks noGrp="1"/>
          </p:cNvSpPr>
          <p:nvPr>
            <p:ph type="body" idx="8"/>
          </p:nvPr>
        </p:nvSpPr>
        <p:spPr>
          <a:xfrm>
            <a:off x="11399735" y="4576117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969" name="Google Shape;1969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7872" y="2701698"/>
            <a:ext cx="3258476" cy="371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0" name="Google Shape;1970;p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971" name="Google Shape;1971;p182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2" name="Google Shape;1972;p182"/>
          <p:cNvSpPr txBox="1">
            <a:spLocks noGrp="1"/>
          </p:cNvSpPr>
          <p:nvPr>
            <p:ph type="body" idx="9"/>
          </p:nvPr>
        </p:nvSpPr>
        <p:spPr>
          <a:xfrm>
            <a:off x="711200" y="408676"/>
            <a:ext cx="146991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100"/>
              <a:buFont typeface="Calibri"/>
              <a:buNone/>
              <a:defRPr sz="5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973" name="Google Shape;1973;p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Google Shape;1974;p1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Google Shape;1975;p1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182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1977" name="Google Shape;1977;p182"/>
          <p:cNvCxnSpPr/>
          <p:nvPr/>
        </p:nvCxnSpPr>
        <p:spPr>
          <a:xfrm rot="10800000" flipH="1">
            <a:off x="9806349" y="5448137"/>
            <a:ext cx="1268400" cy="96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978" name="Google Shape;1978;p182"/>
          <p:cNvSpPr txBox="1">
            <a:spLocks noGrp="1"/>
          </p:cNvSpPr>
          <p:nvPr>
            <p:ph type="body" idx="13"/>
          </p:nvPr>
        </p:nvSpPr>
        <p:spPr>
          <a:xfrm>
            <a:off x="11394094" y="6268295"/>
            <a:ext cx="4010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Calibri"/>
              <a:buNone/>
              <a:defRPr sz="26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79" name="Google Shape;1979;p182"/>
          <p:cNvSpPr txBox="1">
            <a:spLocks noGrp="1"/>
          </p:cNvSpPr>
          <p:nvPr>
            <p:ph type="body" idx="14"/>
          </p:nvPr>
        </p:nvSpPr>
        <p:spPr>
          <a:xfrm>
            <a:off x="11394094" y="5658693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183"/>
          <p:cNvSpPr/>
          <p:nvPr/>
        </p:nvSpPr>
        <p:spPr>
          <a:xfrm>
            <a:off x="-1124" y="0"/>
            <a:ext cx="16256100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">
                <a:schemeClr val="accent1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chemeClr val="lt1">
                <a:alpha val="49800"/>
              </a:scheme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82" name="Google Shape;1982;p183"/>
          <p:cNvSpPr txBox="1">
            <a:spLocks noGrp="1"/>
          </p:cNvSpPr>
          <p:nvPr>
            <p:ph type="body" idx="1"/>
          </p:nvPr>
        </p:nvSpPr>
        <p:spPr>
          <a:xfrm>
            <a:off x="1354654" y="1783831"/>
            <a:ext cx="13545600" cy="5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marR="0" lvl="0" indent="-22860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00"/>
              <a:buFont typeface="Calibri"/>
              <a:buNone/>
              <a:defRPr sz="115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983" name="Google Shape;1983;p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044484" y="4825315"/>
            <a:ext cx="2568315" cy="385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Google Shape;1984;p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42078" y="-642080"/>
            <a:ext cx="2568315" cy="3852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5" name="Google Shape;1985;p183"/>
          <p:cNvSpPr/>
          <p:nvPr/>
        </p:nvSpPr>
        <p:spPr>
          <a:xfrm>
            <a:off x="0" y="8367776"/>
            <a:ext cx="16256100" cy="434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86" name="Google Shape;1986;p183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87" name="Google Shape;1987;p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8" name="Google Shape;1988;p1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213186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184"/>
          <p:cNvSpPr txBox="1">
            <a:spLocks noGrp="1"/>
          </p:cNvSpPr>
          <p:nvPr>
            <p:ph type="body" idx="1"/>
          </p:nvPr>
        </p:nvSpPr>
        <p:spPr>
          <a:xfrm>
            <a:off x="723899" y="1484027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91" name="Google Shape;1991;p184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6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992" name="Google Shape;1992;p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184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94" name="Google Shape;1994;p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5" name="Google Shape;1995;p184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7" y="0"/>
            <a:ext cx="16234573" cy="91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 txBox="1">
            <a:spLocks noGrp="1"/>
          </p:cNvSpPr>
          <p:nvPr>
            <p:ph type="body" idx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000"/>
              <a:buFont typeface="Helvetica Neue"/>
              <a:buNone/>
              <a:defRPr sz="8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19"/>
          <p:cNvSpPr txBox="1">
            <a:spLocks noGrp="1"/>
          </p:cNvSpPr>
          <p:nvPr>
            <p:ph type="body" idx="2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3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400"/>
              <a:buFont typeface="Helvetica Neue"/>
              <a:buNone/>
              <a:defRPr sz="32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body" idx="4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1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elvetica Neue Light"/>
              <a:buNone/>
              <a:defRPr sz="32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160" y="374218"/>
            <a:ext cx="967440" cy="96744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82" name="Google Shape;18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diagrams">
  <p:cSld name="1_Blank_diagrams"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" name="Google Shape;1997;p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8" name="Google Shape;1998;p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0" name="Google Shape;2000;p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5999" cy="914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solidFill>
          <a:schemeClr val="lt1"/>
        </a:solidFill>
        <a:effectLst/>
      </p:bgPr>
    </p:bg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2" name="Google Shape;2002;p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3" y="-2"/>
            <a:ext cx="16233456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4" name="Google Shape;2004;p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3" y="-2"/>
            <a:ext cx="16233456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6" name="Google Shape;2006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389" y="2732109"/>
            <a:ext cx="4272998" cy="6409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07" name="Google Shape;2007;p189"/>
          <p:cNvSpPr txBox="1">
            <a:spLocks noGrp="1"/>
          </p:cNvSpPr>
          <p:nvPr>
            <p:ph type="body" idx="1"/>
          </p:nvPr>
        </p:nvSpPr>
        <p:spPr>
          <a:xfrm>
            <a:off x="2476499" y="5165381"/>
            <a:ext cx="113028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08" name="Google Shape;2008;p189"/>
          <p:cNvSpPr txBox="1">
            <a:spLocks noGrp="1"/>
          </p:cNvSpPr>
          <p:nvPr>
            <p:ph type="body" idx="2"/>
          </p:nvPr>
        </p:nvSpPr>
        <p:spPr>
          <a:xfrm>
            <a:off x="3483260" y="804676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09" name="Google Shape;2009;p189"/>
          <p:cNvSpPr txBox="1">
            <a:spLocks noGrp="1"/>
          </p:cNvSpPr>
          <p:nvPr>
            <p:ph type="body" idx="3"/>
          </p:nvPr>
        </p:nvSpPr>
        <p:spPr>
          <a:xfrm>
            <a:off x="3483260" y="1266656"/>
            <a:ext cx="43908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10" name="Google Shape;2010;p189"/>
          <p:cNvSpPr txBox="1">
            <a:spLocks noGrp="1"/>
          </p:cNvSpPr>
          <p:nvPr>
            <p:ph type="body" idx="4"/>
          </p:nvPr>
        </p:nvSpPr>
        <p:spPr>
          <a:xfrm>
            <a:off x="8398162" y="804676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11" name="Google Shape;2011;p189"/>
          <p:cNvSpPr txBox="1">
            <a:spLocks noGrp="1"/>
          </p:cNvSpPr>
          <p:nvPr>
            <p:ph type="body" idx="5"/>
          </p:nvPr>
        </p:nvSpPr>
        <p:spPr>
          <a:xfrm>
            <a:off x="8398160" y="1266656"/>
            <a:ext cx="43908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2012" name="Google Shape;2012;p189"/>
          <p:cNvCxnSpPr/>
          <p:nvPr/>
        </p:nvCxnSpPr>
        <p:spPr>
          <a:xfrm>
            <a:off x="8140701" y="710160"/>
            <a:ext cx="0" cy="10794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013" name="Google Shape;2013;p189"/>
          <p:cNvSpPr txBox="1">
            <a:spLocks noGrp="1"/>
          </p:cNvSpPr>
          <p:nvPr>
            <p:ph type="body" idx="6"/>
          </p:nvPr>
        </p:nvSpPr>
        <p:spPr>
          <a:xfrm>
            <a:off x="2476499" y="2401376"/>
            <a:ext cx="11302800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8000" anchor="b" anchorCtr="1"/>
          <a:lstStyle>
            <a:lvl1pPr marL="457200" marR="0" lvl="0" indent="-22860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8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14" name="Google Shape;2014;p189"/>
          <p:cNvSpPr txBox="1">
            <a:spLocks noGrp="1"/>
          </p:cNvSpPr>
          <p:nvPr>
            <p:ph type="ftr" idx="11"/>
          </p:nvPr>
        </p:nvSpPr>
        <p:spPr>
          <a:xfrm>
            <a:off x="4831589" y="8416032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15" name="Google Shape;2015;p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81" y="8458972"/>
            <a:ext cx="860080" cy="307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6" name="Google Shape;2016;p189"/>
          <p:cNvGrpSpPr/>
          <p:nvPr/>
        </p:nvGrpSpPr>
        <p:grpSpPr>
          <a:xfrm>
            <a:off x="11933566" y="8344678"/>
            <a:ext cx="2333774" cy="481060"/>
            <a:chOff x="11725043" y="8364911"/>
            <a:chExt cx="2333774" cy="481060"/>
          </a:xfrm>
        </p:grpSpPr>
        <p:pic>
          <p:nvPicPr>
            <p:cNvPr id="2017" name="Google Shape;2017;p18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8" name="Google Shape;2018;p189"/>
            <p:cNvSpPr txBox="1"/>
            <p:nvPr/>
          </p:nvSpPr>
          <p:spPr>
            <a:xfrm>
              <a:off x="12340417" y="8446767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2500"/>
            </a:p>
          </p:txBody>
        </p:sp>
      </p:grpSp>
      <p:pic>
        <p:nvPicPr>
          <p:cNvPr id="2019" name="Google Shape;2019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2044384" y="-14990"/>
            <a:ext cx="4272998" cy="640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1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1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1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20">
          <p15:clr>
            <a:srgbClr val="FBAE40"/>
          </p15:clr>
        </p15:guide>
        <p15:guide id="2" pos="9102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19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93692" y="4779"/>
            <a:ext cx="14240877" cy="802162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2024" name="Google Shape;2024;p190"/>
          <p:cNvSpPr txBox="1">
            <a:spLocks noGrp="1"/>
          </p:cNvSpPr>
          <p:nvPr>
            <p:ph type="ftr" idx="11"/>
          </p:nvPr>
        </p:nvSpPr>
        <p:spPr>
          <a:xfrm>
            <a:off x="6580683" y="8416032"/>
            <a:ext cx="78444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25" name="Google Shape;2025;p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0957" y="8458972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p1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7" name="Google Shape;2027;p190"/>
          <p:cNvSpPr txBox="1">
            <a:spLocks noGrp="1"/>
          </p:cNvSpPr>
          <p:nvPr>
            <p:ph type="body" idx="1"/>
          </p:nvPr>
        </p:nvSpPr>
        <p:spPr>
          <a:xfrm>
            <a:off x="711198" y="597333"/>
            <a:ext cx="117087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8000" anchor="b" anchorCtr="0"/>
          <a:lstStyle>
            <a:lvl1pPr marL="457200" marR="0" lvl="0" indent="-228600" algn="l" rtl="0">
              <a:lnSpc>
                <a:spcPct val="8228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Calibri"/>
              <a:buNone/>
              <a:defRPr sz="8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28" name="Google Shape;2028;p190"/>
          <p:cNvSpPr txBox="1">
            <a:spLocks noGrp="1"/>
          </p:cNvSpPr>
          <p:nvPr>
            <p:ph type="body" idx="2"/>
          </p:nvPr>
        </p:nvSpPr>
        <p:spPr>
          <a:xfrm>
            <a:off x="711200" y="2700069"/>
            <a:ext cx="110193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2029" name="Google Shape;2029;p190"/>
          <p:cNvGrpSpPr/>
          <p:nvPr/>
        </p:nvGrpSpPr>
        <p:grpSpPr>
          <a:xfrm>
            <a:off x="13347180" y="972091"/>
            <a:ext cx="2333774" cy="481060"/>
            <a:chOff x="11725043" y="8364911"/>
            <a:chExt cx="2333774" cy="481060"/>
          </a:xfrm>
        </p:grpSpPr>
        <p:pic>
          <p:nvPicPr>
            <p:cNvPr id="2030" name="Google Shape;2030;p19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1" name="Google Shape;2031;p190"/>
            <p:cNvSpPr txBox="1"/>
            <p:nvPr/>
          </p:nvSpPr>
          <p:spPr>
            <a:xfrm>
              <a:off x="12340417" y="8446767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2500"/>
            </a:p>
          </p:txBody>
        </p:sp>
      </p:grpSp>
      <p:pic>
        <p:nvPicPr>
          <p:cNvPr id="2032" name="Google Shape;2032;p1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1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3" name="Google Shape;2033;p190"/>
          <p:cNvSpPr txBox="1">
            <a:spLocks noGrp="1"/>
          </p:cNvSpPr>
          <p:nvPr>
            <p:ph type="body" idx="3"/>
          </p:nvPr>
        </p:nvSpPr>
        <p:spPr>
          <a:xfrm>
            <a:off x="1691236" y="4592215"/>
            <a:ext cx="6865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34" name="Google Shape;2034;p190"/>
          <p:cNvSpPr txBox="1">
            <a:spLocks noGrp="1"/>
          </p:cNvSpPr>
          <p:nvPr>
            <p:ph type="body" idx="4"/>
          </p:nvPr>
        </p:nvSpPr>
        <p:spPr>
          <a:xfrm>
            <a:off x="1691236" y="4974235"/>
            <a:ext cx="68655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6" name="Google Shape;2036;p191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2037" name="Google Shape;2037;p191"/>
          <p:cNvSpPr/>
          <p:nvPr/>
        </p:nvSpPr>
        <p:spPr>
          <a:xfrm>
            <a:off x="0" y="3563531"/>
            <a:ext cx="16256100" cy="4347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0"/>
              </a:scheme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38" name="Google Shape;2038;p191"/>
          <p:cNvSpPr/>
          <p:nvPr/>
        </p:nvSpPr>
        <p:spPr>
          <a:xfrm>
            <a:off x="0" y="8367776"/>
            <a:ext cx="16256100" cy="434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800"/>
              </a:scheme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39" name="Google Shape;2039;p191"/>
          <p:cNvSpPr txBox="1">
            <a:spLocks noGrp="1"/>
          </p:cNvSpPr>
          <p:nvPr>
            <p:ph type="ftr" idx="11"/>
          </p:nvPr>
        </p:nvSpPr>
        <p:spPr>
          <a:xfrm>
            <a:off x="4831589" y="8416032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0" name="Google Shape;2040;p191"/>
          <p:cNvSpPr txBox="1">
            <a:spLocks noGrp="1"/>
          </p:cNvSpPr>
          <p:nvPr>
            <p:ph type="body" idx="1"/>
          </p:nvPr>
        </p:nvSpPr>
        <p:spPr>
          <a:xfrm>
            <a:off x="697520" y="2146731"/>
            <a:ext cx="14671500" cy="2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80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  <a:defRPr sz="9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41" name="Google Shape;2041;p191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8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2042" name="Google Shape;2042;p191"/>
          <p:cNvGrpSpPr/>
          <p:nvPr/>
        </p:nvGrpSpPr>
        <p:grpSpPr>
          <a:xfrm>
            <a:off x="11933566" y="8344678"/>
            <a:ext cx="2333774" cy="481060"/>
            <a:chOff x="11725043" y="8364911"/>
            <a:chExt cx="2333774" cy="481060"/>
          </a:xfrm>
        </p:grpSpPr>
        <p:pic>
          <p:nvPicPr>
            <p:cNvPr id="2043" name="Google Shape;2043;p19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4" name="Google Shape;2044;p191"/>
            <p:cNvSpPr txBox="1"/>
            <p:nvPr/>
          </p:nvSpPr>
          <p:spPr>
            <a:xfrm>
              <a:off x="12340417" y="8446767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openaire_eu</a:t>
              </a:r>
              <a:endParaRPr sz="2500"/>
            </a:p>
          </p:txBody>
        </p:sp>
      </p:grpSp>
      <p:pic>
        <p:nvPicPr>
          <p:cNvPr id="2045" name="Google Shape;2045;p1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00" y="660384"/>
            <a:ext cx="986503" cy="9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046" name="Google Shape;2046;p191"/>
          <p:cNvSpPr txBox="1">
            <a:spLocks noGrp="1"/>
          </p:cNvSpPr>
          <p:nvPr>
            <p:ph type="body" idx="3"/>
          </p:nvPr>
        </p:nvSpPr>
        <p:spPr>
          <a:xfrm>
            <a:off x="9127460" y="856565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47" name="Google Shape;2047;p191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048" name="Google Shape;2048;p1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 flipH="1">
            <a:off x="500297" y="5636944"/>
            <a:ext cx="1933732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1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02406" y="8458972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1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69427" y="8197315"/>
            <a:ext cx="1171860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Google Shape;2051;p19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2964" y="8203664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20">
          <p15:clr>
            <a:srgbClr val="FBAE40"/>
          </p15:clr>
        </p15:guide>
        <p15:guide id="2" pos="9102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bg>
      <p:bgPr>
        <a:gradFill>
          <a:gsLst>
            <a:gs pos="0">
              <a:schemeClr val="accent2"/>
            </a:gs>
            <a:gs pos="100000">
              <a:srgbClr val="FFFFFF">
                <a:alpha val="0"/>
              </a:srgbClr>
            </a:gs>
          </a:gsLst>
          <a:lin ang="5400012" scaled="0"/>
        </a:gradFill>
        <a:effectLst/>
      </p:bgPr>
    </p:bg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192"/>
          <p:cNvSpPr/>
          <p:nvPr/>
        </p:nvSpPr>
        <p:spPr>
          <a:xfrm>
            <a:off x="0" y="0"/>
            <a:ext cx="16256100" cy="7562100"/>
          </a:xfrm>
          <a:prstGeom prst="rect">
            <a:avLst/>
          </a:prstGeom>
          <a:gradFill>
            <a:gsLst>
              <a:gs pos="0">
                <a:srgbClr val="3789DE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2">
                <a:alpha val="49800"/>
              </a:scheme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54" name="Google Shape;2054;p1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3" y="-3"/>
            <a:ext cx="14249363" cy="8026403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Google Shape;2055;p192"/>
          <p:cNvSpPr txBox="1">
            <a:spLocks noGrp="1"/>
          </p:cNvSpPr>
          <p:nvPr>
            <p:ph type="body" idx="1"/>
          </p:nvPr>
        </p:nvSpPr>
        <p:spPr>
          <a:xfrm>
            <a:off x="1502599" y="434716"/>
            <a:ext cx="13959900" cy="3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8000" anchor="b" anchorCtr="0"/>
          <a:lstStyle>
            <a:lvl1pPr marL="457200" marR="0" lvl="0" indent="-228600" algn="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8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56" name="Google Shape;2056;p192"/>
          <p:cNvSpPr txBox="1">
            <a:spLocks noGrp="1"/>
          </p:cNvSpPr>
          <p:nvPr>
            <p:ph type="body" idx="2"/>
          </p:nvPr>
        </p:nvSpPr>
        <p:spPr>
          <a:xfrm>
            <a:off x="2012267" y="4010819"/>
            <a:ext cx="13450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sz="4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57" name="Google Shape;2057;p192"/>
          <p:cNvSpPr txBox="1">
            <a:spLocks noGrp="1"/>
          </p:cNvSpPr>
          <p:nvPr>
            <p:ph type="body" idx="3"/>
          </p:nvPr>
        </p:nvSpPr>
        <p:spPr>
          <a:xfrm>
            <a:off x="9220983" y="5919029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58" name="Google Shape;2058;p192"/>
          <p:cNvSpPr txBox="1">
            <a:spLocks noGrp="1"/>
          </p:cNvSpPr>
          <p:nvPr>
            <p:ph type="body" idx="4"/>
          </p:nvPr>
        </p:nvSpPr>
        <p:spPr>
          <a:xfrm>
            <a:off x="9220983" y="6300391"/>
            <a:ext cx="62415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687E6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4687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59" name="Google Shape;2059;p192"/>
          <p:cNvSpPr txBox="1">
            <a:spLocks noGrp="1"/>
          </p:cNvSpPr>
          <p:nvPr>
            <p:ph type="ftr" idx="11"/>
          </p:nvPr>
        </p:nvSpPr>
        <p:spPr>
          <a:xfrm>
            <a:off x="4831589" y="8416032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060" name="Google Shape;2060;p192"/>
          <p:cNvGrpSpPr/>
          <p:nvPr/>
        </p:nvGrpSpPr>
        <p:grpSpPr>
          <a:xfrm>
            <a:off x="13079322" y="8344678"/>
            <a:ext cx="2333774" cy="481060"/>
            <a:chOff x="12870799" y="8364911"/>
            <a:chExt cx="2333774" cy="481060"/>
          </a:xfrm>
        </p:grpSpPr>
        <p:pic>
          <p:nvPicPr>
            <p:cNvPr id="2061" name="Google Shape;2061;p19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870799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2" name="Google Shape;2062;p192"/>
            <p:cNvSpPr txBox="1"/>
            <p:nvPr/>
          </p:nvSpPr>
          <p:spPr>
            <a:xfrm>
              <a:off x="13486173" y="8446767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openaire_eu</a:t>
              </a:r>
              <a:endParaRPr sz="2500"/>
            </a:p>
          </p:txBody>
        </p:sp>
      </p:grpSp>
      <p:pic>
        <p:nvPicPr>
          <p:cNvPr id="2063" name="Google Shape;2063;p1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Google Shape;2064;p1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964" y="8200491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20">
          <p15:clr>
            <a:srgbClr val="FBAE40"/>
          </p15:clr>
        </p15:guide>
        <p15:guide id="2" pos="9102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Google Shape;2066;p19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73" cy="800454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2067" name="Google Shape;2067;p193"/>
          <p:cNvSpPr txBox="1">
            <a:spLocks noGrp="1"/>
          </p:cNvSpPr>
          <p:nvPr>
            <p:ph type="body" idx="1"/>
          </p:nvPr>
        </p:nvSpPr>
        <p:spPr>
          <a:xfrm>
            <a:off x="2667001" y="792164"/>
            <a:ext cx="127956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Calibri"/>
              <a:buNone/>
              <a:defRPr sz="6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68" name="Google Shape;2068;p193"/>
          <p:cNvSpPr txBox="1">
            <a:spLocks noGrp="1"/>
          </p:cNvSpPr>
          <p:nvPr>
            <p:ph type="body" idx="2"/>
          </p:nvPr>
        </p:nvSpPr>
        <p:spPr>
          <a:xfrm>
            <a:off x="2667001" y="2032436"/>
            <a:ext cx="12795600" cy="5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Calibri"/>
              <a:buNone/>
              <a:defRPr sz="40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69" name="Google Shape;2069;p193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70" name="Google Shape;2070;p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1024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Google Shape;2071;p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200491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072" name="Google Shape;2072;p193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20">
          <p15:clr>
            <a:srgbClr val="FBAE40"/>
          </p15:clr>
        </p15:guide>
        <p15:guide id="2" pos="9102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Google Shape;2074;p194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4" y="0"/>
            <a:ext cx="1623345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194"/>
          <p:cNvSpPr txBox="1">
            <a:spLocks noGrp="1"/>
          </p:cNvSpPr>
          <p:nvPr>
            <p:ph type="body" idx="1"/>
          </p:nvPr>
        </p:nvSpPr>
        <p:spPr>
          <a:xfrm>
            <a:off x="723900" y="7921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76" name="Google Shape;2076;p194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32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77" name="Google Shape;2077;p194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78" name="Google Shape;2078;p194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79" name="Google Shape;2079;p194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32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80" name="Google Shape;2080;p194"/>
          <p:cNvSpPr txBox="1">
            <a:spLocks noGrp="1"/>
          </p:cNvSpPr>
          <p:nvPr>
            <p:ph type="body" idx="6"/>
          </p:nvPr>
        </p:nvSpPr>
        <p:spPr>
          <a:xfrm>
            <a:off x="723900" y="4414128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32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81" name="Google Shape;2081;p194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82" name="Google Shape;2082;p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64" y="8203664"/>
            <a:ext cx="2076545" cy="7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3" name="Google Shape;2083;p1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4" name="Google Shape;2084;p194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390" y="2732109"/>
            <a:ext cx="4272997" cy="6409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20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20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0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194" name="Google Shape;194;p20"/>
          <p:cNvCxnSpPr/>
          <p:nvPr/>
        </p:nvCxnSpPr>
        <p:spPr>
          <a:xfrm>
            <a:off x="8140700" y="710160"/>
            <a:ext cx="0" cy="10795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95" name="Google Shape;195;p20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000"/>
              <a:buFont typeface="Helvetica Neue"/>
              <a:buNone/>
              <a:defRPr sz="8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0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1_Bullets"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195"/>
          <p:cNvSpPr txBox="1">
            <a:spLocks noGrp="1"/>
          </p:cNvSpPr>
          <p:nvPr>
            <p:ph type="body" idx="1"/>
          </p:nvPr>
        </p:nvSpPr>
        <p:spPr>
          <a:xfrm>
            <a:off x="723899" y="1484027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87" name="Google Shape;2087;p195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6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088" name="Google Shape;2088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089" name="Google Shape;2089;p195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90" name="Google Shape;2090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1" name="Google Shape;2091;p195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">
  <p:cSld name="Chapter 2"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3" name="Google Shape;2093;p19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6256000" cy="91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4" name="Google Shape;2094;p196"/>
          <p:cNvSpPr txBox="1">
            <a:spLocks noGrp="1"/>
          </p:cNvSpPr>
          <p:nvPr>
            <p:ph type="body" idx="1"/>
          </p:nvPr>
        </p:nvSpPr>
        <p:spPr>
          <a:xfrm>
            <a:off x="3145467" y="792162"/>
            <a:ext cx="9972900" cy="7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600"/>
              <a:buFont typeface="Calibri"/>
              <a:buNone/>
              <a:defRPr sz="115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Focus">
  <p:cSld name="Text + Focus"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197"/>
          <p:cNvSpPr/>
          <p:nvPr/>
        </p:nvSpPr>
        <p:spPr>
          <a:xfrm>
            <a:off x="0" y="8367776"/>
            <a:ext cx="16256100" cy="434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097" name="Google Shape;2097;p197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2" y="0"/>
            <a:ext cx="1623345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197"/>
          <p:cNvSpPr txBox="1">
            <a:spLocks noGrp="1"/>
          </p:cNvSpPr>
          <p:nvPr>
            <p:ph type="body" idx="1"/>
          </p:nvPr>
        </p:nvSpPr>
        <p:spPr>
          <a:xfrm>
            <a:off x="723900" y="791106"/>
            <a:ext cx="128721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099" name="Google Shape;2099;p197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0900" cy="5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32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Calibri"/>
              <a:buNone/>
              <a:defRPr sz="26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00" name="Google Shape;2100;p197"/>
          <p:cNvSpPr/>
          <p:nvPr/>
        </p:nvSpPr>
        <p:spPr>
          <a:xfrm>
            <a:off x="8266460" y="5127419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01" name="Google Shape;2101;p197"/>
          <p:cNvSpPr txBox="1">
            <a:spLocks noGrp="1"/>
          </p:cNvSpPr>
          <p:nvPr>
            <p:ph type="body" idx="3"/>
          </p:nvPr>
        </p:nvSpPr>
        <p:spPr>
          <a:xfrm>
            <a:off x="8967701" y="4523344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102" name="Google Shape;2102;p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03" name="Google Shape;2103;p197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04" name="Google Shape;2104;p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5" name="Google Shape;2105;p197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20">
          <p15:clr>
            <a:srgbClr val="FBAE40"/>
          </p15:clr>
        </p15:guide>
        <p15:guide id="2" pos="9102">
          <p15:clr>
            <a:srgbClr val="FBAE40"/>
          </p15:clr>
        </p15:guide>
        <p15:guide id="3" orient="horz" pos="887">
          <p15:clr>
            <a:srgbClr val="FBAE40"/>
          </p15:clr>
        </p15:guide>
        <p15:guide id="4" orient="horz" pos="1975">
          <p15:clr>
            <a:srgbClr val="FBAE40"/>
          </p15:clr>
        </p15:guide>
        <p15:guide id="5" orient="horz" pos="8306">
          <p15:clr>
            <a:srgbClr val="FBAE40"/>
          </p15:clr>
        </p15:guide>
        <p15:guide id="6" pos="15796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198"/>
          <p:cNvSpPr/>
          <p:nvPr/>
        </p:nvSpPr>
        <p:spPr>
          <a:xfrm>
            <a:off x="0" y="4354576"/>
            <a:ext cx="16256100" cy="434700"/>
          </a:xfrm>
          <a:prstGeom prst="rect">
            <a:avLst/>
          </a:prstGeom>
          <a:gradFill>
            <a:gsLst>
              <a:gs pos="0">
                <a:schemeClr val="lt2"/>
              </a:gs>
              <a:gs pos="16000">
                <a:schemeClr val="lt2"/>
              </a:gs>
              <a:gs pos="6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600008" scaled="0"/>
          </a:gradFill>
          <a:ln>
            <a:noFill/>
          </a:ln>
          <a:effectLst>
            <a:outerShdw dist="12700" sx="1000" sy="1000" rotWithShape="0">
              <a:schemeClr val="lt1"/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108" name="Google Shape;2108;p198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90" y="-1"/>
            <a:ext cx="14271910" cy="803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Google Shape;2109;p198"/>
          <p:cNvSpPr txBox="1">
            <a:spLocks noGrp="1"/>
          </p:cNvSpPr>
          <p:nvPr>
            <p:ph type="body" idx="1"/>
          </p:nvPr>
        </p:nvSpPr>
        <p:spPr>
          <a:xfrm>
            <a:off x="711200" y="4584702"/>
            <a:ext cx="12889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Calibri"/>
              <a:buNone/>
              <a:defRPr sz="44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10" name="Google Shape;2110;p198"/>
          <p:cNvSpPr txBox="1">
            <a:spLocks noGrp="1"/>
          </p:cNvSpPr>
          <p:nvPr>
            <p:ph type="body" idx="2"/>
          </p:nvPr>
        </p:nvSpPr>
        <p:spPr>
          <a:xfrm>
            <a:off x="711198" y="2045545"/>
            <a:ext cx="128892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100"/>
              <a:buFont typeface="Calibri"/>
              <a:buNone/>
              <a:defRPr sz="2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111" name="Google Shape;2111;p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3" y="1653863"/>
            <a:ext cx="1193308" cy="119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2" name="Google Shape;2112;p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13" name="Google Shape;2113;p198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14" name="Google Shape;2114;p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Google Shape;2115;p198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_bg">
  <p:cSld name="1_Bullets_bg"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7" name="Google Shape;2117;p19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2" y="0"/>
            <a:ext cx="1623345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8" name="Google Shape;2118;p199"/>
          <p:cNvSpPr txBox="1">
            <a:spLocks noGrp="1"/>
          </p:cNvSpPr>
          <p:nvPr>
            <p:ph type="body" idx="1"/>
          </p:nvPr>
        </p:nvSpPr>
        <p:spPr>
          <a:xfrm>
            <a:off x="723899" y="1484027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19" name="Google Shape;2119;p199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6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120" name="Google Shape;2120;p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Google Shape;2121;p199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22" name="Google Shape;2122;p1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199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Google Shape;2125;p200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2126" name="Google Shape;2126;p200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27" name="Google Shape;2127;p200"/>
          <p:cNvSpPr txBox="1">
            <a:spLocks noGrp="1"/>
          </p:cNvSpPr>
          <p:nvPr>
            <p:ph type="body" idx="2"/>
          </p:nvPr>
        </p:nvSpPr>
        <p:spPr>
          <a:xfrm>
            <a:off x="711200" y="5510999"/>
            <a:ext cx="71739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28" name="Google Shape;2128;p200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Full Photo">
  <p:cSld name="1_Title - Full Photo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0" name="Google Shape;2130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353568"/>
            <a:ext cx="16255996" cy="10046208"/>
          </a:xfrm>
          <a:prstGeom prst="rect">
            <a:avLst/>
          </a:prstGeom>
          <a:noFill/>
          <a:ln>
            <a:noFill/>
          </a:ln>
        </p:spPr>
      </p:pic>
      <p:sp>
        <p:nvSpPr>
          <p:cNvPr id="2131" name="Google Shape;2131;p201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32" name="Google Shape;2132;p201"/>
          <p:cNvSpPr txBox="1">
            <a:spLocks noGrp="1"/>
          </p:cNvSpPr>
          <p:nvPr>
            <p:ph type="body" idx="2"/>
          </p:nvPr>
        </p:nvSpPr>
        <p:spPr>
          <a:xfrm>
            <a:off x="711202" y="5510999"/>
            <a:ext cx="66036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33" name="Google Shape;2133;p201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34" name="Google Shape;2134;p201"/>
          <p:cNvSpPr/>
          <p:nvPr/>
        </p:nvSpPr>
        <p:spPr>
          <a:xfrm>
            <a:off x="7516099" y="7110391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35" name="Google Shape;2135;p201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- Full Photo">
  <p:cSld name="2_Title - Full Photo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7" name="Google Shape;2137;p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25" y="11287"/>
            <a:ext cx="16248476" cy="9112958"/>
          </a:xfrm>
          <a:prstGeom prst="rect">
            <a:avLst/>
          </a:prstGeom>
          <a:noFill/>
          <a:ln>
            <a:noFill/>
          </a:ln>
        </p:spPr>
      </p:pic>
      <p:sp>
        <p:nvSpPr>
          <p:cNvPr id="2138" name="Google Shape;2138;p202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39" name="Google Shape;2139;p202"/>
          <p:cNvSpPr txBox="1">
            <a:spLocks noGrp="1"/>
          </p:cNvSpPr>
          <p:nvPr>
            <p:ph type="body" idx="2"/>
          </p:nvPr>
        </p:nvSpPr>
        <p:spPr>
          <a:xfrm>
            <a:off x="711202" y="5510999"/>
            <a:ext cx="66036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40" name="Google Shape;2140;p202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41" name="Google Shape;2141;p202"/>
          <p:cNvSpPr/>
          <p:nvPr/>
        </p:nvSpPr>
        <p:spPr>
          <a:xfrm>
            <a:off x="7516099" y="7110391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42" name="Google Shape;2142;p202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- Full Photo">
  <p:cSld name="3_Title - Full Photo">
    <p:spTree>
      <p:nvGrpSpPr>
        <p:cNvPr id="1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4" name="Google Shape;2144;p203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2145" name="Google Shape;2145;p203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46" name="Google Shape;2146;p203"/>
          <p:cNvSpPr txBox="1">
            <a:spLocks noGrp="1"/>
          </p:cNvSpPr>
          <p:nvPr>
            <p:ph type="body" idx="2"/>
          </p:nvPr>
        </p:nvSpPr>
        <p:spPr>
          <a:xfrm>
            <a:off x="711202" y="5510999"/>
            <a:ext cx="66036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47" name="Google Shape;2147;p203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48" name="Google Shape;2148;p203"/>
          <p:cNvSpPr/>
          <p:nvPr/>
        </p:nvSpPr>
        <p:spPr>
          <a:xfrm>
            <a:off x="7516099" y="7110391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49" name="Google Shape;2149;p203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- Full Photo">
  <p:cSld name="4_Title - Full Photo"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" name="Google Shape;2151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-2"/>
            <a:ext cx="1625599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2" name="Google Shape;2152;p204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53" name="Google Shape;2153;p204"/>
          <p:cNvSpPr txBox="1">
            <a:spLocks noGrp="1"/>
          </p:cNvSpPr>
          <p:nvPr>
            <p:ph type="body" idx="2"/>
          </p:nvPr>
        </p:nvSpPr>
        <p:spPr>
          <a:xfrm>
            <a:off x="711202" y="5510999"/>
            <a:ext cx="66036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54" name="Google Shape;2154;p204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55" name="Google Shape;2155;p204"/>
          <p:cNvSpPr/>
          <p:nvPr/>
        </p:nvSpPr>
        <p:spPr>
          <a:xfrm>
            <a:off x="7516099" y="7110391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56" name="Google Shape;2156;p204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085" y="815901"/>
            <a:ext cx="1012668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2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Helvetica Neue"/>
              <a:buNone/>
              <a:defRPr sz="4800" b="0" i="1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4230670" y="-414216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" name="Google Shape;3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499" y="8197313"/>
            <a:ext cx="1171863" cy="81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5" name="Google Shape;3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594310" y="6608701"/>
            <a:ext cx="1012668" cy="86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2">
  <p:cSld name="1_Title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1"/>
          <p:cNvPicPr preferRelativeResize="0"/>
          <p:nvPr/>
        </p:nvPicPr>
        <p:blipFill rotWithShape="1">
          <a:blip r:embed="rId2">
            <a:alphaModFix/>
          </a:blip>
          <a:srcRect t="15615" b="-15614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/>
          <p:nvPr/>
        </p:nvSpPr>
        <p:spPr>
          <a:xfrm>
            <a:off x="61380" y="0"/>
            <a:ext cx="16256001" cy="7561913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6" name="Google Shape;206;p21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BFFFF"/>
              </a:buClr>
              <a:buSzPts val="3150"/>
              <a:buFont typeface="Helvetica Neue"/>
              <a:buNone/>
              <a:defRPr sz="4200" b="0" i="0">
                <a:solidFill>
                  <a:srgbClr val="CB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2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C1EAFA"/>
              </a:buClr>
              <a:buSzPts val="1500"/>
              <a:buFont typeface="Helvetica Neue"/>
              <a:buNone/>
              <a:defRPr sz="2000" b="0" i="0">
                <a:solidFill>
                  <a:srgbClr val="C1EA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2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C1EAFA"/>
              </a:buClr>
              <a:buSzPts val="1500"/>
              <a:buFont typeface="Helvetica Neue"/>
              <a:buNone/>
              <a:defRPr sz="2000" b="0" i="0">
                <a:solidFill>
                  <a:srgbClr val="C1EA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211" name="Google Shape;211;p21"/>
          <p:cNvCxnSpPr/>
          <p:nvPr/>
        </p:nvCxnSpPr>
        <p:spPr>
          <a:xfrm>
            <a:off x="8140700" y="710160"/>
            <a:ext cx="0" cy="10795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12" name="Google Shape;212;p21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0" y="8065033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4" name="Google Shape;214;p21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Helvetica Neue"/>
              <a:buNone/>
              <a:defRPr sz="1400" b="0" i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15" name="Google Shape;21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" name="Google Shape;21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- Full Photo">
  <p:cSld name="5_Title - Full Photo"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Google Shape;2158;p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6256005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205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60" name="Google Shape;2160;p205"/>
          <p:cNvSpPr txBox="1">
            <a:spLocks noGrp="1"/>
          </p:cNvSpPr>
          <p:nvPr>
            <p:ph type="body" idx="2"/>
          </p:nvPr>
        </p:nvSpPr>
        <p:spPr>
          <a:xfrm>
            <a:off x="711202" y="5510999"/>
            <a:ext cx="66036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61" name="Google Shape;2161;p205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62" name="Google Shape;2162;p205"/>
          <p:cNvSpPr/>
          <p:nvPr/>
        </p:nvSpPr>
        <p:spPr>
          <a:xfrm>
            <a:off x="7516099" y="7110391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63" name="Google Shape;2163;p205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- Full Photo">
  <p:cSld name="6_Title - Full Photo"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5" name="Google Shape;2165;p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1" cy="9144003"/>
          </a:xfrm>
          <a:prstGeom prst="rect">
            <a:avLst/>
          </a:prstGeom>
          <a:noFill/>
          <a:ln>
            <a:noFill/>
          </a:ln>
        </p:spPr>
      </p:pic>
      <p:sp>
        <p:nvSpPr>
          <p:cNvPr id="2166" name="Google Shape;2166;p206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67" name="Google Shape;2167;p206"/>
          <p:cNvSpPr txBox="1">
            <a:spLocks noGrp="1"/>
          </p:cNvSpPr>
          <p:nvPr>
            <p:ph type="body" idx="2"/>
          </p:nvPr>
        </p:nvSpPr>
        <p:spPr>
          <a:xfrm>
            <a:off x="711202" y="5510999"/>
            <a:ext cx="66036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68" name="Google Shape;2168;p206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69" name="Google Shape;2169;p206"/>
          <p:cNvSpPr/>
          <p:nvPr/>
        </p:nvSpPr>
        <p:spPr>
          <a:xfrm>
            <a:off x="7516099" y="7110391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70" name="Google Shape;2170;p206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- Full Photo">
  <p:cSld name="7_Title - Full Photo">
    <p:spTree>
      <p:nvGrpSpPr>
        <p:cNvPr id="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2" name="Google Shape;2172;p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6255996" cy="9143997"/>
          </a:xfrm>
          <a:prstGeom prst="rect">
            <a:avLst/>
          </a:prstGeom>
          <a:noFill/>
          <a:ln>
            <a:noFill/>
          </a:ln>
        </p:spPr>
      </p:pic>
      <p:sp>
        <p:nvSpPr>
          <p:cNvPr id="2173" name="Google Shape;2173;p207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74" name="Google Shape;2174;p207"/>
          <p:cNvSpPr txBox="1">
            <a:spLocks noGrp="1"/>
          </p:cNvSpPr>
          <p:nvPr>
            <p:ph type="body" idx="2"/>
          </p:nvPr>
        </p:nvSpPr>
        <p:spPr>
          <a:xfrm>
            <a:off x="711202" y="5510999"/>
            <a:ext cx="66036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75" name="Google Shape;2175;p207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76" name="Google Shape;2176;p207"/>
          <p:cNvSpPr/>
          <p:nvPr/>
        </p:nvSpPr>
        <p:spPr>
          <a:xfrm>
            <a:off x="7516099" y="7110391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77" name="Google Shape;2177;p207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- Full Photo">
  <p:cSld name="8_Title - Full Photo"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9" name="Google Shape;2179;p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816" y="0"/>
            <a:ext cx="16260811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0" name="Google Shape;2180;p208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81" name="Google Shape;2181;p208"/>
          <p:cNvSpPr txBox="1">
            <a:spLocks noGrp="1"/>
          </p:cNvSpPr>
          <p:nvPr>
            <p:ph type="body" idx="2"/>
          </p:nvPr>
        </p:nvSpPr>
        <p:spPr>
          <a:xfrm>
            <a:off x="711202" y="5510999"/>
            <a:ext cx="6603600" cy="1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82" name="Google Shape;2182;p208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83" name="Google Shape;2183;p208"/>
          <p:cNvSpPr/>
          <p:nvPr/>
        </p:nvSpPr>
        <p:spPr>
          <a:xfrm>
            <a:off x="7516099" y="7110391"/>
            <a:ext cx="10269300" cy="6117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84" name="Google Shape;2184;p208"/>
          <p:cNvSpPr txBox="1">
            <a:spLocks noGrp="1"/>
          </p:cNvSpPr>
          <p:nvPr>
            <p:ph type="body" idx="3"/>
          </p:nvPr>
        </p:nvSpPr>
        <p:spPr>
          <a:xfrm>
            <a:off x="8239374" y="6506317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 point 2">
  <p:cSld name="Focus point 2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6" name="Google Shape;2186;p20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1417"/>
            <a:ext cx="1623345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7" name="Google Shape;2187;p209"/>
          <p:cNvSpPr txBox="1">
            <a:spLocks noGrp="1"/>
          </p:cNvSpPr>
          <p:nvPr>
            <p:ph type="body" idx="1"/>
          </p:nvPr>
        </p:nvSpPr>
        <p:spPr>
          <a:xfrm>
            <a:off x="9683644" y="1752437"/>
            <a:ext cx="57264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32000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88" name="Google Shape;2188;p209"/>
          <p:cNvSpPr/>
          <p:nvPr/>
        </p:nvSpPr>
        <p:spPr>
          <a:xfrm>
            <a:off x="-1229193" y="2657186"/>
            <a:ext cx="10477800" cy="6117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89" name="Google Shape;2189;p209"/>
          <p:cNvSpPr txBox="1">
            <a:spLocks noGrp="1"/>
          </p:cNvSpPr>
          <p:nvPr>
            <p:ph type="body" idx="2"/>
          </p:nvPr>
        </p:nvSpPr>
        <p:spPr>
          <a:xfrm>
            <a:off x="711200" y="2018546"/>
            <a:ext cx="7417500" cy="18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90" name="Google Shape;2190;p209"/>
          <p:cNvSpPr/>
          <p:nvPr/>
        </p:nvSpPr>
        <p:spPr>
          <a:xfrm>
            <a:off x="7120327" y="5486606"/>
            <a:ext cx="10343400" cy="611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91" name="Google Shape;2191;p209"/>
          <p:cNvSpPr txBox="1">
            <a:spLocks noGrp="1"/>
          </p:cNvSpPr>
          <p:nvPr>
            <p:ph type="body" idx="3"/>
          </p:nvPr>
        </p:nvSpPr>
        <p:spPr>
          <a:xfrm>
            <a:off x="8128000" y="4847966"/>
            <a:ext cx="7282200" cy="18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  <a:defRPr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192" name="Google Shape;2192;p209"/>
          <p:cNvSpPr txBox="1">
            <a:spLocks noGrp="1"/>
          </p:cNvSpPr>
          <p:nvPr>
            <p:ph type="body" idx="4"/>
          </p:nvPr>
        </p:nvSpPr>
        <p:spPr>
          <a:xfrm>
            <a:off x="723899" y="4570585"/>
            <a:ext cx="59316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320000" anchor="ctr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193" name="Google Shape;2193;p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94" name="Google Shape;2194;p209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95" name="Google Shape;2195;p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6" name="Google Shape;2196;p209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20">
          <p15:clr>
            <a:srgbClr val="FBAE40"/>
          </p15:clr>
        </p15:guide>
        <p15:guide id="2" pos="9102">
          <p15:clr>
            <a:srgbClr val="FBAE40"/>
          </p15:clr>
        </p15:guide>
        <p15:guide id="3" orient="horz" pos="887">
          <p15:clr>
            <a:srgbClr val="FBAE40"/>
          </p15:clr>
        </p15:guide>
        <p15:guide id="4" orient="horz" pos="1975">
          <p15:clr>
            <a:srgbClr val="FBAE40"/>
          </p15:clr>
        </p15:guide>
        <p15:guide id="5" orient="horz" pos="8306">
          <p15:clr>
            <a:srgbClr val="FBAE40"/>
          </p15:clr>
        </p15:guide>
        <p15:guide id="6" pos="15796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210"/>
          <p:cNvSpPr/>
          <p:nvPr/>
        </p:nvSpPr>
        <p:spPr>
          <a:xfrm>
            <a:off x="0" y="4354576"/>
            <a:ext cx="16256100" cy="4347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199" name="Google Shape;2199;p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6" cy="35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0" name="Google Shape;2200;p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8702" y="210267"/>
            <a:ext cx="2127558" cy="182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1" name="Google Shape;2201;p210"/>
          <p:cNvSpPr txBox="1">
            <a:spLocks noGrp="1"/>
          </p:cNvSpPr>
          <p:nvPr>
            <p:ph type="body" idx="1"/>
          </p:nvPr>
        </p:nvSpPr>
        <p:spPr>
          <a:xfrm>
            <a:off x="1444596" y="1587501"/>
            <a:ext cx="133659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  <a:defRPr sz="8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02" name="Google Shape;2202;p210"/>
          <p:cNvSpPr txBox="1">
            <a:spLocks noGrp="1"/>
          </p:cNvSpPr>
          <p:nvPr>
            <p:ph type="body" idx="2"/>
          </p:nvPr>
        </p:nvSpPr>
        <p:spPr>
          <a:xfrm>
            <a:off x="4102725" y="7017692"/>
            <a:ext cx="82788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libri"/>
              <a:buNone/>
              <a:defRPr sz="4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03" name="Google Shape;2203;p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519049" y="6438270"/>
            <a:ext cx="1486105" cy="127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11"/>
          <p:cNvSpPr/>
          <p:nvPr/>
        </p:nvSpPr>
        <p:spPr>
          <a:xfrm>
            <a:off x="0" y="4354576"/>
            <a:ext cx="16256100" cy="4347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06" name="Google Shape;2206;p2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6556" y="360169"/>
            <a:ext cx="1012668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7" name="Google Shape;2207;p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550654" y="5696991"/>
            <a:ext cx="2007487" cy="1719809"/>
          </a:xfrm>
          <a:prstGeom prst="rect">
            <a:avLst/>
          </a:prstGeom>
          <a:noFill/>
          <a:ln>
            <a:noFill/>
          </a:ln>
        </p:spPr>
      </p:pic>
      <p:sp>
        <p:nvSpPr>
          <p:cNvPr id="2208" name="Google Shape;2208;p211"/>
          <p:cNvSpPr txBox="1">
            <a:spLocks noGrp="1"/>
          </p:cNvSpPr>
          <p:nvPr>
            <p:ph type="body" idx="1"/>
          </p:nvPr>
        </p:nvSpPr>
        <p:spPr>
          <a:xfrm>
            <a:off x="711200" y="956203"/>
            <a:ext cx="104874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Black"/>
              <a:buNone/>
              <a:defRPr sz="8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09" name="Google Shape;2209;p211"/>
          <p:cNvSpPr txBox="1">
            <a:spLocks noGrp="1"/>
          </p:cNvSpPr>
          <p:nvPr>
            <p:ph type="body" idx="2"/>
          </p:nvPr>
        </p:nvSpPr>
        <p:spPr>
          <a:xfrm>
            <a:off x="11686288" y="4572000"/>
            <a:ext cx="38511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Calibri"/>
              <a:buNone/>
              <a:defRPr sz="4800" b="0" i="1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10" name="Google Shape;2210;p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14230672" y="-414215"/>
            <a:ext cx="1615590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1" name="Google Shape;2211;p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409739" y="6025863"/>
            <a:ext cx="1615590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2212" name="Google Shape;2212;p211"/>
          <p:cNvSpPr/>
          <p:nvPr/>
        </p:nvSpPr>
        <p:spPr>
          <a:xfrm>
            <a:off x="0" y="8367776"/>
            <a:ext cx="16256100" cy="434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13" name="Google Shape;2213;p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7701" y="8197314"/>
            <a:ext cx="1171860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4" name="Google Shape;2214;p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215" name="Google Shape;2215;p211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212"/>
          <p:cNvSpPr/>
          <p:nvPr/>
        </p:nvSpPr>
        <p:spPr>
          <a:xfrm>
            <a:off x="0" y="4354576"/>
            <a:ext cx="16256100" cy="4347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18" name="Google Shape;2218;p2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39" y="6025863"/>
            <a:ext cx="1615590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2219" name="Google Shape;2219;p212"/>
          <p:cNvSpPr/>
          <p:nvPr/>
        </p:nvSpPr>
        <p:spPr>
          <a:xfrm>
            <a:off x="0" y="8367776"/>
            <a:ext cx="16256100" cy="434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20" name="Google Shape;2220;p2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3" y="-419529"/>
            <a:ext cx="1615590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1" name="Google Shape;2221;p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643" y="839842"/>
            <a:ext cx="1840460" cy="157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2" name="Google Shape;2222;p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402390" y="5622438"/>
            <a:ext cx="1884725" cy="161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3" name="Google Shape;2223;p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27943" y="5067712"/>
            <a:ext cx="1061903" cy="90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Google Shape;2224;p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1298" y="1671810"/>
            <a:ext cx="688857" cy="590142"/>
          </a:xfrm>
          <a:prstGeom prst="rect">
            <a:avLst/>
          </a:prstGeom>
          <a:noFill/>
          <a:ln>
            <a:noFill/>
          </a:ln>
        </p:spPr>
      </p:pic>
      <p:sp>
        <p:nvSpPr>
          <p:cNvPr id="2225" name="Google Shape;2225;p212"/>
          <p:cNvSpPr txBox="1">
            <a:spLocks noGrp="1"/>
          </p:cNvSpPr>
          <p:nvPr>
            <p:ph type="body" idx="1"/>
          </p:nvPr>
        </p:nvSpPr>
        <p:spPr>
          <a:xfrm>
            <a:off x="1715401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sz="3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26" name="Google Shape;2226;p212"/>
          <p:cNvSpPr txBox="1">
            <a:spLocks noGrp="1"/>
          </p:cNvSpPr>
          <p:nvPr>
            <p:ph type="body" idx="2"/>
          </p:nvPr>
        </p:nvSpPr>
        <p:spPr>
          <a:xfrm>
            <a:off x="8940660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sz="3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27" name="Google Shape;2227;p212"/>
          <p:cNvSpPr txBox="1">
            <a:spLocks noGrp="1"/>
          </p:cNvSpPr>
          <p:nvPr>
            <p:ph type="body" idx="3"/>
          </p:nvPr>
        </p:nvSpPr>
        <p:spPr>
          <a:xfrm>
            <a:off x="9461045" y="5525120"/>
            <a:ext cx="3720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28" name="Google Shape;2228;p212"/>
          <p:cNvSpPr txBox="1">
            <a:spLocks noGrp="1"/>
          </p:cNvSpPr>
          <p:nvPr>
            <p:ph type="body" idx="4"/>
          </p:nvPr>
        </p:nvSpPr>
        <p:spPr>
          <a:xfrm>
            <a:off x="3250819" y="5525120"/>
            <a:ext cx="3690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29" name="Google Shape;2229;p2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230" name="Google Shape;2230;p212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31" name="Google Shape;2231;p2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13"/>
          <p:cNvSpPr txBox="1">
            <a:spLocks noGrp="1"/>
          </p:cNvSpPr>
          <p:nvPr>
            <p:ph type="body" idx="1"/>
          </p:nvPr>
        </p:nvSpPr>
        <p:spPr>
          <a:xfrm>
            <a:off x="711200" y="552085"/>
            <a:ext cx="102108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100"/>
              <a:buFont typeface="Calibri"/>
              <a:buNone/>
              <a:defRPr sz="5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34" name="Google Shape;2234;p213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35" name="Google Shape;2235;p2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4" y="-500295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Google Shape;2236;p213"/>
          <p:cNvSpPr txBox="1">
            <a:spLocks noGrp="1"/>
          </p:cNvSpPr>
          <p:nvPr>
            <p:ph type="body" idx="2"/>
          </p:nvPr>
        </p:nvSpPr>
        <p:spPr>
          <a:xfrm>
            <a:off x="711200" y="2167250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192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37" name="Google Shape;2237;p213"/>
          <p:cNvSpPr txBox="1">
            <a:spLocks noGrp="1"/>
          </p:cNvSpPr>
          <p:nvPr>
            <p:ph type="body" idx="3"/>
          </p:nvPr>
        </p:nvSpPr>
        <p:spPr>
          <a:xfrm>
            <a:off x="6070599" y="2167250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192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38" name="Google Shape;2238;p213"/>
          <p:cNvSpPr/>
          <p:nvPr/>
        </p:nvSpPr>
        <p:spPr>
          <a:xfrm>
            <a:off x="711200" y="1907600"/>
            <a:ext cx="4851300" cy="43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39" name="Google Shape;2239;p213"/>
          <p:cNvSpPr/>
          <p:nvPr/>
        </p:nvSpPr>
        <p:spPr>
          <a:xfrm>
            <a:off x="6070599" y="1907600"/>
            <a:ext cx="4851300" cy="43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40" name="Google Shape;2240;p213"/>
          <p:cNvSpPr/>
          <p:nvPr/>
        </p:nvSpPr>
        <p:spPr>
          <a:xfrm>
            <a:off x="711200" y="4403790"/>
            <a:ext cx="4851300" cy="434700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41" name="Google Shape;2241;p213"/>
          <p:cNvSpPr/>
          <p:nvPr/>
        </p:nvSpPr>
        <p:spPr>
          <a:xfrm>
            <a:off x="6070599" y="4403790"/>
            <a:ext cx="4851300" cy="43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42" name="Google Shape;2242;p213"/>
          <p:cNvSpPr txBox="1">
            <a:spLocks noGrp="1"/>
          </p:cNvSpPr>
          <p:nvPr>
            <p:ph type="body" idx="4"/>
          </p:nvPr>
        </p:nvSpPr>
        <p:spPr>
          <a:xfrm>
            <a:off x="711200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192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43" name="Google Shape;2243;p213"/>
          <p:cNvSpPr txBox="1">
            <a:spLocks noGrp="1"/>
          </p:cNvSpPr>
          <p:nvPr>
            <p:ph type="body" idx="5"/>
          </p:nvPr>
        </p:nvSpPr>
        <p:spPr>
          <a:xfrm>
            <a:off x="6070599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192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44" name="Google Shape;2244;p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245" name="Google Shape;2245;p213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46" name="Google Shape;2246;p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214"/>
          <p:cNvSpPr txBox="1">
            <a:spLocks noGrp="1"/>
          </p:cNvSpPr>
          <p:nvPr>
            <p:ph type="body" idx="1"/>
          </p:nvPr>
        </p:nvSpPr>
        <p:spPr>
          <a:xfrm>
            <a:off x="711200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49" name="Google Shape;2249;p2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214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51" name="Google Shape;2251;p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4" y="-500295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2" name="Google Shape;2252;p214"/>
          <p:cNvSpPr/>
          <p:nvPr/>
        </p:nvSpPr>
        <p:spPr>
          <a:xfrm>
            <a:off x="711200" y="1806308"/>
            <a:ext cx="4532400" cy="43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53" name="Google Shape;2253;p214"/>
          <p:cNvSpPr/>
          <p:nvPr/>
        </p:nvSpPr>
        <p:spPr>
          <a:xfrm>
            <a:off x="5861934" y="1806308"/>
            <a:ext cx="4532400" cy="43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54" name="Google Shape;2254;p214"/>
          <p:cNvSpPr/>
          <p:nvPr/>
        </p:nvSpPr>
        <p:spPr>
          <a:xfrm>
            <a:off x="11012669" y="1806308"/>
            <a:ext cx="4532400" cy="43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55" name="Google Shape;2255;p214"/>
          <p:cNvSpPr/>
          <p:nvPr/>
        </p:nvSpPr>
        <p:spPr>
          <a:xfrm>
            <a:off x="711200" y="6825153"/>
            <a:ext cx="4532400" cy="43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56" name="Google Shape;2256;p214"/>
          <p:cNvSpPr/>
          <p:nvPr/>
        </p:nvSpPr>
        <p:spPr>
          <a:xfrm>
            <a:off x="5861934" y="6824510"/>
            <a:ext cx="4532400" cy="43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57" name="Google Shape;2257;p214"/>
          <p:cNvSpPr/>
          <p:nvPr/>
        </p:nvSpPr>
        <p:spPr>
          <a:xfrm>
            <a:off x="11012669" y="6824508"/>
            <a:ext cx="4532400" cy="43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58" name="Google Shape;2258;p214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9" name="Google Shape;2259;p214"/>
          <p:cNvSpPr txBox="1">
            <a:spLocks noGrp="1"/>
          </p:cNvSpPr>
          <p:nvPr>
            <p:ph type="body" idx="2"/>
          </p:nvPr>
        </p:nvSpPr>
        <p:spPr>
          <a:xfrm>
            <a:off x="711202" y="3229339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192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60" name="Google Shape;2260;p214"/>
          <p:cNvSpPr txBox="1">
            <a:spLocks noGrp="1"/>
          </p:cNvSpPr>
          <p:nvPr>
            <p:ph type="body" idx="3"/>
          </p:nvPr>
        </p:nvSpPr>
        <p:spPr>
          <a:xfrm>
            <a:off x="711200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61" name="Google Shape;2261;p214"/>
          <p:cNvSpPr txBox="1">
            <a:spLocks noGrp="1"/>
          </p:cNvSpPr>
          <p:nvPr>
            <p:ph type="body" idx="4"/>
          </p:nvPr>
        </p:nvSpPr>
        <p:spPr>
          <a:xfrm>
            <a:off x="5861934" y="3229339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192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62" name="Google Shape;2262;p214"/>
          <p:cNvSpPr txBox="1">
            <a:spLocks noGrp="1"/>
          </p:cNvSpPr>
          <p:nvPr>
            <p:ph type="body" idx="5"/>
          </p:nvPr>
        </p:nvSpPr>
        <p:spPr>
          <a:xfrm>
            <a:off x="5861933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63" name="Google Shape;2263;p214"/>
          <p:cNvSpPr txBox="1">
            <a:spLocks noGrp="1"/>
          </p:cNvSpPr>
          <p:nvPr>
            <p:ph type="body" idx="6"/>
          </p:nvPr>
        </p:nvSpPr>
        <p:spPr>
          <a:xfrm>
            <a:off x="11012669" y="3229339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192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64" name="Google Shape;2264;p214"/>
          <p:cNvSpPr txBox="1">
            <a:spLocks noGrp="1"/>
          </p:cNvSpPr>
          <p:nvPr>
            <p:ph type="body" idx="7"/>
          </p:nvPr>
        </p:nvSpPr>
        <p:spPr>
          <a:xfrm>
            <a:off x="11012669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65" name="Google Shape;2265;p2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6" name="Google Shape;2266;p2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7" name="Google Shape;2267;p2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268" name="Google Shape;2268;p214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93692" y="4779"/>
            <a:ext cx="14240879" cy="802162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223" name="Google Shape;223;p22"/>
          <p:cNvSpPr txBox="1">
            <a:spLocks noGrp="1"/>
          </p:cNvSpPr>
          <p:nvPr>
            <p:ph type="ftr" idx="11"/>
          </p:nvPr>
        </p:nvSpPr>
        <p:spPr>
          <a:xfrm>
            <a:off x="6580682" y="8416031"/>
            <a:ext cx="7844209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24" name="Google Shape;2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0956" y="8458973"/>
            <a:ext cx="860081" cy="30793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>
            <a:spLocks noGrp="1"/>
          </p:cNvSpPr>
          <p:nvPr>
            <p:ph type="body" idx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Helvetica Neue"/>
              <a:buNone/>
              <a:defRPr sz="8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body" idx="2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227" name="Google Shape;227;p22"/>
          <p:cNvGrpSpPr/>
          <p:nvPr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228" name="Google Shape;228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2"/>
            <p:cNvSpPr txBox="1"/>
            <p:nvPr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200"/>
                <a:buFont typeface="Open Sans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openaire_eu</a:t>
              </a:r>
              <a:endParaRPr sz="2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30" name="Google Shape;23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200" y="4685283"/>
            <a:ext cx="730941" cy="73094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>
            <a:spLocks noGrp="1"/>
          </p:cNvSpPr>
          <p:nvPr>
            <p:ph type="body" idx="3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body" idx="4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215"/>
          <p:cNvSpPr txBox="1">
            <a:spLocks noGrp="1"/>
          </p:cNvSpPr>
          <p:nvPr>
            <p:ph type="body" idx="1"/>
          </p:nvPr>
        </p:nvSpPr>
        <p:spPr>
          <a:xfrm>
            <a:off x="722775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71" name="Google Shape;2271;p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272" name="Google Shape;2272;p215"/>
          <p:cNvSpPr txBox="1"/>
          <p:nvPr/>
        </p:nvSpPr>
        <p:spPr>
          <a:xfrm>
            <a:off x="18712043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73" name="Google Shape;2273;p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4" y="-500295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74" name="Google Shape;2274;p215"/>
          <p:cNvSpPr/>
          <p:nvPr/>
        </p:nvSpPr>
        <p:spPr>
          <a:xfrm>
            <a:off x="711200" y="1632684"/>
            <a:ext cx="4532400" cy="43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75" name="Google Shape;2275;p215"/>
          <p:cNvSpPr/>
          <p:nvPr/>
        </p:nvSpPr>
        <p:spPr>
          <a:xfrm>
            <a:off x="5861934" y="1632684"/>
            <a:ext cx="4532400" cy="43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76" name="Google Shape;2276;p215"/>
          <p:cNvSpPr/>
          <p:nvPr/>
        </p:nvSpPr>
        <p:spPr>
          <a:xfrm>
            <a:off x="11012669" y="1632684"/>
            <a:ext cx="4532400" cy="43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77" name="Google Shape;2277;p215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8" name="Google Shape;2278;p215"/>
          <p:cNvSpPr txBox="1">
            <a:spLocks noGrp="1"/>
          </p:cNvSpPr>
          <p:nvPr>
            <p:ph type="body" idx="2"/>
          </p:nvPr>
        </p:nvSpPr>
        <p:spPr>
          <a:xfrm>
            <a:off x="711202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64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79" name="Google Shape;2279;p215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80" name="Google Shape;2280;p215"/>
          <p:cNvSpPr txBox="1">
            <a:spLocks noGrp="1"/>
          </p:cNvSpPr>
          <p:nvPr>
            <p:ph type="body" idx="4"/>
          </p:nvPr>
        </p:nvSpPr>
        <p:spPr>
          <a:xfrm>
            <a:off x="5861936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64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81" name="Google Shape;2281;p215"/>
          <p:cNvSpPr txBox="1">
            <a:spLocks noGrp="1"/>
          </p:cNvSpPr>
          <p:nvPr>
            <p:ph type="body" idx="5"/>
          </p:nvPr>
        </p:nvSpPr>
        <p:spPr>
          <a:xfrm>
            <a:off x="5861934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82" name="Google Shape;2282;p215"/>
          <p:cNvSpPr txBox="1">
            <a:spLocks noGrp="1"/>
          </p:cNvSpPr>
          <p:nvPr>
            <p:ph type="body" idx="6"/>
          </p:nvPr>
        </p:nvSpPr>
        <p:spPr>
          <a:xfrm>
            <a:off x="11005307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64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83" name="Google Shape;2283;p215"/>
          <p:cNvSpPr txBox="1">
            <a:spLocks noGrp="1"/>
          </p:cNvSpPr>
          <p:nvPr>
            <p:ph type="body" idx="7"/>
          </p:nvPr>
        </p:nvSpPr>
        <p:spPr>
          <a:xfrm>
            <a:off x="11005305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84" name="Google Shape;2284;p215"/>
          <p:cNvSpPr/>
          <p:nvPr/>
        </p:nvSpPr>
        <p:spPr>
          <a:xfrm>
            <a:off x="711200" y="4714395"/>
            <a:ext cx="4532400" cy="43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85" name="Google Shape;2285;p215"/>
          <p:cNvSpPr/>
          <p:nvPr/>
        </p:nvSpPr>
        <p:spPr>
          <a:xfrm>
            <a:off x="5861934" y="4714395"/>
            <a:ext cx="4532400" cy="43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86" name="Google Shape;2286;p215"/>
          <p:cNvSpPr/>
          <p:nvPr/>
        </p:nvSpPr>
        <p:spPr>
          <a:xfrm>
            <a:off x="11012669" y="4714395"/>
            <a:ext cx="4532400" cy="43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87" name="Google Shape;2287;p215"/>
          <p:cNvSpPr txBox="1">
            <a:spLocks noGrp="1"/>
          </p:cNvSpPr>
          <p:nvPr>
            <p:ph type="body" idx="8"/>
          </p:nvPr>
        </p:nvSpPr>
        <p:spPr>
          <a:xfrm>
            <a:off x="711202" y="5673124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64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88" name="Google Shape;2288;p215"/>
          <p:cNvSpPr txBox="1">
            <a:spLocks noGrp="1"/>
          </p:cNvSpPr>
          <p:nvPr>
            <p:ph type="body" idx="9"/>
          </p:nvPr>
        </p:nvSpPr>
        <p:spPr>
          <a:xfrm>
            <a:off x="711200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89" name="Google Shape;2289;p215"/>
          <p:cNvSpPr txBox="1">
            <a:spLocks noGrp="1"/>
          </p:cNvSpPr>
          <p:nvPr>
            <p:ph type="body" idx="13"/>
          </p:nvPr>
        </p:nvSpPr>
        <p:spPr>
          <a:xfrm>
            <a:off x="5861936" y="5673124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64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90" name="Google Shape;2290;p215"/>
          <p:cNvSpPr txBox="1">
            <a:spLocks noGrp="1"/>
          </p:cNvSpPr>
          <p:nvPr>
            <p:ph type="body" idx="14"/>
          </p:nvPr>
        </p:nvSpPr>
        <p:spPr>
          <a:xfrm>
            <a:off x="5861934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91" name="Google Shape;2291;p215"/>
          <p:cNvSpPr txBox="1">
            <a:spLocks noGrp="1"/>
          </p:cNvSpPr>
          <p:nvPr>
            <p:ph type="body" idx="15"/>
          </p:nvPr>
        </p:nvSpPr>
        <p:spPr>
          <a:xfrm>
            <a:off x="11005307" y="5673124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192000" bIns="6400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None/>
              <a:defRPr sz="2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92" name="Google Shape;2292;p215"/>
          <p:cNvSpPr txBox="1">
            <a:spLocks noGrp="1"/>
          </p:cNvSpPr>
          <p:nvPr>
            <p:ph type="body" idx="16"/>
          </p:nvPr>
        </p:nvSpPr>
        <p:spPr>
          <a:xfrm>
            <a:off x="11005305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293" name="Google Shape;2293;p2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2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2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296" name="Google Shape;2296;p215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hotos - Texts">
  <p:cSld name="4 Photos - Texts"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216"/>
          <p:cNvSpPr>
            <a:spLocks noGrp="1"/>
          </p:cNvSpPr>
          <p:nvPr>
            <p:ph type="pic" idx="2"/>
          </p:nvPr>
        </p:nvSpPr>
        <p:spPr>
          <a:xfrm>
            <a:off x="161515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299" name="Google Shape;2299;p216"/>
          <p:cNvSpPr txBox="1">
            <a:spLocks noGrp="1"/>
          </p:cNvSpPr>
          <p:nvPr>
            <p:ph type="body" idx="1"/>
          </p:nvPr>
        </p:nvSpPr>
        <p:spPr>
          <a:xfrm>
            <a:off x="1240407" y="4309136"/>
            <a:ext cx="3118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0" name="Google Shape;2300;p216"/>
          <p:cNvSpPr txBox="1">
            <a:spLocks noGrp="1"/>
          </p:cNvSpPr>
          <p:nvPr>
            <p:ph type="body" idx="3"/>
          </p:nvPr>
        </p:nvSpPr>
        <p:spPr>
          <a:xfrm>
            <a:off x="1224439" y="4818835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4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1" name="Google Shape;2301;p216"/>
          <p:cNvSpPr txBox="1">
            <a:spLocks noGrp="1"/>
          </p:cNvSpPr>
          <p:nvPr>
            <p:ph type="body" idx="4"/>
          </p:nvPr>
        </p:nvSpPr>
        <p:spPr>
          <a:xfrm>
            <a:off x="4759520" y="4309136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2" name="Google Shape;2302;p216"/>
          <p:cNvSpPr txBox="1">
            <a:spLocks noGrp="1"/>
          </p:cNvSpPr>
          <p:nvPr>
            <p:ph type="body" idx="5"/>
          </p:nvPr>
        </p:nvSpPr>
        <p:spPr>
          <a:xfrm>
            <a:off x="4767740" y="4818835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4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3" name="Google Shape;2303;p216"/>
          <p:cNvSpPr txBox="1">
            <a:spLocks noGrp="1"/>
          </p:cNvSpPr>
          <p:nvPr>
            <p:ph type="body" idx="6"/>
          </p:nvPr>
        </p:nvSpPr>
        <p:spPr>
          <a:xfrm>
            <a:off x="8331081" y="4309136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4" name="Google Shape;2304;p216"/>
          <p:cNvSpPr txBox="1">
            <a:spLocks noGrp="1"/>
          </p:cNvSpPr>
          <p:nvPr>
            <p:ph type="body" idx="7"/>
          </p:nvPr>
        </p:nvSpPr>
        <p:spPr>
          <a:xfrm>
            <a:off x="8339301" y="4818835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4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5" name="Google Shape;2305;p216"/>
          <p:cNvSpPr txBox="1">
            <a:spLocks noGrp="1"/>
          </p:cNvSpPr>
          <p:nvPr>
            <p:ph type="body" idx="8"/>
          </p:nvPr>
        </p:nvSpPr>
        <p:spPr>
          <a:xfrm>
            <a:off x="11842940" y="4309136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6" name="Google Shape;2306;p216"/>
          <p:cNvSpPr txBox="1">
            <a:spLocks noGrp="1"/>
          </p:cNvSpPr>
          <p:nvPr>
            <p:ph type="body" idx="9"/>
          </p:nvPr>
        </p:nvSpPr>
        <p:spPr>
          <a:xfrm>
            <a:off x="11851160" y="4818835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8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4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7" name="Google Shape;2307;p216"/>
          <p:cNvSpPr>
            <a:spLocks noGrp="1"/>
          </p:cNvSpPr>
          <p:nvPr>
            <p:ph type="pic" idx="13"/>
          </p:nvPr>
        </p:nvSpPr>
        <p:spPr>
          <a:xfrm>
            <a:off x="515845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8" name="Google Shape;2308;p216"/>
          <p:cNvSpPr>
            <a:spLocks noGrp="1"/>
          </p:cNvSpPr>
          <p:nvPr>
            <p:ph type="pic" idx="14"/>
          </p:nvPr>
        </p:nvSpPr>
        <p:spPr>
          <a:xfrm>
            <a:off x="8730013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09" name="Google Shape;2309;p216"/>
          <p:cNvSpPr>
            <a:spLocks noGrp="1"/>
          </p:cNvSpPr>
          <p:nvPr>
            <p:ph type="pic" idx="15"/>
          </p:nvPr>
        </p:nvSpPr>
        <p:spPr>
          <a:xfrm>
            <a:off x="1224187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10" name="Google Shape;2310;p216"/>
          <p:cNvSpPr txBox="1">
            <a:spLocks noGrp="1"/>
          </p:cNvSpPr>
          <p:nvPr>
            <p:ph type="body" idx="16"/>
          </p:nvPr>
        </p:nvSpPr>
        <p:spPr>
          <a:xfrm>
            <a:off x="711200" y="575733"/>
            <a:ext cx="14752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Calibri"/>
              <a:buNone/>
              <a:defRPr sz="4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11" name="Google Shape;2311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2" name="Google Shape;2312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3" name="Google Shape;2313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314" name="Google Shape;2314;p216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15" name="Google Shape;2315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6" name="Google Shape;2316;p216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p217"/>
          <p:cNvSpPr>
            <a:spLocks noGrp="1"/>
          </p:cNvSpPr>
          <p:nvPr>
            <p:ph type="pic" idx="2"/>
          </p:nvPr>
        </p:nvSpPr>
        <p:spPr>
          <a:xfrm>
            <a:off x="939881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19" name="Google Shape;2319;p217"/>
          <p:cNvSpPr txBox="1">
            <a:spLocks noGrp="1"/>
          </p:cNvSpPr>
          <p:nvPr>
            <p:ph type="body" idx="1"/>
          </p:nvPr>
        </p:nvSpPr>
        <p:spPr>
          <a:xfrm>
            <a:off x="685079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20" name="Google Shape;2320;p217"/>
          <p:cNvSpPr txBox="1">
            <a:spLocks noGrp="1"/>
          </p:cNvSpPr>
          <p:nvPr>
            <p:ph type="body" idx="3"/>
          </p:nvPr>
        </p:nvSpPr>
        <p:spPr>
          <a:xfrm>
            <a:off x="711200" y="453134"/>
            <a:ext cx="147525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Calibri"/>
              <a:buNone/>
              <a:defRPr sz="44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21" name="Google Shape;2321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2" name="Google Shape;232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323" name="Google Shape;2323;p217"/>
          <p:cNvSpPr>
            <a:spLocks noGrp="1"/>
          </p:cNvSpPr>
          <p:nvPr>
            <p:ph type="pic" idx="4"/>
          </p:nvPr>
        </p:nvSpPr>
        <p:spPr>
          <a:xfrm>
            <a:off x="4030320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24" name="Google Shape;2324;p217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25" name="Google Shape;2325;p217"/>
          <p:cNvSpPr>
            <a:spLocks noGrp="1"/>
          </p:cNvSpPr>
          <p:nvPr>
            <p:ph type="pic" idx="6"/>
          </p:nvPr>
        </p:nvSpPr>
        <p:spPr>
          <a:xfrm>
            <a:off x="10216766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26" name="Google Shape;2326;p217"/>
          <p:cNvSpPr>
            <a:spLocks noGrp="1"/>
          </p:cNvSpPr>
          <p:nvPr>
            <p:ph type="pic" idx="7"/>
          </p:nvPr>
        </p:nvSpPr>
        <p:spPr>
          <a:xfrm>
            <a:off x="13301346" y="1869051"/>
            <a:ext cx="19194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27" name="Google Shape;2327;p217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28" name="Google Shape;2328;p217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29" name="Google Shape;2329;p217"/>
          <p:cNvSpPr txBox="1">
            <a:spLocks noGrp="1"/>
          </p:cNvSpPr>
          <p:nvPr>
            <p:ph type="body" idx="13"/>
          </p:nvPr>
        </p:nvSpPr>
        <p:spPr>
          <a:xfrm>
            <a:off x="9967975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30" name="Google Shape;2330;p217"/>
          <p:cNvSpPr txBox="1">
            <a:spLocks noGrp="1"/>
          </p:cNvSpPr>
          <p:nvPr>
            <p:ph type="body" idx="14"/>
          </p:nvPr>
        </p:nvSpPr>
        <p:spPr>
          <a:xfrm>
            <a:off x="13058417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2331" name="Google Shape;2331;p217"/>
          <p:cNvCxnSpPr/>
          <p:nvPr/>
        </p:nvCxnSpPr>
        <p:spPr>
          <a:xfrm>
            <a:off x="3483981" y="4004843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32" name="Google Shape;2332;p217"/>
          <p:cNvCxnSpPr/>
          <p:nvPr/>
        </p:nvCxnSpPr>
        <p:spPr>
          <a:xfrm>
            <a:off x="6574422" y="4004843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33" name="Google Shape;2333;p217"/>
          <p:cNvCxnSpPr/>
          <p:nvPr/>
        </p:nvCxnSpPr>
        <p:spPr>
          <a:xfrm>
            <a:off x="9664860" y="4004843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34" name="Google Shape;2334;p217"/>
          <p:cNvCxnSpPr/>
          <p:nvPr/>
        </p:nvCxnSpPr>
        <p:spPr>
          <a:xfrm>
            <a:off x="12778451" y="4004843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335" name="Google Shape;23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336" name="Google Shape;2336;p217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37" name="Google Shape;2337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8" name="Google Shape;2338;p217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hotos - Text">
  <p:cSld name="6 Photos - Text"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218"/>
          <p:cNvSpPr/>
          <p:nvPr/>
        </p:nvSpPr>
        <p:spPr>
          <a:xfrm>
            <a:off x="0" y="4354576"/>
            <a:ext cx="16256100" cy="4347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41" name="Google Shape;2341;p218"/>
          <p:cNvSpPr>
            <a:spLocks noGrp="1"/>
          </p:cNvSpPr>
          <p:nvPr>
            <p:ph type="pic" idx="2"/>
          </p:nvPr>
        </p:nvSpPr>
        <p:spPr>
          <a:xfrm>
            <a:off x="741413" y="188574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42" name="Google Shape;2342;p218"/>
          <p:cNvSpPr txBox="1">
            <a:spLocks noGrp="1"/>
          </p:cNvSpPr>
          <p:nvPr>
            <p:ph type="body" idx="1"/>
          </p:nvPr>
        </p:nvSpPr>
        <p:spPr>
          <a:xfrm>
            <a:off x="2314937" y="1912398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43" name="Google Shape;2343;p218"/>
          <p:cNvSpPr txBox="1">
            <a:spLocks noGrp="1"/>
          </p:cNvSpPr>
          <p:nvPr>
            <p:ph type="body" idx="3"/>
          </p:nvPr>
        </p:nvSpPr>
        <p:spPr>
          <a:xfrm>
            <a:off x="2314935" y="2327637"/>
            <a:ext cx="5312400" cy="11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44" name="Google Shape;2344;p218"/>
          <p:cNvSpPr txBox="1">
            <a:spLocks noGrp="1"/>
          </p:cNvSpPr>
          <p:nvPr>
            <p:ph type="body" idx="4"/>
          </p:nvPr>
        </p:nvSpPr>
        <p:spPr>
          <a:xfrm>
            <a:off x="711200" y="792164"/>
            <a:ext cx="143028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45" name="Google Shape;2345;p218"/>
          <p:cNvSpPr/>
          <p:nvPr/>
        </p:nvSpPr>
        <p:spPr>
          <a:xfrm>
            <a:off x="0" y="8367776"/>
            <a:ext cx="16256100" cy="434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46" name="Google Shape;2346;p218"/>
          <p:cNvSpPr>
            <a:spLocks noGrp="1"/>
          </p:cNvSpPr>
          <p:nvPr>
            <p:ph type="pic" idx="5"/>
          </p:nvPr>
        </p:nvSpPr>
        <p:spPr>
          <a:xfrm>
            <a:off x="741413" y="3890153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47" name="Google Shape;2347;p218"/>
          <p:cNvSpPr txBox="1">
            <a:spLocks noGrp="1"/>
          </p:cNvSpPr>
          <p:nvPr>
            <p:ph type="body" idx="6"/>
          </p:nvPr>
        </p:nvSpPr>
        <p:spPr>
          <a:xfrm>
            <a:off x="2314937" y="3916809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48" name="Google Shape;2348;p218"/>
          <p:cNvSpPr txBox="1">
            <a:spLocks noGrp="1"/>
          </p:cNvSpPr>
          <p:nvPr>
            <p:ph type="body" idx="7"/>
          </p:nvPr>
        </p:nvSpPr>
        <p:spPr>
          <a:xfrm>
            <a:off x="2314935" y="4332048"/>
            <a:ext cx="53124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49" name="Google Shape;2349;p218"/>
          <p:cNvSpPr>
            <a:spLocks noGrp="1"/>
          </p:cNvSpPr>
          <p:nvPr>
            <p:ph type="pic" idx="8"/>
          </p:nvPr>
        </p:nvSpPr>
        <p:spPr>
          <a:xfrm>
            <a:off x="741413" y="5867908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0" name="Google Shape;2350;p218"/>
          <p:cNvSpPr txBox="1">
            <a:spLocks noGrp="1"/>
          </p:cNvSpPr>
          <p:nvPr>
            <p:ph type="body" idx="9"/>
          </p:nvPr>
        </p:nvSpPr>
        <p:spPr>
          <a:xfrm>
            <a:off x="2314937" y="5894564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1" name="Google Shape;2351;p218"/>
          <p:cNvSpPr txBox="1">
            <a:spLocks noGrp="1"/>
          </p:cNvSpPr>
          <p:nvPr>
            <p:ph type="body" idx="13"/>
          </p:nvPr>
        </p:nvSpPr>
        <p:spPr>
          <a:xfrm>
            <a:off x="2314935" y="6309803"/>
            <a:ext cx="53124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2" name="Google Shape;2352;p218"/>
          <p:cNvSpPr>
            <a:spLocks noGrp="1"/>
          </p:cNvSpPr>
          <p:nvPr>
            <p:ph type="pic" idx="14"/>
          </p:nvPr>
        </p:nvSpPr>
        <p:spPr>
          <a:xfrm>
            <a:off x="8128000" y="188574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3" name="Google Shape;2353;p218"/>
          <p:cNvSpPr txBox="1">
            <a:spLocks noGrp="1"/>
          </p:cNvSpPr>
          <p:nvPr>
            <p:ph type="body" idx="15"/>
          </p:nvPr>
        </p:nvSpPr>
        <p:spPr>
          <a:xfrm>
            <a:off x="9701525" y="1912398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4" name="Google Shape;2354;p218"/>
          <p:cNvSpPr txBox="1">
            <a:spLocks noGrp="1"/>
          </p:cNvSpPr>
          <p:nvPr>
            <p:ph type="body" idx="16"/>
          </p:nvPr>
        </p:nvSpPr>
        <p:spPr>
          <a:xfrm>
            <a:off x="9701524" y="2327637"/>
            <a:ext cx="5312400" cy="11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5" name="Google Shape;2355;p218"/>
          <p:cNvSpPr>
            <a:spLocks noGrp="1"/>
          </p:cNvSpPr>
          <p:nvPr>
            <p:ph type="pic" idx="17"/>
          </p:nvPr>
        </p:nvSpPr>
        <p:spPr>
          <a:xfrm>
            <a:off x="8128000" y="3890153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6" name="Google Shape;2356;p218"/>
          <p:cNvSpPr txBox="1">
            <a:spLocks noGrp="1"/>
          </p:cNvSpPr>
          <p:nvPr>
            <p:ph type="body" idx="18"/>
          </p:nvPr>
        </p:nvSpPr>
        <p:spPr>
          <a:xfrm>
            <a:off x="9701525" y="3916809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7" name="Google Shape;2357;p218"/>
          <p:cNvSpPr txBox="1">
            <a:spLocks noGrp="1"/>
          </p:cNvSpPr>
          <p:nvPr>
            <p:ph type="body" idx="19"/>
          </p:nvPr>
        </p:nvSpPr>
        <p:spPr>
          <a:xfrm>
            <a:off x="9701524" y="4332048"/>
            <a:ext cx="53124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8" name="Google Shape;2358;p218"/>
          <p:cNvSpPr>
            <a:spLocks noGrp="1"/>
          </p:cNvSpPr>
          <p:nvPr>
            <p:ph type="pic" idx="20"/>
          </p:nvPr>
        </p:nvSpPr>
        <p:spPr>
          <a:xfrm>
            <a:off x="8128000" y="5867908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59" name="Google Shape;2359;p218"/>
          <p:cNvSpPr txBox="1">
            <a:spLocks noGrp="1"/>
          </p:cNvSpPr>
          <p:nvPr>
            <p:ph type="body" idx="21"/>
          </p:nvPr>
        </p:nvSpPr>
        <p:spPr>
          <a:xfrm>
            <a:off x="9701525" y="5894564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60" name="Google Shape;2360;p218"/>
          <p:cNvSpPr txBox="1">
            <a:spLocks noGrp="1"/>
          </p:cNvSpPr>
          <p:nvPr>
            <p:ph type="body" idx="22"/>
          </p:nvPr>
        </p:nvSpPr>
        <p:spPr>
          <a:xfrm>
            <a:off x="9701524" y="6309803"/>
            <a:ext cx="53124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61" name="Google Shape;2361;p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4052" y="-434050"/>
            <a:ext cx="1736203" cy="26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Google Shape;2362;p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042761" y="5824734"/>
            <a:ext cx="1770592" cy="26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Google Shape;2363;p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Google Shape;2364;p218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65" name="Google Shape;2365;p2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219"/>
          <p:cNvSpPr txBox="1">
            <a:spLocks noGrp="1"/>
          </p:cNvSpPr>
          <p:nvPr>
            <p:ph type="body" idx="1"/>
          </p:nvPr>
        </p:nvSpPr>
        <p:spPr>
          <a:xfrm>
            <a:off x="711202" y="792164"/>
            <a:ext cx="6535500" cy="25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5000"/>
              <a:buFont typeface="Calibri"/>
              <a:buNone/>
              <a:defRPr sz="66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68" name="Google Shape;2368;p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369" name="Google Shape;2369;p219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0" name="Google Shape;2370;p219"/>
          <p:cNvSpPr txBox="1">
            <a:spLocks noGrp="1"/>
          </p:cNvSpPr>
          <p:nvPr>
            <p:ph type="body" idx="2"/>
          </p:nvPr>
        </p:nvSpPr>
        <p:spPr>
          <a:xfrm>
            <a:off x="723900" y="3357797"/>
            <a:ext cx="6126300" cy="4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32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71" name="Google Shape;2371;p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4" y="-500295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2" name="Google Shape;2372;p219"/>
          <p:cNvSpPr>
            <a:spLocks noGrp="1"/>
          </p:cNvSpPr>
          <p:nvPr>
            <p:ph type="pic" idx="3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73" name="Google Shape;2373;p2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4" name="Google Shape;2374;p2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5" name="Google Shape;2375;p2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376" name="Google Shape;2376;p219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220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79" name="Google Shape;2379;p220"/>
          <p:cNvSpPr txBox="1">
            <a:spLocks noGrp="1"/>
          </p:cNvSpPr>
          <p:nvPr>
            <p:ph type="body" idx="1"/>
          </p:nvPr>
        </p:nvSpPr>
        <p:spPr>
          <a:xfrm>
            <a:off x="711202" y="792164"/>
            <a:ext cx="6535500" cy="25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5000"/>
              <a:buFont typeface="Calibri"/>
              <a:buNone/>
              <a:defRPr sz="66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80" name="Google Shape;2380;p2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2381" name="Google Shape;2381;p220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2" name="Google Shape;2382;p220"/>
          <p:cNvSpPr txBox="1">
            <a:spLocks noGrp="1"/>
          </p:cNvSpPr>
          <p:nvPr>
            <p:ph type="body" idx="3"/>
          </p:nvPr>
        </p:nvSpPr>
        <p:spPr>
          <a:xfrm>
            <a:off x="723900" y="3357797"/>
            <a:ext cx="6126300" cy="4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20000" rIns="0" bIns="32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3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83" name="Google Shape;2383;p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4" y="-500295"/>
            <a:ext cx="1933732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384" name="Google Shape;2384;p220"/>
          <p:cNvSpPr/>
          <p:nvPr/>
        </p:nvSpPr>
        <p:spPr>
          <a:xfrm>
            <a:off x="8921831" y="6534688"/>
            <a:ext cx="8968500" cy="611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00" tIns="47600" rIns="47600" bIns="476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85" name="Google Shape;2385;p220"/>
          <p:cNvSpPr txBox="1">
            <a:spLocks noGrp="1"/>
          </p:cNvSpPr>
          <p:nvPr>
            <p:ph type="body" idx="4"/>
          </p:nvPr>
        </p:nvSpPr>
        <p:spPr>
          <a:xfrm>
            <a:off x="9593705" y="6162363"/>
            <a:ext cx="63558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  <a:defRPr sz="4400" b="1" i="1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386" name="Google Shape;2386;p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7" name="Google Shape;2387;p2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8" name="Google Shape;2388;p2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2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2389" name="Google Shape;2389;p220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1" name="Google Shape;2391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6028" y="755659"/>
            <a:ext cx="1584326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392" name="Google Shape;2392;p221"/>
          <p:cNvSpPr txBox="1">
            <a:spLocks noGrp="1"/>
          </p:cNvSpPr>
          <p:nvPr>
            <p:ph type="title"/>
          </p:nvPr>
        </p:nvSpPr>
        <p:spPr>
          <a:xfrm>
            <a:off x="3015436" y="323536"/>
            <a:ext cx="119532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00" tIns="72575" rIns="145100" bIns="725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100"/>
              <a:buFont typeface="Calibri"/>
              <a:buNone/>
              <a:defRPr sz="81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393" name="Google Shape;2393;p221"/>
          <p:cNvSpPr txBox="1">
            <a:spLocks noGrp="1"/>
          </p:cNvSpPr>
          <p:nvPr>
            <p:ph type="ftr" idx="11"/>
          </p:nvPr>
        </p:nvSpPr>
        <p:spPr>
          <a:xfrm>
            <a:off x="5029200" y="8386765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4" name="Google Shape;2394;p221"/>
          <p:cNvSpPr txBox="1">
            <a:spLocks noGrp="1"/>
          </p:cNvSpPr>
          <p:nvPr>
            <p:ph type="sldNum" idx="12"/>
          </p:nvPr>
        </p:nvSpPr>
        <p:spPr>
          <a:xfrm>
            <a:off x="14630400" y="8386765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395" name="Google Shape;2395;p221" descr="EC_logo_blue_mono_horiz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900" y="8604450"/>
            <a:ext cx="1490551" cy="3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content+image">
  <p:cSld name="Slide content+image"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97" name="Google Shape;2397;p222"/>
          <p:cNvCxnSpPr/>
          <p:nvPr/>
        </p:nvCxnSpPr>
        <p:spPr>
          <a:xfrm rot="10800000" flipH="1">
            <a:off x="0" y="3867298"/>
            <a:ext cx="2057700" cy="1760400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398" name="Google Shape;2398;p222"/>
          <p:cNvCxnSpPr/>
          <p:nvPr/>
        </p:nvCxnSpPr>
        <p:spPr>
          <a:xfrm rot="10800000" flipH="1">
            <a:off x="5824542" y="-80"/>
            <a:ext cx="738000" cy="684300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399" name="Google Shape;2399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566" y="887415"/>
            <a:ext cx="1584326" cy="1236661"/>
          </a:xfrm>
          <a:prstGeom prst="rect">
            <a:avLst/>
          </a:prstGeom>
          <a:noFill/>
          <a:ln>
            <a:noFill/>
          </a:ln>
        </p:spPr>
      </p:pic>
      <p:sp>
        <p:nvSpPr>
          <p:cNvPr id="2400" name="Google Shape;2400;p222"/>
          <p:cNvSpPr txBox="1">
            <a:spLocks noGrp="1"/>
          </p:cNvSpPr>
          <p:nvPr>
            <p:ph type="title"/>
          </p:nvPr>
        </p:nvSpPr>
        <p:spPr>
          <a:xfrm>
            <a:off x="2871417" y="611566"/>
            <a:ext cx="1209750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00" tIns="72575" rIns="145100" bIns="725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100"/>
              <a:buFont typeface="Calibri"/>
              <a:buNone/>
              <a:defRPr sz="81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01" name="Google Shape;2401;p222"/>
          <p:cNvSpPr txBox="1">
            <a:spLocks noGrp="1"/>
          </p:cNvSpPr>
          <p:nvPr>
            <p:ph type="body" idx="1"/>
          </p:nvPr>
        </p:nvSpPr>
        <p:spPr>
          <a:xfrm>
            <a:off x="7695959" y="2627785"/>
            <a:ext cx="6480600" cy="57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02" name="Google Shape;2402;p222"/>
          <p:cNvSpPr txBox="1">
            <a:spLocks noGrp="1"/>
          </p:cNvSpPr>
          <p:nvPr>
            <p:ph type="body" idx="2"/>
          </p:nvPr>
        </p:nvSpPr>
        <p:spPr>
          <a:xfrm>
            <a:off x="2871417" y="1979721"/>
            <a:ext cx="120975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73D7"/>
              </a:buClr>
              <a:buSzPts val="1600"/>
              <a:buFont typeface="Calibri"/>
              <a:buNone/>
              <a:defRPr sz="2200" b="0" i="0" u="none" strike="noStrike" cap="none">
                <a:solidFill>
                  <a:srgbClr val="2D73D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03" name="Google Shape;2403;p222"/>
          <p:cNvSpPr>
            <a:spLocks noGrp="1"/>
          </p:cNvSpPr>
          <p:nvPr>
            <p:ph type="pic" idx="3"/>
          </p:nvPr>
        </p:nvSpPr>
        <p:spPr>
          <a:xfrm>
            <a:off x="3231456" y="3275867"/>
            <a:ext cx="40326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04" name="Google Shape;2404;p222"/>
          <p:cNvSpPr txBox="1">
            <a:spLocks noGrp="1"/>
          </p:cNvSpPr>
          <p:nvPr>
            <p:ph type="ftr" idx="11"/>
          </p:nvPr>
        </p:nvSpPr>
        <p:spPr>
          <a:xfrm>
            <a:off x="5029200" y="8386765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5" name="Google Shape;2405;p222"/>
          <p:cNvSpPr txBox="1">
            <a:spLocks noGrp="1"/>
          </p:cNvSpPr>
          <p:nvPr>
            <p:ph type="sldNum" idx="12"/>
          </p:nvPr>
        </p:nvSpPr>
        <p:spPr>
          <a:xfrm>
            <a:off x="14630400" y="8386765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406" name="Google Shape;2406;p222" descr="EC_logo_blue_mono_horizont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900" y="8604450"/>
            <a:ext cx="1490551" cy="3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8" name="Google Shape;2408;p2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566" y="900121"/>
            <a:ext cx="1584326" cy="123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0" name="Google Shape;2410;p224"/>
          <p:cNvPicPr preferRelativeResize="0"/>
          <p:nvPr/>
        </p:nvPicPr>
        <p:blipFill rotWithShape="1">
          <a:blip r:embed="rId2">
            <a:alphaModFix/>
          </a:blip>
          <a:srcRect l="45396"/>
          <a:stretch/>
        </p:blipFill>
        <p:spPr>
          <a:xfrm>
            <a:off x="1431911" y="8244409"/>
            <a:ext cx="1152014" cy="118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1" name="Google Shape;2411;p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027" y="755659"/>
            <a:ext cx="1584326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412" name="Google Shape;2412;p224"/>
          <p:cNvSpPr txBox="1">
            <a:spLocks noGrp="1"/>
          </p:cNvSpPr>
          <p:nvPr>
            <p:ph type="title"/>
          </p:nvPr>
        </p:nvSpPr>
        <p:spPr>
          <a:xfrm>
            <a:off x="1109662" y="2279659"/>
            <a:ext cx="14020800" cy="3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00" tIns="72575" rIns="145100" bIns="7257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6500"/>
              <a:buFont typeface="Calibri"/>
              <a:buNone/>
              <a:defRPr sz="6500" b="1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13" name="Google Shape;2413;p224"/>
          <p:cNvSpPr txBox="1">
            <a:spLocks noGrp="1"/>
          </p:cNvSpPr>
          <p:nvPr>
            <p:ph type="body" idx="1"/>
          </p:nvPr>
        </p:nvSpPr>
        <p:spPr>
          <a:xfrm>
            <a:off x="1091977" y="5759773"/>
            <a:ext cx="140208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Calibri"/>
              <a:buNone/>
              <a:defRPr sz="29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  <a:defRPr sz="1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14" name="Google Shape;2414;p224"/>
          <p:cNvSpPr txBox="1">
            <a:spLocks noGrp="1"/>
          </p:cNvSpPr>
          <p:nvPr>
            <p:ph type="ftr" idx="11"/>
          </p:nvPr>
        </p:nvSpPr>
        <p:spPr>
          <a:xfrm>
            <a:off x="5029200" y="8386765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4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5" name="Google Shape;2415;p224"/>
          <p:cNvSpPr txBox="1">
            <a:spLocks noGrp="1"/>
          </p:cNvSpPr>
          <p:nvPr>
            <p:ph type="sldNum" idx="12"/>
          </p:nvPr>
        </p:nvSpPr>
        <p:spPr>
          <a:xfrm>
            <a:off x="14630400" y="8386765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3"/>
          <p:cNvPicPr preferRelativeResize="0"/>
          <p:nvPr/>
        </p:nvPicPr>
        <p:blipFill rotWithShape="1">
          <a:blip r:embed="rId2">
            <a:alphaModFix/>
          </a:blip>
          <a:srcRect t="15615" b="-15614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3"/>
          <p:cNvSpPr/>
          <p:nvPr/>
        </p:nvSpPr>
        <p:spPr>
          <a:xfrm>
            <a:off x="0" y="14024"/>
            <a:ext cx="162560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8" name="Google Shape;238;p23"/>
          <p:cNvSpPr/>
          <p:nvPr/>
        </p:nvSpPr>
        <p:spPr>
          <a:xfrm>
            <a:off x="0" y="8065033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9" name="Google Shape;239;p23"/>
          <p:cNvSpPr txBox="1">
            <a:spLocks noGrp="1"/>
          </p:cNvSpPr>
          <p:nvPr>
            <p:ph type="ftr" idx="11"/>
          </p:nvPr>
        </p:nvSpPr>
        <p:spPr>
          <a:xfrm>
            <a:off x="4831589" y="8483763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body" idx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5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Helvetica Neue"/>
              <a:buNone/>
              <a:defRPr sz="42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900" y="660384"/>
            <a:ext cx="986503" cy="9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>
            <a:spLocks noGrp="1"/>
          </p:cNvSpPr>
          <p:nvPr>
            <p:ph type="body" idx="3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 sz="2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500297" y="5636944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7" name="Google Shape;2417;p2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6027" y="755659"/>
            <a:ext cx="1584326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2418" name="Google Shape;2418;p225"/>
          <p:cNvSpPr txBox="1">
            <a:spLocks noGrp="1"/>
          </p:cNvSpPr>
          <p:nvPr>
            <p:ph type="title"/>
          </p:nvPr>
        </p:nvSpPr>
        <p:spPr>
          <a:xfrm>
            <a:off x="2871419" y="366713"/>
            <a:ext cx="12259200" cy="1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00" tIns="72575" rIns="145100" bIns="7257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7200"/>
              <a:buFont typeface="Calibri"/>
              <a:buNone/>
              <a:defRPr sz="7200" b="0" i="0" u="none" strike="noStrike" cap="none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19" name="Google Shape;2419;p225"/>
          <p:cNvSpPr txBox="1">
            <a:spLocks noGrp="1"/>
          </p:cNvSpPr>
          <p:nvPr>
            <p:ph type="body" idx="1"/>
          </p:nvPr>
        </p:nvSpPr>
        <p:spPr>
          <a:xfrm>
            <a:off x="1109671" y="1985966"/>
            <a:ext cx="68742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5BE5"/>
              </a:buClr>
              <a:buSzPts val="1800"/>
              <a:buFont typeface="Calibri"/>
              <a:buNone/>
              <a:defRPr sz="2400" b="1" i="0" u="none" strike="noStrike" cap="none">
                <a:solidFill>
                  <a:srgbClr val="2D5BE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  <a:defRPr sz="1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20" name="Google Shape;2420;p225"/>
          <p:cNvSpPr txBox="1">
            <a:spLocks noGrp="1"/>
          </p:cNvSpPr>
          <p:nvPr>
            <p:ph type="body" idx="2"/>
          </p:nvPr>
        </p:nvSpPr>
        <p:spPr>
          <a:xfrm>
            <a:off x="1109671" y="2925765"/>
            <a:ext cx="6874200" cy="53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21" name="Google Shape;2421;p225"/>
          <p:cNvSpPr txBox="1">
            <a:spLocks noGrp="1"/>
          </p:cNvSpPr>
          <p:nvPr>
            <p:ph type="body" idx="3"/>
          </p:nvPr>
        </p:nvSpPr>
        <p:spPr>
          <a:xfrm>
            <a:off x="8253415" y="1985966"/>
            <a:ext cx="6876900" cy="8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5BE5"/>
              </a:buClr>
              <a:buSzPts val="1800"/>
              <a:buFont typeface="Calibri"/>
              <a:buNone/>
              <a:defRPr sz="2400" b="1" i="0" u="none" strike="noStrike" cap="none">
                <a:solidFill>
                  <a:srgbClr val="2D5BE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 Light"/>
              <a:buNone/>
              <a:defRPr sz="1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22" name="Google Shape;2422;p225"/>
          <p:cNvSpPr txBox="1">
            <a:spLocks noGrp="1"/>
          </p:cNvSpPr>
          <p:nvPr>
            <p:ph type="body" idx="4"/>
          </p:nvPr>
        </p:nvSpPr>
        <p:spPr>
          <a:xfrm>
            <a:off x="8253415" y="2925765"/>
            <a:ext cx="6876900" cy="53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Char char="•"/>
              <a:defRPr sz="1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23" name="Google Shape;2423;p225"/>
          <p:cNvSpPr txBox="1">
            <a:spLocks noGrp="1"/>
          </p:cNvSpPr>
          <p:nvPr>
            <p:ph type="ftr" idx="11"/>
          </p:nvPr>
        </p:nvSpPr>
        <p:spPr>
          <a:xfrm>
            <a:off x="5029200" y="8386765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4" name="Google Shape;2424;p225"/>
          <p:cNvSpPr txBox="1">
            <a:spLocks noGrp="1"/>
          </p:cNvSpPr>
          <p:nvPr>
            <p:ph type="sldNum" idx="12"/>
          </p:nvPr>
        </p:nvSpPr>
        <p:spPr>
          <a:xfrm>
            <a:off x="14630400" y="8386765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425" name="Google Shape;2425;p225"/>
          <p:cNvPicPr preferRelativeResize="0"/>
          <p:nvPr/>
        </p:nvPicPr>
        <p:blipFill rotWithShape="1">
          <a:blip r:embed="rId3">
            <a:alphaModFix/>
          </a:blip>
          <a:srcRect l="44364"/>
          <a:stretch/>
        </p:blipFill>
        <p:spPr>
          <a:xfrm>
            <a:off x="11644" y="7959721"/>
            <a:ext cx="1420267" cy="1436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7" name="Google Shape;2427;p226"/>
          <p:cNvSpPr txBox="1">
            <a:spLocks noGrp="1"/>
          </p:cNvSpPr>
          <p:nvPr>
            <p:ph type="ctrTitle"/>
          </p:nvPr>
        </p:nvSpPr>
        <p:spPr>
          <a:xfrm>
            <a:off x="554148" y="1323689"/>
            <a:ext cx="15147600" cy="3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28" name="Google Shape;2428;p226"/>
          <p:cNvSpPr txBox="1">
            <a:spLocks noGrp="1"/>
          </p:cNvSpPr>
          <p:nvPr>
            <p:ph type="subTitle" idx="1"/>
          </p:nvPr>
        </p:nvSpPr>
        <p:spPr>
          <a:xfrm>
            <a:off x="554133" y="5038444"/>
            <a:ext cx="151476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29" name="Google Shape;2429;p226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p227"/>
          <p:cNvSpPr txBox="1">
            <a:spLocks noGrp="1"/>
          </p:cNvSpPr>
          <p:nvPr>
            <p:ph type="title"/>
          </p:nvPr>
        </p:nvSpPr>
        <p:spPr>
          <a:xfrm>
            <a:off x="554133" y="791156"/>
            <a:ext cx="151476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32" name="Google Shape;2432;p227"/>
          <p:cNvSpPr txBox="1">
            <a:spLocks noGrp="1"/>
          </p:cNvSpPr>
          <p:nvPr>
            <p:ph type="body" idx="1"/>
          </p:nvPr>
        </p:nvSpPr>
        <p:spPr>
          <a:xfrm>
            <a:off x="554133" y="2048844"/>
            <a:ext cx="15147600" cy="60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Char char="●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○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■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●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○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■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●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○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2800"/>
              </a:spcBef>
              <a:spcAft>
                <a:spcPts val="2800"/>
              </a:spcAft>
              <a:buClr>
                <a:srgbClr val="000000"/>
              </a:buClr>
              <a:buSzPts val="2500"/>
              <a:buFont typeface="Helvetica Neue Light"/>
              <a:buChar char="■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33" name="Google Shape;2433;p227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bg>
      <p:bgPr>
        <a:gradFill>
          <a:gsLst>
            <a:gs pos="0">
              <a:schemeClr val="accent2"/>
            </a:gs>
            <a:gs pos="100000">
              <a:srgbClr val="FFFFFF">
                <a:alpha val="0"/>
              </a:srgbClr>
            </a:gs>
          </a:gsLst>
          <a:lin ang="5400012" scaled="0"/>
        </a:gradFill>
        <a:effectLst/>
      </p:bgPr>
    </p:bg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Google Shape;2440;p229"/>
          <p:cNvSpPr/>
          <p:nvPr/>
        </p:nvSpPr>
        <p:spPr>
          <a:xfrm>
            <a:off x="0" y="0"/>
            <a:ext cx="16256100" cy="7561800"/>
          </a:xfrm>
          <a:prstGeom prst="rect">
            <a:avLst/>
          </a:prstGeom>
          <a:gradFill>
            <a:gsLst>
              <a:gs pos="0">
                <a:srgbClr val="3789DE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2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441" name="Google Shape;2441;p2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" y="0"/>
            <a:ext cx="14249366" cy="8026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2" name="Google Shape;2442;p229"/>
          <p:cNvSpPr txBox="1">
            <a:spLocks noGrp="1"/>
          </p:cNvSpPr>
          <p:nvPr>
            <p:ph type="body" idx="1"/>
          </p:nvPr>
        </p:nvSpPr>
        <p:spPr>
          <a:xfrm>
            <a:off x="1502599" y="434716"/>
            <a:ext cx="13959900" cy="3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Helvetica Neue"/>
              <a:buNone/>
              <a:defRPr sz="88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43" name="Google Shape;2443;p229"/>
          <p:cNvSpPr txBox="1">
            <a:spLocks noGrp="1"/>
          </p:cNvSpPr>
          <p:nvPr>
            <p:ph type="body" idx="2"/>
          </p:nvPr>
        </p:nvSpPr>
        <p:spPr>
          <a:xfrm>
            <a:off x="2012266" y="4010818"/>
            <a:ext cx="13450200" cy="13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150"/>
              <a:buFont typeface="Helvetica Neue Light"/>
              <a:buNone/>
              <a:defRPr sz="4200" b="0" i="0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44" name="Google Shape;2444;p229"/>
          <p:cNvSpPr txBox="1">
            <a:spLocks noGrp="1"/>
          </p:cNvSpPr>
          <p:nvPr>
            <p:ph type="body" idx="3"/>
          </p:nvPr>
        </p:nvSpPr>
        <p:spPr>
          <a:xfrm>
            <a:off x="9220983" y="5679445"/>
            <a:ext cx="62415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700"/>
              <a:buFont typeface="Helvetica Neue"/>
              <a:buNone/>
              <a:defRPr sz="36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45" name="Google Shape;2445;p229"/>
          <p:cNvSpPr txBox="1">
            <a:spLocks noGrp="1"/>
          </p:cNvSpPr>
          <p:nvPr>
            <p:ph type="body" idx="4"/>
          </p:nvPr>
        </p:nvSpPr>
        <p:spPr>
          <a:xfrm>
            <a:off x="9220983" y="6300391"/>
            <a:ext cx="62415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687E6"/>
              </a:buClr>
              <a:buSzPts val="2100"/>
              <a:buFont typeface="Helvetica Neue Light"/>
              <a:buNone/>
              <a:defRPr sz="28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46" name="Google Shape;2446;p229"/>
          <p:cNvSpPr txBox="1">
            <a:spLocks noGrp="1"/>
          </p:cNvSpPr>
          <p:nvPr>
            <p:ph type="ftr" idx="11"/>
          </p:nvPr>
        </p:nvSpPr>
        <p:spPr>
          <a:xfrm>
            <a:off x="8881647" y="7284490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 Light"/>
              <a:buNone/>
              <a:defRPr sz="1800" b="0" i="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447" name="Google Shape;2447;p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87038" y="8419647"/>
            <a:ext cx="829563" cy="5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8" name="Google Shape;2448;p2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24880" y="8581389"/>
            <a:ext cx="703863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9" name="Google Shape;2449;p2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2936" y="8523057"/>
            <a:ext cx="43200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29"/>
          <p:cNvSpPr txBox="1"/>
          <p:nvPr/>
        </p:nvSpPr>
        <p:spPr>
          <a:xfrm>
            <a:off x="12527672" y="8542421"/>
            <a:ext cx="19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0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0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51" name="Google Shape;2451;p2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770" y="7619599"/>
            <a:ext cx="6110945" cy="1364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p230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454" name="Google Shape;2454;p2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085" y="815901"/>
            <a:ext cx="1012668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2455" name="Google Shape;2455;p230"/>
          <p:cNvSpPr txBox="1">
            <a:spLocks noGrp="1"/>
          </p:cNvSpPr>
          <p:nvPr>
            <p:ph type="body" idx="1"/>
          </p:nvPr>
        </p:nvSpPr>
        <p:spPr>
          <a:xfrm>
            <a:off x="999060" y="956202"/>
            <a:ext cx="104877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56" name="Google Shape;2456;p230"/>
          <p:cNvSpPr txBox="1">
            <a:spLocks noGrp="1"/>
          </p:cNvSpPr>
          <p:nvPr>
            <p:ph type="body" idx="2"/>
          </p:nvPr>
        </p:nvSpPr>
        <p:spPr>
          <a:xfrm>
            <a:off x="11991084" y="4572000"/>
            <a:ext cx="38511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Helvetica Neue"/>
              <a:buNone/>
              <a:defRPr sz="4800" b="0" i="1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457" name="Google Shape;2457;p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4230670" y="-414216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8" name="Google Shape;2458;p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2459" name="Google Shape;2459;p230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460" name="Google Shape;2460;p2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499" y="8197313"/>
            <a:ext cx="1171863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1" name="Google Shape;2461;p2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2462" name="Google Shape;2462;p230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230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464" name="Google Shape;2464;p2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594310" y="6608701"/>
            <a:ext cx="1012668" cy="86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_bg">
  <p:cSld name="1_Bullets_bg"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6" name="Google Shape;2466;p23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7" name="Google Shape;2467;p231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00" cy="61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6609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A6A6A"/>
              </a:buClr>
              <a:buSzPts val="3740"/>
              <a:buFont typeface="Arial"/>
              <a:buChar char="•"/>
              <a:defRPr sz="4400" b="1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3400"/>
              <a:buFont typeface="Helvetica Neue"/>
              <a:buChar char="•"/>
              <a:defRPr sz="4000" b="0" i="0">
                <a:solidFill>
                  <a:srgbClr val="4687E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13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720"/>
              <a:buFont typeface="Helvetica Neue"/>
              <a:buChar char="•"/>
              <a:defRPr sz="3200" b="0" i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68" name="Google Shape;2468;p231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Helvetica Neue"/>
              <a:buNone/>
              <a:defRPr sz="6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69" name="Google Shape;2469;p231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70" name="Google Shape;2470;p23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471" name="Google Shape;2471;p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2" name="Google Shape;2472;p2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4" name="Google Shape;2474;p232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475" name="Google Shape;2475;p2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6" name="Google Shape;2476;p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7" name="Google Shape;2477;p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478" name="Google Shape;2478;p232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79" name="Google Shape;2479;p232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480" name="Google Shape;2480;p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Blocks">
  <p:cSld name="1_3 Blocks">
    <p:spTree>
      <p:nvGrpSpPr>
        <p:cNvPr id="1" name="Shape 2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Google Shape;2482;p233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3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83" name="Google Shape;2483;p233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484" name="Google Shape;2484;p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485" name="Google Shape;2485;p233"/>
          <p:cNvSpPr/>
          <p:nvPr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6" name="Google Shape;2486;p233"/>
          <p:cNvSpPr/>
          <p:nvPr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7" name="Google Shape;2487;p233"/>
          <p:cNvSpPr/>
          <p:nvPr/>
        </p:nvSpPr>
        <p:spPr>
          <a:xfrm>
            <a:off x="711200" y="6999709"/>
            <a:ext cx="72000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8" name="Google Shape;2488;p233"/>
          <p:cNvSpPr/>
          <p:nvPr/>
        </p:nvSpPr>
        <p:spPr>
          <a:xfrm>
            <a:off x="8354543" y="6999709"/>
            <a:ext cx="7200000" cy="8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9" name="Google Shape;2489;p233"/>
          <p:cNvSpPr txBox="1">
            <a:spLocks noGrp="1"/>
          </p:cNvSpPr>
          <p:nvPr>
            <p:ph type="body" idx="2"/>
          </p:nvPr>
        </p:nvSpPr>
        <p:spPr>
          <a:xfrm>
            <a:off x="711200" y="3229337"/>
            <a:ext cx="72000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90" name="Google Shape;2490;p233"/>
          <p:cNvSpPr txBox="1">
            <a:spLocks noGrp="1"/>
          </p:cNvSpPr>
          <p:nvPr>
            <p:ph type="body" idx="3"/>
          </p:nvPr>
        </p:nvSpPr>
        <p:spPr>
          <a:xfrm>
            <a:off x="711199" y="2430865"/>
            <a:ext cx="7200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91" name="Google Shape;2491;p233"/>
          <p:cNvSpPr txBox="1">
            <a:spLocks noGrp="1"/>
          </p:cNvSpPr>
          <p:nvPr>
            <p:ph type="body" idx="4"/>
          </p:nvPr>
        </p:nvSpPr>
        <p:spPr>
          <a:xfrm>
            <a:off x="8354544" y="3229338"/>
            <a:ext cx="72000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92" name="Google Shape;2492;p233"/>
          <p:cNvSpPr txBox="1">
            <a:spLocks noGrp="1"/>
          </p:cNvSpPr>
          <p:nvPr>
            <p:ph type="body" idx="5"/>
          </p:nvPr>
        </p:nvSpPr>
        <p:spPr>
          <a:xfrm>
            <a:off x="8354543" y="2430866"/>
            <a:ext cx="7200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493" name="Google Shape;2493;p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4" name="Google Shape;2494;p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495" name="Google Shape;2495;p23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96" name="Google Shape;2496;p23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497" name="Google Shape;2497;p2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8" name="Google Shape;2498;p2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234"/>
          <p:cNvSpPr>
            <a:spLocks noGrp="1"/>
          </p:cNvSpPr>
          <p:nvPr>
            <p:ph type="pic" idx="2"/>
          </p:nvPr>
        </p:nvSpPr>
        <p:spPr>
          <a:xfrm>
            <a:off x="939881" y="1869051"/>
            <a:ext cx="19929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501" name="Google Shape;2501;p234"/>
          <p:cNvSpPr txBox="1">
            <a:spLocks noGrp="1"/>
          </p:cNvSpPr>
          <p:nvPr>
            <p:ph type="body" idx="1"/>
          </p:nvPr>
        </p:nvSpPr>
        <p:spPr>
          <a:xfrm>
            <a:off x="685080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02" name="Google Shape;2502;p234"/>
          <p:cNvSpPr txBox="1">
            <a:spLocks noGrp="1"/>
          </p:cNvSpPr>
          <p:nvPr>
            <p:ph type="body" idx="3"/>
          </p:nvPr>
        </p:nvSpPr>
        <p:spPr>
          <a:xfrm>
            <a:off x="711199" y="453133"/>
            <a:ext cx="147525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Open Sans SemiBold"/>
              <a:buNone/>
              <a:defRPr sz="44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503" name="Google Shape;2503;p2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4" name="Google Shape;2504;p2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505" name="Google Shape;2505;p234"/>
          <p:cNvSpPr>
            <a:spLocks noGrp="1"/>
          </p:cNvSpPr>
          <p:nvPr>
            <p:ph type="pic" idx="4"/>
          </p:nvPr>
        </p:nvSpPr>
        <p:spPr>
          <a:xfrm>
            <a:off x="4030321" y="1869051"/>
            <a:ext cx="19929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506" name="Google Shape;2506;p234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29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507" name="Google Shape;2507;p234"/>
          <p:cNvSpPr>
            <a:spLocks noGrp="1"/>
          </p:cNvSpPr>
          <p:nvPr>
            <p:ph type="pic" idx="6"/>
          </p:nvPr>
        </p:nvSpPr>
        <p:spPr>
          <a:xfrm>
            <a:off x="10216766" y="1869051"/>
            <a:ext cx="19929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508" name="Google Shape;2508;p234"/>
          <p:cNvSpPr>
            <a:spLocks noGrp="1"/>
          </p:cNvSpPr>
          <p:nvPr>
            <p:ph type="pic" idx="7"/>
          </p:nvPr>
        </p:nvSpPr>
        <p:spPr>
          <a:xfrm>
            <a:off x="13301345" y="1869051"/>
            <a:ext cx="19194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509" name="Google Shape;2509;p234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10" name="Google Shape;2510;p234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11" name="Google Shape;2511;p234"/>
          <p:cNvSpPr txBox="1">
            <a:spLocks noGrp="1"/>
          </p:cNvSpPr>
          <p:nvPr>
            <p:ph type="body" idx="13"/>
          </p:nvPr>
        </p:nvSpPr>
        <p:spPr>
          <a:xfrm>
            <a:off x="9967976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12" name="Google Shape;2512;p234"/>
          <p:cNvSpPr txBox="1">
            <a:spLocks noGrp="1"/>
          </p:cNvSpPr>
          <p:nvPr>
            <p:ph type="body" idx="14"/>
          </p:nvPr>
        </p:nvSpPr>
        <p:spPr>
          <a:xfrm>
            <a:off x="13058416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2513" name="Google Shape;2513;p234"/>
          <p:cNvCxnSpPr/>
          <p:nvPr/>
        </p:nvCxnSpPr>
        <p:spPr>
          <a:xfrm>
            <a:off x="3483980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14" name="Google Shape;2514;p234"/>
          <p:cNvCxnSpPr/>
          <p:nvPr/>
        </p:nvCxnSpPr>
        <p:spPr>
          <a:xfrm>
            <a:off x="657442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15" name="Google Shape;2515;p234"/>
          <p:cNvCxnSpPr/>
          <p:nvPr/>
        </p:nvCxnSpPr>
        <p:spPr>
          <a:xfrm>
            <a:off x="966486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516" name="Google Shape;2516;p234"/>
          <p:cNvCxnSpPr/>
          <p:nvPr/>
        </p:nvCxnSpPr>
        <p:spPr>
          <a:xfrm>
            <a:off x="1277845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517" name="Google Shape;2517;p23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18" name="Google Shape;2518;p23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19" name="Google Shape;2519;p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0" name="Google Shape;2520;p2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diagrams">
  <p:cSld name="2_Blank_diagrams"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2" name="Google Shape;2522;p2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Google Shape;2523;p2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4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69" cy="800454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253" name="Google Shape;253;p24"/>
          <p:cNvSpPr txBox="1">
            <a:spLocks noGrp="1"/>
          </p:cNvSpPr>
          <p:nvPr>
            <p:ph type="body" idx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Helvetica Neue"/>
              <a:buNone/>
              <a:defRPr sz="6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body" idx="2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Helvetica Neue"/>
              <a:buNone/>
              <a:defRPr sz="4000" b="0" i="0">
                <a:solidFill>
                  <a:srgbClr val="4687E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7" name="Google Shape;25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236"/>
          <p:cNvSpPr/>
          <p:nvPr/>
        </p:nvSpPr>
        <p:spPr>
          <a:xfrm>
            <a:off x="-1123" y="0"/>
            <a:ext cx="16256100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">
                <a:schemeClr val="accent1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chemeClr val="lt1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6" name="Google Shape;2526;p236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600" cy="5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25"/>
              <a:buFont typeface="Helvetica Neue"/>
              <a:buNone/>
              <a:defRPr sz="115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527" name="Google Shape;2527;p2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044484" y="4825317"/>
            <a:ext cx="2568314" cy="385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8" name="Google Shape;2528;p2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42079" y="-642079"/>
            <a:ext cx="2568314" cy="3852472"/>
          </a:xfrm>
          <a:prstGeom prst="rect">
            <a:avLst/>
          </a:prstGeom>
          <a:noFill/>
          <a:ln>
            <a:noFill/>
          </a:ln>
        </p:spPr>
      </p:pic>
      <p:sp>
        <p:nvSpPr>
          <p:cNvPr id="2529" name="Google Shape;2529;p236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30" name="Google Shape;2530;p236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31" name="Google Shape;2531;p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64" y="8213185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2532" name="Google Shape;2532;p236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33" name="Google Shape;2533;p2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1_Bullets"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p237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00" cy="61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876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080"/>
              <a:buFont typeface="Arial"/>
              <a:buChar char="•"/>
              <a:defRPr sz="4800" b="1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229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3060"/>
              <a:buFont typeface="Helvetica Neue"/>
              <a:buChar char="•"/>
              <a:defRPr sz="3600" b="1" i="0">
                <a:solidFill>
                  <a:srgbClr val="1D66B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905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550"/>
              <a:buFont typeface="Helvetica Neue"/>
              <a:buChar char="•"/>
              <a:defRPr sz="3000" b="1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36" name="Google Shape;2536;p237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37" name="Google Shape;2537;p237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38" name="Google Shape;2538;p237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39" name="Google Shape;2539;p2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0" name="Google Shape;2540;p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Google Shape;2542;p238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00" cy="61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6609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40"/>
              <a:buFont typeface="Helvetica Neue"/>
              <a:buChar char="•"/>
              <a:defRPr sz="4400" b="1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3400"/>
              <a:buFont typeface="Helvetica Neue"/>
              <a:buChar char="•"/>
              <a:defRPr sz="4000" b="0" i="0">
                <a:solidFill>
                  <a:srgbClr val="5B72D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13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720"/>
              <a:buFont typeface="Helvetica Neue"/>
              <a:buChar char="•"/>
              <a:defRPr sz="32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43" name="Google Shape;2543;p238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Helvetica Neue"/>
              <a:buNone/>
              <a:defRPr sz="6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44" name="Google Shape;2544;p238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45" name="Google Shape;2545;p238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46" name="Google Shape;2546;p2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7" name="Google Shape;2547;p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" name="Google Shape;2549;p2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5999" cy="9149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50" name="Google Shape;2550;p239"/>
          <p:cNvSpPr txBox="1"/>
          <p:nvPr/>
        </p:nvSpPr>
        <p:spPr>
          <a:xfrm>
            <a:off x="2921000" y="2766350"/>
            <a:ext cx="10562100" cy="3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C3F0"/>
              </a:buClr>
              <a:buSzPts val="13000"/>
              <a:buFont typeface="Open Sans SemiBold"/>
              <a:buNone/>
            </a:pPr>
            <a:r>
              <a:rPr lang="de-DE" sz="13000" b="1">
                <a:solidFill>
                  <a:srgbClr val="5AC3F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Dankeschön</a:t>
            </a:r>
            <a:endParaRPr sz="13000" b="1" i="0" u="none" strike="noStrike" cap="none">
              <a:solidFill>
                <a:srgbClr val="5AC3F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551" name="Google Shape;2551;p239"/>
          <p:cNvSpPr txBox="1">
            <a:spLocks noGrp="1"/>
          </p:cNvSpPr>
          <p:nvPr>
            <p:ph type="body" idx="1"/>
          </p:nvPr>
        </p:nvSpPr>
        <p:spPr>
          <a:xfrm>
            <a:off x="4176060" y="6130977"/>
            <a:ext cx="79017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000"/>
              <a:buFont typeface="Open Sans"/>
              <a:buNone/>
              <a:defRPr sz="40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52" name="Google Shape;2552;p239"/>
          <p:cNvSpPr txBox="1">
            <a:spLocks noGrp="1"/>
          </p:cNvSpPr>
          <p:nvPr>
            <p:ph type="body" idx="2"/>
          </p:nvPr>
        </p:nvSpPr>
        <p:spPr>
          <a:xfrm>
            <a:off x="4176060" y="6652302"/>
            <a:ext cx="7901700" cy="15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1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Open Sans"/>
              <a:buNone/>
              <a:defRPr sz="3200" b="0" i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553" name="Google Shape;2553;p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2098" y="8371595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 point 2">
  <p:cSld name="Focus point 2"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5" name="Google Shape;2555;p24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21972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6" name="Google Shape;2556;p240"/>
          <p:cNvSpPr txBox="1">
            <a:spLocks noGrp="1"/>
          </p:cNvSpPr>
          <p:nvPr>
            <p:ph type="body" idx="1"/>
          </p:nvPr>
        </p:nvSpPr>
        <p:spPr>
          <a:xfrm>
            <a:off x="9683645" y="1752438"/>
            <a:ext cx="5726100" cy="24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Helvetica Neue"/>
              <a:buNone/>
              <a:defRPr sz="32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57" name="Google Shape;2557;p240"/>
          <p:cNvSpPr/>
          <p:nvPr/>
        </p:nvSpPr>
        <p:spPr>
          <a:xfrm>
            <a:off x="-1229193" y="1763713"/>
            <a:ext cx="10478100" cy="2398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58" name="Google Shape;2558;p240"/>
          <p:cNvSpPr txBox="1">
            <a:spLocks noGrp="1"/>
          </p:cNvSpPr>
          <p:nvPr>
            <p:ph type="body" idx="2"/>
          </p:nvPr>
        </p:nvSpPr>
        <p:spPr>
          <a:xfrm>
            <a:off x="711199" y="2018546"/>
            <a:ext cx="7417500" cy="1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Helvetica Neue"/>
              <a:buNone/>
              <a:defRPr sz="5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59" name="Google Shape;2559;p240"/>
          <p:cNvSpPr/>
          <p:nvPr/>
        </p:nvSpPr>
        <p:spPr>
          <a:xfrm>
            <a:off x="7120328" y="4593134"/>
            <a:ext cx="10343100" cy="23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60" name="Google Shape;2560;p240"/>
          <p:cNvSpPr txBox="1">
            <a:spLocks noGrp="1"/>
          </p:cNvSpPr>
          <p:nvPr>
            <p:ph type="body" idx="3"/>
          </p:nvPr>
        </p:nvSpPr>
        <p:spPr>
          <a:xfrm>
            <a:off x="8128000" y="4847967"/>
            <a:ext cx="7281900" cy="1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Helvetica Neue"/>
              <a:buNone/>
              <a:defRPr sz="5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61" name="Google Shape;2561;p240"/>
          <p:cNvSpPr txBox="1">
            <a:spLocks noGrp="1"/>
          </p:cNvSpPr>
          <p:nvPr>
            <p:ph type="body" idx="4"/>
          </p:nvPr>
        </p:nvSpPr>
        <p:spPr>
          <a:xfrm>
            <a:off x="723899" y="4570584"/>
            <a:ext cx="5931600" cy="24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Helvetica Neue"/>
              <a:buNone/>
              <a:defRPr sz="32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62" name="Google Shape;2562;p24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63" name="Google Shape;2563;p24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64" name="Google Shape;2564;p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5" name="Google Shape;2565;p2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7" name="Google Shape;2567;p24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8" name="Google Shape;2568;p241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Open Sans"/>
              <a:buNone/>
              <a:defRPr sz="4800" b="1" i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69" name="Google Shape;2569;p241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70" name="Google Shape;2570;p241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Open Sans"/>
              <a:buNone/>
              <a:defRPr sz="4800" b="1" i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71" name="Google Shape;2571;p241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Open Sans"/>
              <a:buNone/>
              <a:defRPr sz="4800" b="1" i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72" name="Google Shape;2572;p241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73" name="Google Shape;2573;p241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74" name="Google Shape;2574;p241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75" name="Google Shape;2575;p24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76" name="Google Shape;2576;p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7" name="Google Shape;2577;p2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9" name="Google Shape;2579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27583" y="0"/>
            <a:ext cx="4628417" cy="9155111"/>
          </a:xfrm>
          <a:prstGeom prst="rect">
            <a:avLst/>
          </a:prstGeom>
          <a:noFill/>
          <a:ln>
            <a:noFill/>
          </a:ln>
        </p:spPr>
      </p:pic>
      <p:sp>
        <p:nvSpPr>
          <p:cNvPr id="2580" name="Google Shape;2580;p242"/>
          <p:cNvSpPr txBox="1">
            <a:spLocks noGrp="1"/>
          </p:cNvSpPr>
          <p:nvPr>
            <p:ph type="body" idx="1"/>
          </p:nvPr>
        </p:nvSpPr>
        <p:spPr>
          <a:xfrm>
            <a:off x="711200" y="552085"/>
            <a:ext cx="102108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Helvetica Neue"/>
              <a:buNone/>
              <a:defRPr sz="5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81" name="Google Shape;2581;p242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82" name="Google Shape;2582;p242"/>
          <p:cNvSpPr/>
          <p:nvPr/>
        </p:nvSpPr>
        <p:spPr>
          <a:xfrm>
            <a:off x="11627582" y="-1"/>
            <a:ext cx="4689900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583" name="Google Shape;2583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84" name="Google Shape;2584;p242"/>
          <p:cNvSpPr txBox="1">
            <a:spLocks noGrp="1"/>
          </p:cNvSpPr>
          <p:nvPr>
            <p:ph type="body" idx="2"/>
          </p:nvPr>
        </p:nvSpPr>
        <p:spPr>
          <a:xfrm>
            <a:off x="711201" y="216724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85" name="Google Shape;2585;p242"/>
          <p:cNvSpPr txBox="1">
            <a:spLocks noGrp="1"/>
          </p:cNvSpPr>
          <p:nvPr>
            <p:ph type="body" idx="3"/>
          </p:nvPr>
        </p:nvSpPr>
        <p:spPr>
          <a:xfrm>
            <a:off x="6070600" y="216724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86" name="Google Shape;2586;p242"/>
          <p:cNvSpPr/>
          <p:nvPr/>
        </p:nvSpPr>
        <p:spPr>
          <a:xfrm>
            <a:off x="711200" y="2082800"/>
            <a:ext cx="4851300" cy="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87" name="Google Shape;2587;p242"/>
          <p:cNvSpPr/>
          <p:nvPr/>
        </p:nvSpPr>
        <p:spPr>
          <a:xfrm>
            <a:off x="6070599" y="2082800"/>
            <a:ext cx="48513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88" name="Google Shape;2588;p242"/>
          <p:cNvSpPr/>
          <p:nvPr/>
        </p:nvSpPr>
        <p:spPr>
          <a:xfrm>
            <a:off x="711200" y="4578991"/>
            <a:ext cx="4851300" cy="84300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89" name="Google Shape;2589;p242"/>
          <p:cNvSpPr/>
          <p:nvPr/>
        </p:nvSpPr>
        <p:spPr>
          <a:xfrm>
            <a:off x="6070599" y="4578991"/>
            <a:ext cx="4851300" cy="8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90" name="Google Shape;2590;p242"/>
          <p:cNvSpPr txBox="1">
            <a:spLocks noGrp="1"/>
          </p:cNvSpPr>
          <p:nvPr>
            <p:ph type="body" idx="4"/>
          </p:nvPr>
        </p:nvSpPr>
        <p:spPr>
          <a:xfrm>
            <a:off x="711201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91" name="Google Shape;2591;p242"/>
          <p:cNvSpPr txBox="1">
            <a:spLocks noGrp="1"/>
          </p:cNvSpPr>
          <p:nvPr>
            <p:ph type="body" idx="5"/>
          </p:nvPr>
        </p:nvSpPr>
        <p:spPr>
          <a:xfrm>
            <a:off x="6070600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92" name="Google Shape;2592;p242"/>
          <p:cNvSpPr txBox="1">
            <a:spLocks noGrp="1"/>
          </p:cNvSpPr>
          <p:nvPr>
            <p:ph type="ftr" idx="11"/>
          </p:nvPr>
        </p:nvSpPr>
        <p:spPr>
          <a:xfrm>
            <a:off x="7246916" y="8602294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sz="1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93" name="Google Shape;2593;p242"/>
          <p:cNvSpPr txBox="1">
            <a:spLocks noGrp="1"/>
          </p:cNvSpPr>
          <p:nvPr>
            <p:ph type="sldNum" idx="12"/>
          </p:nvPr>
        </p:nvSpPr>
        <p:spPr>
          <a:xfrm>
            <a:off x="15571303" y="8602293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594" name="Google Shape;2594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5" name="Google Shape;2595;p2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solidFill>
          <a:schemeClr val="lt1"/>
        </a:solidFill>
        <a:effectLst/>
      </p:bgPr>
    </p:bg>
    <p:spTree>
      <p:nvGrpSpPr>
        <p:cNvPr id="1" name="Shape 2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7" name="Google Shape;259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2" y="-1"/>
            <a:ext cx="16272000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2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9" name="Google Shape;2599;p2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1" y="-1"/>
            <a:ext cx="16272000" cy="9165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ver 1">
  <p:cSld name="1_Cover 1">
    <p:bg>
      <p:bgPr>
        <a:solidFill>
          <a:schemeClr val="lt1"/>
        </a:solidFill>
        <a:effectLst/>
      </p:bgPr>
    </p:bg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" name="Google Shape;2601;p2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2" name="Google Shape;2602;p245"/>
          <p:cNvSpPr txBox="1">
            <a:spLocks noGrp="1"/>
          </p:cNvSpPr>
          <p:nvPr>
            <p:ph type="body" idx="1"/>
          </p:nvPr>
        </p:nvSpPr>
        <p:spPr>
          <a:xfrm>
            <a:off x="3784562" y="2359875"/>
            <a:ext cx="7932600" cy="49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">
  <p:cSld name="Chapter 2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6256000" cy="915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 txBox="1">
            <a:spLocks noGrp="1"/>
          </p:cNvSpPr>
          <p:nvPr>
            <p:ph type="body" idx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625"/>
              <a:buFont typeface="Helvetica Neue"/>
              <a:buNone/>
              <a:defRPr sz="115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4" name="Google Shape;2604;p24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7" y="0"/>
            <a:ext cx="16234573" cy="91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605" name="Google Shape;2605;p246"/>
          <p:cNvSpPr txBox="1">
            <a:spLocks noGrp="1"/>
          </p:cNvSpPr>
          <p:nvPr>
            <p:ph type="body" idx="1"/>
          </p:nvPr>
        </p:nvSpPr>
        <p:spPr>
          <a:xfrm>
            <a:off x="2476500" y="2590647"/>
            <a:ext cx="11303100" cy="27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000"/>
              <a:buFont typeface="Helvetica Neue"/>
              <a:buNone/>
              <a:defRPr sz="8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06" name="Google Shape;2606;p246"/>
          <p:cNvSpPr txBox="1">
            <a:spLocks noGrp="1"/>
          </p:cNvSpPr>
          <p:nvPr>
            <p:ph type="body" idx="2"/>
          </p:nvPr>
        </p:nvSpPr>
        <p:spPr>
          <a:xfrm>
            <a:off x="2476500" y="5355881"/>
            <a:ext cx="113031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07" name="Google Shape;2607;p246"/>
          <p:cNvSpPr txBox="1">
            <a:spLocks noGrp="1"/>
          </p:cNvSpPr>
          <p:nvPr>
            <p:ph type="body" idx="3"/>
          </p:nvPr>
        </p:nvSpPr>
        <p:spPr>
          <a:xfrm>
            <a:off x="4176060" y="1387791"/>
            <a:ext cx="79017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400"/>
              <a:buFont typeface="Helvetica Neue"/>
              <a:buNone/>
              <a:defRPr sz="32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08" name="Google Shape;2608;p246"/>
          <p:cNvSpPr txBox="1">
            <a:spLocks noGrp="1"/>
          </p:cNvSpPr>
          <p:nvPr>
            <p:ph type="body" idx="4"/>
          </p:nvPr>
        </p:nvSpPr>
        <p:spPr>
          <a:xfrm>
            <a:off x="4176060" y="1880235"/>
            <a:ext cx="79017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1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elvetica Neue Light"/>
              <a:buNone/>
              <a:defRPr sz="32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609" name="Google Shape;2609;p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160" y="374218"/>
            <a:ext cx="967440" cy="967440"/>
          </a:xfrm>
          <a:prstGeom prst="rect">
            <a:avLst/>
          </a:prstGeom>
          <a:noFill/>
          <a:ln>
            <a:noFill/>
          </a:ln>
        </p:spPr>
      </p:pic>
      <p:sp>
        <p:nvSpPr>
          <p:cNvPr id="2610" name="Google Shape;2610;p246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611" name="Google Shape;2611;p2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2" name="Google Shape;2612;p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3" name="Google Shape;2613;p2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24880" y="8496329"/>
            <a:ext cx="703863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4" name="Google Shape;2614;p2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32936" y="8459262"/>
            <a:ext cx="43200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5" name="Google Shape;2615;p246"/>
          <p:cNvSpPr txBox="1"/>
          <p:nvPr/>
        </p:nvSpPr>
        <p:spPr>
          <a:xfrm>
            <a:off x="12548937" y="8457361"/>
            <a:ext cx="19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7" name="Google Shape;2617;p2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390" y="2732109"/>
            <a:ext cx="4272997" cy="640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618" name="Google Shape;2618;p247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1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19" name="Google Shape;2619;p247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20" name="Google Shape;2620;p247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21" name="Google Shape;2621;p247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22" name="Google Shape;2622;p247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2623" name="Google Shape;2623;p247"/>
          <p:cNvCxnSpPr/>
          <p:nvPr/>
        </p:nvCxnSpPr>
        <p:spPr>
          <a:xfrm>
            <a:off x="8140700" y="710160"/>
            <a:ext cx="0" cy="10794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624" name="Google Shape;2624;p247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100" cy="27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000"/>
              <a:buFont typeface="Helvetica Neue"/>
              <a:buNone/>
              <a:defRPr sz="8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25" name="Google Shape;2625;p247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626" name="Google Shape;2626;p2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7" name="Google Shape;2627;p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8" name="Google Shape;2628;p2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9" name="Google Shape;2629;p2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24880" y="8496329"/>
            <a:ext cx="703863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0" name="Google Shape;2630;p2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32936" y="8459262"/>
            <a:ext cx="43200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1" name="Google Shape;2631;p247"/>
          <p:cNvSpPr txBox="1"/>
          <p:nvPr/>
        </p:nvSpPr>
        <p:spPr>
          <a:xfrm>
            <a:off x="12548937" y="8457361"/>
            <a:ext cx="19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2">
  <p:cSld name="1_Title 2"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3" name="Google Shape;2633;p248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6002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2634" name="Google Shape;2634;p248"/>
          <p:cNvSpPr/>
          <p:nvPr/>
        </p:nvSpPr>
        <p:spPr>
          <a:xfrm>
            <a:off x="61380" y="0"/>
            <a:ext cx="16256100" cy="75618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35" name="Google Shape;2635;p248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1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BFFFF"/>
              </a:buClr>
              <a:buSzPts val="3150"/>
              <a:buFont typeface="Helvetica Neue"/>
              <a:buNone/>
              <a:defRPr sz="4200" b="0" i="0">
                <a:solidFill>
                  <a:srgbClr val="CB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36" name="Google Shape;2636;p248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2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37" name="Google Shape;2637;p248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C1EAFA"/>
              </a:buClr>
              <a:buSzPts val="1500"/>
              <a:buFont typeface="Helvetica Neue"/>
              <a:buNone/>
              <a:defRPr sz="2000" b="0" i="0">
                <a:solidFill>
                  <a:srgbClr val="C1EA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38" name="Google Shape;2638;p248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2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39" name="Google Shape;2639;p248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C1EAFA"/>
              </a:buClr>
              <a:buSzPts val="1500"/>
              <a:buFont typeface="Helvetica Neue"/>
              <a:buNone/>
              <a:defRPr sz="2000" b="0" i="0">
                <a:solidFill>
                  <a:srgbClr val="C1EA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2640" name="Google Shape;2640;p248"/>
          <p:cNvCxnSpPr/>
          <p:nvPr/>
        </p:nvCxnSpPr>
        <p:spPr>
          <a:xfrm>
            <a:off x="8140700" y="710160"/>
            <a:ext cx="0" cy="10794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641" name="Google Shape;2641;p248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100" cy="27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42" name="Google Shape;2642;p248"/>
          <p:cNvSpPr/>
          <p:nvPr/>
        </p:nvSpPr>
        <p:spPr>
          <a:xfrm>
            <a:off x="0" y="8065033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43" name="Google Shape;2643;p248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Helvetica Neue"/>
              <a:buNone/>
              <a:defRPr sz="1400" b="0" i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644" name="Google Shape;2644;p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4880" y="8496329"/>
            <a:ext cx="703863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5" name="Google Shape;2645;p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32936" y="8459262"/>
            <a:ext cx="43200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6" name="Google Shape;2646;p248"/>
          <p:cNvSpPr txBox="1"/>
          <p:nvPr/>
        </p:nvSpPr>
        <p:spPr>
          <a:xfrm>
            <a:off x="12548937" y="8457361"/>
            <a:ext cx="19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47" name="Google Shape;2647;p2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Google Shape;2648;p2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9" name="Google Shape;2649;p2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1" name="Google Shape;2651;p24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93692" y="4779"/>
            <a:ext cx="14240880" cy="802162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2652" name="Google Shape;2652;p249"/>
          <p:cNvSpPr txBox="1">
            <a:spLocks noGrp="1"/>
          </p:cNvSpPr>
          <p:nvPr>
            <p:ph type="ftr" idx="11"/>
          </p:nvPr>
        </p:nvSpPr>
        <p:spPr>
          <a:xfrm>
            <a:off x="6580682" y="8416031"/>
            <a:ext cx="78441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653" name="Google Shape;2653;p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0956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sp>
        <p:nvSpPr>
          <p:cNvPr id="2654" name="Google Shape;2654;p249"/>
          <p:cNvSpPr txBox="1">
            <a:spLocks noGrp="1"/>
          </p:cNvSpPr>
          <p:nvPr>
            <p:ph type="body" idx="1"/>
          </p:nvPr>
        </p:nvSpPr>
        <p:spPr>
          <a:xfrm>
            <a:off x="711199" y="558798"/>
            <a:ext cx="117090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Helvetica Neue"/>
              <a:buNone/>
              <a:defRPr sz="8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55" name="Google Shape;2655;p249"/>
          <p:cNvSpPr txBox="1">
            <a:spLocks noGrp="1"/>
          </p:cNvSpPr>
          <p:nvPr>
            <p:ph type="body" idx="2"/>
          </p:nvPr>
        </p:nvSpPr>
        <p:spPr>
          <a:xfrm>
            <a:off x="711200" y="3004865"/>
            <a:ext cx="11019300" cy="1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2656" name="Google Shape;2656;p249"/>
          <p:cNvGrpSpPr/>
          <p:nvPr/>
        </p:nvGrpSpPr>
        <p:grpSpPr>
          <a:xfrm>
            <a:off x="13347179" y="972084"/>
            <a:ext cx="2536274" cy="481060"/>
            <a:chOff x="11725043" y="8364911"/>
            <a:chExt cx="2536274" cy="481060"/>
          </a:xfrm>
        </p:grpSpPr>
        <p:pic>
          <p:nvPicPr>
            <p:cNvPr id="2657" name="Google Shape;2657;p2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8" name="Google Shape;2658;p249"/>
            <p:cNvSpPr txBox="1"/>
            <p:nvPr/>
          </p:nvSpPr>
          <p:spPr>
            <a:xfrm>
              <a:off x="12340417" y="8446825"/>
              <a:ext cx="1920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200"/>
                <a:buFont typeface="Open Sans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openaire_eu</a:t>
              </a:r>
              <a:endParaRPr sz="2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659" name="Google Shape;2659;p2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200" y="4685283"/>
            <a:ext cx="730941" cy="730941"/>
          </a:xfrm>
          <a:prstGeom prst="rect">
            <a:avLst/>
          </a:prstGeom>
          <a:noFill/>
          <a:ln>
            <a:noFill/>
          </a:ln>
        </p:spPr>
      </p:pic>
      <p:sp>
        <p:nvSpPr>
          <p:cNvPr id="2660" name="Google Shape;2660;p249"/>
          <p:cNvSpPr txBox="1">
            <a:spLocks noGrp="1"/>
          </p:cNvSpPr>
          <p:nvPr>
            <p:ph type="body" idx="3"/>
          </p:nvPr>
        </p:nvSpPr>
        <p:spPr>
          <a:xfrm>
            <a:off x="1691236" y="4676880"/>
            <a:ext cx="68658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61" name="Google Shape;2661;p249"/>
          <p:cNvSpPr txBox="1">
            <a:spLocks noGrp="1"/>
          </p:cNvSpPr>
          <p:nvPr>
            <p:ph type="body" idx="4"/>
          </p:nvPr>
        </p:nvSpPr>
        <p:spPr>
          <a:xfrm>
            <a:off x="1691236" y="5058900"/>
            <a:ext cx="6865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662" name="Google Shape;2662;p2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" name="Google Shape;2663;p2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5" name="Google Shape;2665;p250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6002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2666" name="Google Shape;2666;p250"/>
          <p:cNvSpPr/>
          <p:nvPr/>
        </p:nvSpPr>
        <p:spPr>
          <a:xfrm>
            <a:off x="0" y="14024"/>
            <a:ext cx="16256100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67" name="Google Shape;2667;p250"/>
          <p:cNvSpPr/>
          <p:nvPr/>
        </p:nvSpPr>
        <p:spPr>
          <a:xfrm>
            <a:off x="0" y="8065033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68" name="Google Shape;2668;p250"/>
          <p:cNvSpPr txBox="1">
            <a:spLocks noGrp="1"/>
          </p:cNvSpPr>
          <p:nvPr>
            <p:ph type="ftr" idx="11"/>
          </p:nvPr>
        </p:nvSpPr>
        <p:spPr>
          <a:xfrm>
            <a:off x="4831589" y="8483763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69" name="Google Shape;2669;p250"/>
          <p:cNvSpPr txBox="1">
            <a:spLocks noGrp="1"/>
          </p:cNvSpPr>
          <p:nvPr>
            <p:ph type="body" idx="1"/>
          </p:nvPr>
        </p:nvSpPr>
        <p:spPr>
          <a:xfrm>
            <a:off x="697519" y="2146730"/>
            <a:ext cx="14671500" cy="2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70" name="Google Shape;2670;p250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5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Helvetica Neue"/>
              <a:buNone/>
              <a:defRPr sz="42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671" name="Google Shape;2671;p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900" y="660384"/>
            <a:ext cx="986503" cy="9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2672" name="Google Shape;2672;p250"/>
          <p:cNvSpPr txBox="1">
            <a:spLocks noGrp="1"/>
          </p:cNvSpPr>
          <p:nvPr>
            <p:ph type="body" idx="3"/>
          </p:nvPr>
        </p:nvSpPr>
        <p:spPr>
          <a:xfrm>
            <a:off x="9127458" y="856565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73" name="Google Shape;2673;p250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 sz="2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674" name="Google Shape;2674;p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500297" y="5636944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5" name="Google Shape;2675;p2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6" name="Google Shape;2676;p2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7" name="Google Shape;2677;p2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724880" y="8496329"/>
            <a:ext cx="703863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8" name="Google Shape;2678;p25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32936" y="8459262"/>
            <a:ext cx="432002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9" name="Google Shape;2679;p250"/>
          <p:cNvSpPr txBox="1"/>
          <p:nvPr/>
        </p:nvSpPr>
        <p:spPr>
          <a:xfrm>
            <a:off x="12548937" y="8457361"/>
            <a:ext cx="19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de-DE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1" name="Google Shape;2681;p25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70" cy="800454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2682" name="Google Shape;2682;p251"/>
          <p:cNvSpPr txBox="1">
            <a:spLocks noGrp="1"/>
          </p:cNvSpPr>
          <p:nvPr>
            <p:ph type="body" idx="1"/>
          </p:nvPr>
        </p:nvSpPr>
        <p:spPr>
          <a:xfrm>
            <a:off x="2667001" y="792163"/>
            <a:ext cx="127956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 rtl="0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Helvetica Neue"/>
              <a:buNone/>
              <a:defRPr sz="6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83" name="Google Shape;2683;p251"/>
          <p:cNvSpPr txBox="1">
            <a:spLocks noGrp="1"/>
          </p:cNvSpPr>
          <p:nvPr>
            <p:ph type="body" idx="2"/>
          </p:nvPr>
        </p:nvSpPr>
        <p:spPr>
          <a:xfrm>
            <a:off x="2667001" y="2032435"/>
            <a:ext cx="12795600" cy="5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Helvetica Neue"/>
              <a:buNone/>
              <a:defRPr sz="4000" b="0" i="0">
                <a:solidFill>
                  <a:srgbClr val="4687E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84" name="Google Shape;2684;p251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85" name="Google Shape;2685;p251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686" name="Google Shape;2686;p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7" name="Google Shape;2687;p2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">
  <p:cSld name="Chapter 2"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9" name="Google Shape;2689;p25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6256000" cy="915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690" name="Google Shape;2690;p252"/>
          <p:cNvSpPr txBox="1">
            <a:spLocks noGrp="1"/>
          </p:cNvSpPr>
          <p:nvPr>
            <p:ph type="body" idx="1"/>
          </p:nvPr>
        </p:nvSpPr>
        <p:spPr>
          <a:xfrm>
            <a:off x="2269067" y="792163"/>
            <a:ext cx="11751600" cy="7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625"/>
              <a:buFont typeface="Helvetica Neue"/>
              <a:buNone/>
              <a:defRPr sz="115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Focus">
  <p:cSld name="Text + Focus"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2" name="Google Shape;2692;p25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3" name="Google Shape;2693;p253"/>
          <p:cNvSpPr txBox="1">
            <a:spLocks noGrp="1"/>
          </p:cNvSpPr>
          <p:nvPr>
            <p:ph type="body" idx="1"/>
          </p:nvPr>
        </p:nvSpPr>
        <p:spPr>
          <a:xfrm>
            <a:off x="723900" y="508000"/>
            <a:ext cx="12872100" cy="1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sz="4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94" name="Google Shape;2694;p253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0900" cy="5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Helvetica Neue"/>
              <a:buNone/>
              <a:defRPr sz="26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95" name="Google Shape;2695;p253"/>
          <p:cNvSpPr/>
          <p:nvPr/>
        </p:nvSpPr>
        <p:spPr>
          <a:xfrm>
            <a:off x="7373823" y="4233946"/>
            <a:ext cx="102696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96" name="Google Shape;2696;p253"/>
          <p:cNvSpPr txBox="1">
            <a:spLocks noGrp="1"/>
          </p:cNvSpPr>
          <p:nvPr>
            <p:ph type="body" idx="3"/>
          </p:nvPr>
        </p:nvSpPr>
        <p:spPr>
          <a:xfrm>
            <a:off x="8097097" y="4523343"/>
            <a:ext cx="73278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97" name="Google Shape;2697;p25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98" name="Google Shape;2698;p25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699" name="Google Shape;2699;p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0" name="Google Shape;2700;p2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2" name="Google Shape;2702;p254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90" y="0"/>
            <a:ext cx="14271910" cy="8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3" name="Google Shape;2703;p254"/>
          <p:cNvSpPr txBox="1">
            <a:spLocks noGrp="1"/>
          </p:cNvSpPr>
          <p:nvPr>
            <p:ph type="body" idx="1"/>
          </p:nvPr>
        </p:nvSpPr>
        <p:spPr>
          <a:xfrm>
            <a:off x="711200" y="4584702"/>
            <a:ext cx="128889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Helvetica Neue"/>
              <a:buNone/>
              <a:defRPr sz="4400" b="0" i="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04" name="Google Shape;2704;p254"/>
          <p:cNvSpPr txBox="1">
            <a:spLocks noGrp="1"/>
          </p:cNvSpPr>
          <p:nvPr>
            <p:ph type="body" idx="2"/>
          </p:nvPr>
        </p:nvSpPr>
        <p:spPr>
          <a:xfrm>
            <a:off x="711198" y="2045544"/>
            <a:ext cx="128889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50"/>
              <a:buFont typeface="Helvetica Neue"/>
              <a:buNone/>
              <a:defRPr sz="19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705" name="Google Shape;2705;p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2" y="1653863"/>
            <a:ext cx="1193305" cy="1193305"/>
          </a:xfrm>
          <a:prstGeom prst="rect">
            <a:avLst/>
          </a:prstGeom>
          <a:noFill/>
          <a:ln>
            <a:noFill/>
          </a:ln>
        </p:spPr>
      </p:pic>
      <p:sp>
        <p:nvSpPr>
          <p:cNvPr id="2706" name="Google Shape;2706;p25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07" name="Google Shape;2707;p25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708" name="Google Shape;2708;p2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9" name="Google Shape;2709;p2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diagrams">
  <p:cSld name="1_Blank_diagrams"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1" name="Google Shape;2711;p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2" name="Google Shape;2712;p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Focus">
  <p:cSld name="Text + Focu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6"/>
          <p:cNvSpPr txBox="1">
            <a:spLocks noGrp="1"/>
          </p:cNvSpPr>
          <p:nvPr>
            <p:ph type="body" idx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sz="4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26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1039" cy="565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Helvetica Neue"/>
              <a:buNone/>
              <a:defRPr sz="26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26"/>
          <p:cNvSpPr/>
          <p:nvPr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7" name="Google Shape;267;p26"/>
          <p:cNvSpPr txBox="1">
            <a:spLocks noGrp="1"/>
          </p:cNvSpPr>
          <p:nvPr>
            <p:ph type="body" idx="3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26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70" name="Google Shape;27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4" name="Google Shape;2714;p256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6002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2715" name="Google Shape;2715;p256"/>
          <p:cNvSpPr/>
          <p:nvPr/>
        </p:nvSpPr>
        <p:spPr>
          <a:xfrm>
            <a:off x="0" y="14024"/>
            <a:ext cx="16256100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16" name="Google Shape;2716;p256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8900" cy="47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17" name="Google Shape;2717;p256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7173600" cy="19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18" name="Google Shape;2718;p256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Full Photo">
  <p:cSld name="1_Title - Full Photo"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0" name="Google Shape;2720;p257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6002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2721" name="Google Shape;2721;p257"/>
          <p:cNvSpPr/>
          <p:nvPr/>
        </p:nvSpPr>
        <p:spPr>
          <a:xfrm>
            <a:off x="0" y="14024"/>
            <a:ext cx="16256100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22" name="Google Shape;2722;p257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8900" cy="47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23" name="Google Shape;2723;p257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900" cy="19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24" name="Google Shape;2724;p257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25" name="Google Shape;2725;p257"/>
          <p:cNvSpPr/>
          <p:nvPr/>
        </p:nvSpPr>
        <p:spPr>
          <a:xfrm>
            <a:off x="7516100" y="6216919"/>
            <a:ext cx="102696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26" name="Google Shape;2726;p257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7289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258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29" name="Google Shape;2729;p2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0" name="Google Shape;2730;p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1" name="Google Shape;2731;p258"/>
          <p:cNvSpPr txBox="1">
            <a:spLocks noGrp="1"/>
          </p:cNvSpPr>
          <p:nvPr>
            <p:ph type="body" idx="1"/>
          </p:nvPr>
        </p:nvSpPr>
        <p:spPr>
          <a:xfrm>
            <a:off x="1444596" y="1587501"/>
            <a:ext cx="133656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32" name="Google Shape;2732;p258"/>
          <p:cNvSpPr txBox="1">
            <a:spLocks noGrp="1"/>
          </p:cNvSpPr>
          <p:nvPr>
            <p:ph type="body" idx="2"/>
          </p:nvPr>
        </p:nvSpPr>
        <p:spPr>
          <a:xfrm>
            <a:off x="4102725" y="7017692"/>
            <a:ext cx="82791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Helvetica Neue"/>
              <a:buNone/>
              <a:defRPr sz="46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statement">
  <p:cSld name="1_Blank_statement"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" name="Google Shape;2734;p259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35" name="Google Shape;2735;p2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8"/>
          </a:xfrm>
          <a:prstGeom prst="rect">
            <a:avLst/>
          </a:prstGeom>
          <a:noFill/>
          <a:ln>
            <a:noFill/>
          </a:ln>
        </p:spPr>
      </p:pic>
      <p:sp>
        <p:nvSpPr>
          <p:cNvPr id="2736" name="Google Shape;2736;p259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59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_statement">
  <p:cSld name="6_Blank_statement"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p260"/>
          <p:cNvSpPr/>
          <p:nvPr/>
        </p:nvSpPr>
        <p:spPr>
          <a:xfrm>
            <a:off x="0" y="15868"/>
            <a:ext cx="16297200" cy="918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39" name="Google Shape;2739;p260"/>
          <p:cNvPicPr preferRelativeResize="0"/>
          <p:nvPr/>
        </p:nvPicPr>
        <p:blipFill rotWithShape="1">
          <a:blip r:embed="rId2">
            <a:alphaModFix amt="22000"/>
          </a:blip>
          <a:srcRect/>
          <a:stretch/>
        </p:blipFill>
        <p:spPr>
          <a:xfrm>
            <a:off x="1" y="15868"/>
            <a:ext cx="16297200" cy="918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0" name="Google Shape;2740;p260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59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_statement">
  <p:cSld name="3_Blank_statement"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2" name="Google Shape;2742;p261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100000">
                <a:srgbClr val="1D66B2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43" name="Google Shape;2743;p2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53933" y="6241933"/>
            <a:ext cx="2335200" cy="35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4" name="Google Shape;2744;p261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59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_statement">
  <p:cSld name="4_Blank_statement"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262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47" name="Google Shape;2747;p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40" y="0"/>
            <a:ext cx="16246122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8" name="Google Shape;2748;p262"/>
          <p:cNvSpPr txBox="1">
            <a:spLocks noGrp="1"/>
          </p:cNvSpPr>
          <p:nvPr>
            <p:ph type="body" idx="1"/>
          </p:nvPr>
        </p:nvSpPr>
        <p:spPr>
          <a:xfrm>
            <a:off x="3945467" y="745067"/>
            <a:ext cx="83652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_statement">
  <p:cSld name="5_Blank_statement"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0" name="Google Shape;2750;p2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2" y="0"/>
            <a:ext cx="16246138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1" name="Google Shape;2751;p263"/>
          <p:cNvSpPr txBox="1">
            <a:spLocks noGrp="1"/>
          </p:cNvSpPr>
          <p:nvPr>
            <p:ph type="body" idx="1"/>
          </p:nvPr>
        </p:nvSpPr>
        <p:spPr>
          <a:xfrm>
            <a:off x="3810000" y="745067"/>
            <a:ext cx="86361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Helvetica Neue"/>
              <a:buNone/>
              <a:defRPr sz="8800" b="0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statement">
  <p:cSld name="2_Blank_statement"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264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99000">
                <a:schemeClr val="accent2"/>
              </a:gs>
              <a:gs pos="100000">
                <a:schemeClr val="accent2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54" name="Google Shape;2754;p2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3" y="0"/>
            <a:ext cx="16246135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5" name="Google Shape;2755;p264"/>
          <p:cNvSpPr txBox="1">
            <a:spLocks noGrp="1"/>
          </p:cNvSpPr>
          <p:nvPr>
            <p:ph type="body" idx="1"/>
          </p:nvPr>
        </p:nvSpPr>
        <p:spPr>
          <a:xfrm>
            <a:off x="3547534" y="1278467"/>
            <a:ext cx="9160800" cy="6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"/>
              <a:buNone/>
              <a:defRPr sz="72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" name="Google Shape;2757;p265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58" name="Google Shape;2758;p2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2759" name="Google Shape;2759;p265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60" name="Google Shape;2760;p2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4" y="-419529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1" name="Google Shape;2761;p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74898" y="1067627"/>
            <a:ext cx="1554806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2" name="Google Shape;2762;p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210592" y="1248225"/>
            <a:ext cx="1061902" cy="909729"/>
          </a:xfrm>
          <a:prstGeom prst="rect">
            <a:avLst/>
          </a:prstGeom>
          <a:noFill/>
          <a:ln>
            <a:noFill/>
          </a:ln>
        </p:spPr>
      </p:pic>
      <p:sp>
        <p:nvSpPr>
          <p:cNvPr id="2763" name="Google Shape;2763;p265"/>
          <p:cNvSpPr txBox="1">
            <a:spLocks noGrp="1"/>
          </p:cNvSpPr>
          <p:nvPr>
            <p:ph type="body" idx="1"/>
          </p:nvPr>
        </p:nvSpPr>
        <p:spPr>
          <a:xfrm>
            <a:off x="1715400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64" name="Google Shape;2764;p265"/>
          <p:cNvSpPr txBox="1">
            <a:spLocks noGrp="1"/>
          </p:cNvSpPr>
          <p:nvPr>
            <p:ph type="body" idx="2"/>
          </p:nvPr>
        </p:nvSpPr>
        <p:spPr>
          <a:xfrm>
            <a:off x="8940659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65" name="Google Shape;2765;p265"/>
          <p:cNvSpPr txBox="1">
            <a:spLocks noGrp="1"/>
          </p:cNvSpPr>
          <p:nvPr>
            <p:ph type="body" idx="3"/>
          </p:nvPr>
        </p:nvSpPr>
        <p:spPr>
          <a:xfrm>
            <a:off x="9461046" y="5525120"/>
            <a:ext cx="37209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32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66" name="Google Shape;2766;p265"/>
          <p:cNvSpPr txBox="1">
            <a:spLocks noGrp="1"/>
          </p:cNvSpPr>
          <p:nvPr>
            <p:ph type="body" idx="4"/>
          </p:nvPr>
        </p:nvSpPr>
        <p:spPr>
          <a:xfrm>
            <a:off x="3250819" y="5525120"/>
            <a:ext cx="36909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32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67" name="Google Shape;2767;p265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768" name="Google Shape;2768;p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9" name="Google Shape;2769;p2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7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89" y="0"/>
            <a:ext cx="14271911" cy="8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 txBox="1">
            <a:spLocks noGrp="1"/>
          </p:cNvSpPr>
          <p:nvPr>
            <p:ph type="body" idx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Helvetica Neue"/>
              <a:buNone/>
              <a:defRPr sz="4400" b="0" i="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27"/>
          <p:cNvSpPr txBox="1">
            <a:spLocks noGrp="1"/>
          </p:cNvSpPr>
          <p:nvPr>
            <p:ph type="body" idx="2"/>
          </p:nvPr>
        </p:nvSpPr>
        <p:spPr>
          <a:xfrm>
            <a:off x="711198" y="2045544"/>
            <a:ext cx="12888916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50"/>
              <a:buFont typeface="Helvetica Neue"/>
              <a:buNone/>
              <a:defRPr sz="19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76" name="Google Shape;27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2" y="1653863"/>
            <a:ext cx="1193305" cy="119330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7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7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79" name="Google Shape;27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lyze">
  <p:cSld name="Analyze">
    <p:spTree>
      <p:nvGrpSpPr>
        <p:cNvPr id="1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1" name="Google Shape;2771;p266"/>
          <p:cNvGrpSpPr/>
          <p:nvPr/>
        </p:nvGrpSpPr>
        <p:grpSpPr>
          <a:xfrm>
            <a:off x="4977114" y="3355141"/>
            <a:ext cx="1461629" cy="255300"/>
            <a:chOff x="4977114" y="3355141"/>
            <a:chExt cx="1461629" cy="255300"/>
          </a:xfrm>
        </p:grpSpPr>
        <p:cxnSp>
          <p:nvCxnSpPr>
            <p:cNvPr id="2772" name="Google Shape;2772;p266"/>
            <p:cNvCxnSpPr/>
            <p:nvPr/>
          </p:nvCxnSpPr>
          <p:spPr>
            <a:xfrm>
              <a:off x="4977114" y="3355141"/>
              <a:ext cx="12063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2773" name="Google Shape;2773;p266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2774" name="Google Shape;2774;p266"/>
          <p:cNvGrpSpPr/>
          <p:nvPr/>
        </p:nvGrpSpPr>
        <p:grpSpPr>
          <a:xfrm rot="10800000" flipH="1">
            <a:off x="4963302" y="5245460"/>
            <a:ext cx="1866925" cy="657963"/>
            <a:chOff x="5150967" y="3355141"/>
            <a:chExt cx="1488776" cy="157800"/>
          </a:xfrm>
        </p:grpSpPr>
        <p:cxnSp>
          <p:nvCxnSpPr>
            <p:cNvPr id="2775" name="Google Shape;2775;p266"/>
            <p:cNvCxnSpPr/>
            <p:nvPr/>
          </p:nvCxnSpPr>
          <p:spPr>
            <a:xfrm>
              <a:off x="5150967" y="3355141"/>
              <a:ext cx="1032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2776" name="Google Shape;2776;p266"/>
            <p:cNvCxnSpPr/>
            <p:nvPr/>
          </p:nvCxnSpPr>
          <p:spPr>
            <a:xfrm>
              <a:off x="6183443" y="3355141"/>
              <a:ext cx="456300" cy="1578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777" name="Google Shape;2777;p266"/>
          <p:cNvSpPr txBox="1">
            <a:spLocks noGrp="1"/>
          </p:cNvSpPr>
          <p:nvPr>
            <p:ph type="body" idx="1"/>
          </p:nvPr>
        </p:nvSpPr>
        <p:spPr>
          <a:xfrm>
            <a:off x="711200" y="5452946"/>
            <a:ext cx="4010700" cy="19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78" name="Google Shape;2778;p266"/>
          <p:cNvSpPr txBox="1">
            <a:spLocks noGrp="1"/>
          </p:cNvSpPr>
          <p:nvPr>
            <p:ph type="body" idx="2"/>
          </p:nvPr>
        </p:nvSpPr>
        <p:spPr>
          <a:xfrm>
            <a:off x="11399735" y="5185718"/>
            <a:ext cx="4010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Helvetica Neue"/>
              <a:buNone/>
              <a:defRPr sz="26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79" name="Google Shape;2779;p266"/>
          <p:cNvSpPr txBox="1">
            <a:spLocks noGrp="1"/>
          </p:cNvSpPr>
          <p:nvPr>
            <p:ph type="body" idx="3"/>
          </p:nvPr>
        </p:nvSpPr>
        <p:spPr>
          <a:xfrm>
            <a:off x="11399735" y="2188518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2780" name="Google Shape;2780;p266"/>
          <p:cNvGrpSpPr/>
          <p:nvPr/>
        </p:nvGrpSpPr>
        <p:grpSpPr>
          <a:xfrm flipH="1">
            <a:off x="9317202" y="3011861"/>
            <a:ext cx="1757069" cy="941913"/>
            <a:chOff x="5435972" y="3355141"/>
            <a:chExt cx="1401171" cy="225900"/>
          </a:xfrm>
        </p:grpSpPr>
        <p:cxnSp>
          <p:nvCxnSpPr>
            <p:cNvPr id="2781" name="Google Shape;2781;p266"/>
            <p:cNvCxnSpPr/>
            <p:nvPr/>
          </p:nvCxnSpPr>
          <p:spPr>
            <a:xfrm>
              <a:off x="5435972" y="3355141"/>
              <a:ext cx="747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2782" name="Google Shape;2782;p266"/>
            <p:cNvCxnSpPr/>
            <p:nvPr/>
          </p:nvCxnSpPr>
          <p:spPr>
            <a:xfrm>
              <a:off x="6183443" y="3355141"/>
              <a:ext cx="653700" cy="2259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783" name="Google Shape;2783;p266"/>
          <p:cNvSpPr txBox="1">
            <a:spLocks noGrp="1"/>
          </p:cNvSpPr>
          <p:nvPr>
            <p:ph type="body" idx="4"/>
          </p:nvPr>
        </p:nvSpPr>
        <p:spPr>
          <a:xfrm>
            <a:off x="720000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  <a:defRPr sz="2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84" name="Google Shape;2784;p266"/>
          <p:cNvSpPr txBox="1">
            <a:spLocks noGrp="1"/>
          </p:cNvSpPr>
          <p:nvPr>
            <p:ph type="body" idx="5"/>
          </p:nvPr>
        </p:nvSpPr>
        <p:spPr>
          <a:xfrm>
            <a:off x="711200" y="2188519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85" name="Google Shape;2785;p266"/>
          <p:cNvSpPr txBox="1">
            <a:spLocks noGrp="1"/>
          </p:cNvSpPr>
          <p:nvPr>
            <p:ph type="body" idx="6"/>
          </p:nvPr>
        </p:nvSpPr>
        <p:spPr>
          <a:xfrm>
            <a:off x="720000" y="4843346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  <a:defRPr sz="28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86" name="Google Shape;2786;p266"/>
          <p:cNvSpPr txBox="1">
            <a:spLocks noGrp="1"/>
          </p:cNvSpPr>
          <p:nvPr>
            <p:ph type="body" idx="7"/>
          </p:nvPr>
        </p:nvSpPr>
        <p:spPr>
          <a:xfrm>
            <a:off x="11399734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  <a:defRPr sz="28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2787" name="Google Shape;2787;p266"/>
          <p:cNvGrpSpPr/>
          <p:nvPr/>
        </p:nvGrpSpPr>
        <p:grpSpPr>
          <a:xfrm rot="10800000">
            <a:off x="9813702" y="5741018"/>
            <a:ext cx="1260429" cy="405697"/>
            <a:chOff x="5533392" y="3355141"/>
            <a:chExt cx="905351" cy="255300"/>
          </a:xfrm>
        </p:grpSpPr>
        <p:cxnSp>
          <p:nvCxnSpPr>
            <p:cNvPr id="2788" name="Google Shape;2788;p266"/>
            <p:cNvCxnSpPr/>
            <p:nvPr/>
          </p:nvCxnSpPr>
          <p:spPr>
            <a:xfrm>
              <a:off x="5533392" y="3355141"/>
              <a:ext cx="6501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2789" name="Google Shape;2789;p266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790" name="Google Shape;2790;p266"/>
          <p:cNvSpPr txBox="1">
            <a:spLocks noGrp="1"/>
          </p:cNvSpPr>
          <p:nvPr>
            <p:ph type="body" idx="8"/>
          </p:nvPr>
        </p:nvSpPr>
        <p:spPr>
          <a:xfrm>
            <a:off x="11399734" y="4576118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  <a:defRPr sz="2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791" name="Google Shape;2791;p2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7872" y="2701698"/>
            <a:ext cx="3258477" cy="3715807"/>
          </a:xfrm>
          <a:prstGeom prst="rect">
            <a:avLst/>
          </a:prstGeom>
          <a:noFill/>
          <a:ln>
            <a:noFill/>
          </a:ln>
        </p:spPr>
      </p:pic>
      <p:sp>
        <p:nvSpPr>
          <p:cNvPr id="2792" name="Google Shape;2792;p266"/>
          <p:cNvSpPr txBox="1">
            <a:spLocks noGrp="1"/>
          </p:cNvSpPr>
          <p:nvPr>
            <p:ph type="body" idx="9"/>
          </p:nvPr>
        </p:nvSpPr>
        <p:spPr>
          <a:xfrm>
            <a:off x="711199" y="408676"/>
            <a:ext cx="146991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Helvetica Neue"/>
              <a:buNone/>
              <a:defRPr sz="5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793" name="Google Shape;2793;p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4" name="Google Shape;2794;p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795" name="Google Shape;2795;p266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96" name="Google Shape;2796;p266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797" name="Google Shape;2797;p2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8" name="Google Shape;2798;p2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67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3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01" name="Google Shape;2801;p267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802" name="Google Shape;2802;p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267"/>
          <p:cNvSpPr/>
          <p:nvPr/>
        </p:nvSpPr>
        <p:spPr>
          <a:xfrm>
            <a:off x="711200" y="1933732"/>
            <a:ext cx="45321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04" name="Google Shape;2804;p267"/>
          <p:cNvSpPr/>
          <p:nvPr/>
        </p:nvSpPr>
        <p:spPr>
          <a:xfrm>
            <a:off x="5861934" y="1933732"/>
            <a:ext cx="45321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05" name="Google Shape;2805;p267"/>
          <p:cNvSpPr/>
          <p:nvPr/>
        </p:nvSpPr>
        <p:spPr>
          <a:xfrm>
            <a:off x="11012668" y="1933732"/>
            <a:ext cx="45321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06" name="Google Shape;2806;p267"/>
          <p:cNvSpPr/>
          <p:nvPr/>
        </p:nvSpPr>
        <p:spPr>
          <a:xfrm>
            <a:off x="711200" y="7000354"/>
            <a:ext cx="4532100" cy="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07" name="Google Shape;2807;p267"/>
          <p:cNvSpPr/>
          <p:nvPr/>
        </p:nvSpPr>
        <p:spPr>
          <a:xfrm>
            <a:off x="5861934" y="6999710"/>
            <a:ext cx="45321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08" name="Google Shape;2808;p267"/>
          <p:cNvSpPr/>
          <p:nvPr/>
        </p:nvSpPr>
        <p:spPr>
          <a:xfrm>
            <a:off x="11012668" y="6999709"/>
            <a:ext cx="4532100" cy="8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09" name="Google Shape;2809;p267"/>
          <p:cNvSpPr txBox="1">
            <a:spLocks noGrp="1"/>
          </p:cNvSpPr>
          <p:nvPr>
            <p:ph type="body" idx="2"/>
          </p:nvPr>
        </p:nvSpPr>
        <p:spPr>
          <a:xfrm>
            <a:off x="711201" y="3229338"/>
            <a:ext cx="45321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10" name="Google Shape;2810;p267"/>
          <p:cNvSpPr txBox="1">
            <a:spLocks noGrp="1"/>
          </p:cNvSpPr>
          <p:nvPr>
            <p:ph type="body" idx="3"/>
          </p:nvPr>
        </p:nvSpPr>
        <p:spPr>
          <a:xfrm>
            <a:off x="711200" y="2430866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11" name="Google Shape;2811;p267"/>
          <p:cNvSpPr txBox="1">
            <a:spLocks noGrp="1"/>
          </p:cNvSpPr>
          <p:nvPr>
            <p:ph type="body" idx="4"/>
          </p:nvPr>
        </p:nvSpPr>
        <p:spPr>
          <a:xfrm>
            <a:off x="5861934" y="3229338"/>
            <a:ext cx="45321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12" name="Google Shape;2812;p267"/>
          <p:cNvSpPr txBox="1">
            <a:spLocks noGrp="1"/>
          </p:cNvSpPr>
          <p:nvPr>
            <p:ph type="body" idx="5"/>
          </p:nvPr>
        </p:nvSpPr>
        <p:spPr>
          <a:xfrm>
            <a:off x="5861933" y="2430866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13" name="Google Shape;2813;p267"/>
          <p:cNvSpPr txBox="1">
            <a:spLocks noGrp="1"/>
          </p:cNvSpPr>
          <p:nvPr>
            <p:ph type="body" idx="6"/>
          </p:nvPr>
        </p:nvSpPr>
        <p:spPr>
          <a:xfrm>
            <a:off x="11012669" y="3229338"/>
            <a:ext cx="45321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14" name="Google Shape;2814;p267"/>
          <p:cNvSpPr txBox="1">
            <a:spLocks noGrp="1"/>
          </p:cNvSpPr>
          <p:nvPr>
            <p:ph type="body" idx="7"/>
          </p:nvPr>
        </p:nvSpPr>
        <p:spPr>
          <a:xfrm>
            <a:off x="11012668" y="2430866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815" name="Google Shape;2815;p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6" name="Google Shape;2816;p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817" name="Google Shape;2817;p267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18" name="Google Shape;2818;p267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819" name="Google Shape;2819;p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0" name="Google Shape;2820;p2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p268"/>
          <p:cNvSpPr txBox="1">
            <a:spLocks noGrp="1"/>
          </p:cNvSpPr>
          <p:nvPr>
            <p:ph type="body" idx="1"/>
          </p:nvPr>
        </p:nvSpPr>
        <p:spPr>
          <a:xfrm>
            <a:off x="722774" y="355600"/>
            <a:ext cx="148263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23" name="Google Shape;2823;p268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824" name="Google Shape;2824;p2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825" name="Google Shape;2825;p268"/>
          <p:cNvSpPr/>
          <p:nvPr/>
        </p:nvSpPr>
        <p:spPr>
          <a:xfrm>
            <a:off x="711200" y="1760109"/>
            <a:ext cx="45321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26" name="Google Shape;2826;p268"/>
          <p:cNvSpPr/>
          <p:nvPr/>
        </p:nvSpPr>
        <p:spPr>
          <a:xfrm>
            <a:off x="5861934" y="1760109"/>
            <a:ext cx="45321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27" name="Google Shape;2827;p268"/>
          <p:cNvSpPr/>
          <p:nvPr/>
        </p:nvSpPr>
        <p:spPr>
          <a:xfrm>
            <a:off x="11012668" y="1760109"/>
            <a:ext cx="45321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28" name="Google Shape;2828;p268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29" name="Google Shape;2829;p268"/>
          <p:cNvSpPr txBox="1">
            <a:spLocks noGrp="1"/>
          </p:cNvSpPr>
          <p:nvPr>
            <p:ph type="body" idx="2"/>
          </p:nvPr>
        </p:nvSpPr>
        <p:spPr>
          <a:xfrm>
            <a:off x="711201" y="2591412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30" name="Google Shape;2830;p268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31" name="Google Shape;2831;p268"/>
          <p:cNvSpPr txBox="1">
            <a:spLocks noGrp="1"/>
          </p:cNvSpPr>
          <p:nvPr>
            <p:ph type="body" idx="4"/>
          </p:nvPr>
        </p:nvSpPr>
        <p:spPr>
          <a:xfrm>
            <a:off x="5861935" y="2591412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32" name="Google Shape;2832;p268"/>
          <p:cNvSpPr txBox="1">
            <a:spLocks noGrp="1"/>
          </p:cNvSpPr>
          <p:nvPr>
            <p:ph type="body" idx="5"/>
          </p:nvPr>
        </p:nvSpPr>
        <p:spPr>
          <a:xfrm>
            <a:off x="5861934" y="1940109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33" name="Google Shape;2833;p268"/>
          <p:cNvSpPr txBox="1">
            <a:spLocks noGrp="1"/>
          </p:cNvSpPr>
          <p:nvPr>
            <p:ph type="body" idx="6"/>
          </p:nvPr>
        </p:nvSpPr>
        <p:spPr>
          <a:xfrm>
            <a:off x="11005306" y="2591412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34" name="Google Shape;2834;p268"/>
          <p:cNvSpPr txBox="1">
            <a:spLocks noGrp="1"/>
          </p:cNvSpPr>
          <p:nvPr>
            <p:ph type="body" idx="7"/>
          </p:nvPr>
        </p:nvSpPr>
        <p:spPr>
          <a:xfrm>
            <a:off x="11005305" y="1940109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35" name="Google Shape;2835;p268"/>
          <p:cNvSpPr/>
          <p:nvPr/>
        </p:nvSpPr>
        <p:spPr>
          <a:xfrm>
            <a:off x="711200" y="4841820"/>
            <a:ext cx="45321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36" name="Google Shape;2836;p268"/>
          <p:cNvSpPr/>
          <p:nvPr/>
        </p:nvSpPr>
        <p:spPr>
          <a:xfrm>
            <a:off x="5861934" y="4841820"/>
            <a:ext cx="45321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37" name="Google Shape;2837;p268"/>
          <p:cNvSpPr/>
          <p:nvPr/>
        </p:nvSpPr>
        <p:spPr>
          <a:xfrm>
            <a:off x="11012668" y="4714453"/>
            <a:ext cx="4532100" cy="43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8" name="Google Shape;2838;p268"/>
          <p:cNvSpPr txBox="1">
            <a:spLocks noGrp="1"/>
          </p:cNvSpPr>
          <p:nvPr>
            <p:ph type="body" idx="8"/>
          </p:nvPr>
        </p:nvSpPr>
        <p:spPr>
          <a:xfrm>
            <a:off x="711201" y="5673123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39" name="Google Shape;2839;p268"/>
          <p:cNvSpPr txBox="1">
            <a:spLocks noGrp="1"/>
          </p:cNvSpPr>
          <p:nvPr>
            <p:ph type="body" idx="9"/>
          </p:nvPr>
        </p:nvSpPr>
        <p:spPr>
          <a:xfrm>
            <a:off x="711200" y="5021820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40" name="Google Shape;2840;p268"/>
          <p:cNvSpPr txBox="1">
            <a:spLocks noGrp="1"/>
          </p:cNvSpPr>
          <p:nvPr>
            <p:ph type="body" idx="13"/>
          </p:nvPr>
        </p:nvSpPr>
        <p:spPr>
          <a:xfrm>
            <a:off x="5861935" y="5673123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41" name="Google Shape;2841;p268"/>
          <p:cNvSpPr txBox="1">
            <a:spLocks noGrp="1"/>
          </p:cNvSpPr>
          <p:nvPr>
            <p:ph type="body" idx="14"/>
          </p:nvPr>
        </p:nvSpPr>
        <p:spPr>
          <a:xfrm>
            <a:off x="5861934" y="5021820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42" name="Google Shape;2842;p268"/>
          <p:cNvSpPr txBox="1">
            <a:spLocks noGrp="1"/>
          </p:cNvSpPr>
          <p:nvPr>
            <p:ph type="body" idx="15"/>
          </p:nvPr>
        </p:nvSpPr>
        <p:spPr>
          <a:xfrm>
            <a:off x="11005306" y="5673123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43" name="Google Shape;2843;p268"/>
          <p:cNvSpPr txBox="1">
            <a:spLocks noGrp="1"/>
          </p:cNvSpPr>
          <p:nvPr>
            <p:ph type="body" idx="16"/>
          </p:nvPr>
        </p:nvSpPr>
        <p:spPr>
          <a:xfrm>
            <a:off x="11005305" y="5021820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844" name="Google Shape;2844;p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5" name="Google Shape;2845;p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846" name="Google Shape;2846;p268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847" name="Google Shape;2847;p2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8" name="Google Shape;2848;p2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hotos - Texts">
  <p:cSld name="4 Photos - Texts">
    <p:spTree>
      <p:nvGrpSpPr>
        <p:cNvPr id="1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p269"/>
          <p:cNvSpPr>
            <a:spLocks noGrp="1"/>
          </p:cNvSpPr>
          <p:nvPr>
            <p:ph type="pic" idx="2"/>
          </p:nvPr>
        </p:nvSpPr>
        <p:spPr>
          <a:xfrm>
            <a:off x="161515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51" name="Google Shape;2851;p269"/>
          <p:cNvSpPr txBox="1">
            <a:spLocks noGrp="1"/>
          </p:cNvSpPr>
          <p:nvPr>
            <p:ph type="body" idx="1"/>
          </p:nvPr>
        </p:nvSpPr>
        <p:spPr>
          <a:xfrm>
            <a:off x="1240407" y="4309135"/>
            <a:ext cx="31191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2" name="Google Shape;2852;p269"/>
          <p:cNvSpPr txBox="1">
            <a:spLocks noGrp="1"/>
          </p:cNvSpPr>
          <p:nvPr>
            <p:ph type="body" idx="3"/>
          </p:nvPr>
        </p:nvSpPr>
        <p:spPr>
          <a:xfrm>
            <a:off x="1224440" y="4818836"/>
            <a:ext cx="31593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3" name="Google Shape;2853;p269"/>
          <p:cNvSpPr txBox="1">
            <a:spLocks noGrp="1"/>
          </p:cNvSpPr>
          <p:nvPr>
            <p:ph type="body" idx="4"/>
          </p:nvPr>
        </p:nvSpPr>
        <p:spPr>
          <a:xfrm>
            <a:off x="4759520" y="4309135"/>
            <a:ext cx="31674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4" name="Google Shape;2854;p269"/>
          <p:cNvSpPr txBox="1">
            <a:spLocks noGrp="1"/>
          </p:cNvSpPr>
          <p:nvPr>
            <p:ph type="body" idx="5"/>
          </p:nvPr>
        </p:nvSpPr>
        <p:spPr>
          <a:xfrm>
            <a:off x="4767740" y="4818836"/>
            <a:ext cx="31593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5" name="Google Shape;2855;p269"/>
          <p:cNvSpPr txBox="1">
            <a:spLocks noGrp="1"/>
          </p:cNvSpPr>
          <p:nvPr>
            <p:ph type="body" idx="6"/>
          </p:nvPr>
        </p:nvSpPr>
        <p:spPr>
          <a:xfrm>
            <a:off x="8331081" y="4309135"/>
            <a:ext cx="31674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6" name="Google Shape;2856;p269"/>
          <p:cNvSpPr txBox="1">
            <a:spLocks noGrp="1"/>
          </p:cNvSpPr>
          <p:nvPr>
            <p:ph type="body" idx="7"/>
          </p:nvPr>
        </p:nvSpPr>
        <p:spPr>
          <a:xfrm>
            <a:off x="8339301" y="4818836"/>
            <a:ext cx="31593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7" name="Google Shape;2857;p269"/>
          <p:cNvSpPr txBox="1">
            <a:spLocks noGrp="1"/>
          </p:cNvSpPr>
          <p:nvPr>
            <p:ph type="body" idx="8"/>
          </p:nvPr>
        </p:nvSpPr>
        <p:spPr>
          <a:xfrm>
            <a:off x="11842940" y="4309135"/>
            <a:ext cx="31674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8" name="Google Shape;2858;p269"/>
          <p:cNvSpPr txBox="1">
            <a:spLocks noGrp="1"/>
          </p:cNvSpPr>
          <p:nvPr>
            <p:ph type="body" idx="9"/>
          </p:nvPr>
        </p:nvSpPr>
        <p:spPr>
          <a:xfrm>
            <a:off x="11851160" y="4818836"/>
            <a:ext cx="31593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9" name="Google Shape;2859;p269"/>
          <p:cNvSpPr>
            <a:spLocks noGrp="1"/>
          </p:cNvSpPr>
          <p:nvPr>
            <p:ph type="pic" idx="13"/>
          </p:nvPr>
        </p:nvSpPr>
        <p:spPr>
          <a:xfrm>
            <a:off x="515845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60" name="Google Shape;2860;p269"/>
          <p:cNvSpPr>
            <a:spLocks noGrp="1"/>
          </p:cNvSpPr>
          <p:nvPr>
            <p:ph type="pic" idx="14"/>
          </p:nvPr>
        </p:nvSpPr>
        <p:spPr>
          <a:xfrm>
            <a:off x="873001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61" name="Google Shape;2861;p269"/>
          <p:cNvSpPr>
            <a:spLocks noGrp="1"/>
          </p:cNvSpPr>
          <p:nvPr>
            <p:ph type="pic" idx="15"/>
          </p:nvPr>
        </p:nvSpPr>
        <p:spPr>
          <a:xfrm>
            <a:off x="1224187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62" name="Google Shape;2862;p269"/>
          <p:cNvSpPr txBox="1">
            <a:spLocks noGrp="1"/>
          </p:cNvSpPr>
          <p:nvPr>
            <p:ph type="body" idx="16"/>
          </p:nvPr>
        </p:nvSpPr>
        <p:spPr>
          <a:xfrm>
            <a:off x="711199" y="575733"/>
            <a:ext cx="14752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Helvetica Neue"/>
              <a:buNone/>
              <a:defRPr sz="4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863" name="Google Shape;2863;p2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4" name="Google Shape;2864;p2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865" name="Google Shape;2865;p269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66" name="Google Shape;2866;p269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867" name="Google Shape;2867;p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" name="Google Shape;2868;p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Photos - Texts">
  <p:cSld name="1_3 Photos - Texts"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Google Shape;2870;p270"/>
          <p:cNvSpPr>
            <a:spLocks noGrp="1"/>
          </p:cNvSpPr>
          <p:nvPr>
            <p:ph type="pic" idx="2"/>
          </p:nvPr>
        </p:nvSpPr>
        <p:spPr>
          <a:xfrm>
            <a:off x="1752148" y="1929475"/>
            <a:ext cx="2552100" cy="25560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71" name="Google Shape;2871;p270"/>
          <p:cNvSpPr txBox="1">
            <a:spLocks noGrp="1"/>
          </p:cNvSpPr>
          <p:nvPr>
            <p:ph type="body" idx="1"/>
          </p:nvPr>
        </p:nvSpPr>
        <p:spPr>
          <a:xfrm>
            <a:off x="833301" y="4637371"/>
            <a:ext cx="43920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72" name="Google Shape;2872;p270"/>
          <p:cNvSpPr txBox="1">
            <a:spLocks noGrp="1"/>
          </p:cNvSpPr>
          <p:nvPr>
            <p:ph type="body" idx="3"/>
          </p:nvPr>
        </p:nvSpPr>
        <p:spPr>
          <a:xfrm>
            <a:off x="825319" y="5147071"/>
            <a:ext cx="43920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73" name="Google Shape;2873;p270"/>
          <p:cNvSpPr txBox="1">
            <a:spLocks noGrp="1"/>
          </p:cNvSpPr>
          <p:nvPr>
            <p:ph type="body" idx="4"/>
          </p:nvPr>
        </p:nvSpPr>
        <p:spPr>
          <a:xfrm>
            <a:off x="6018490" y="4637371"/>
            <a:ext cx="4392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74" name="Google Shape;2874;p270"/>
          <p:cNvSpPr txBox="1">
            <a:spLocks noGrp="1"/>
          </p:cNvSpPr>
          <p:nvPr>
            <p:ph type="body" idx="5"/>
          </p:nvPr>
        </p:nvSpPr>
        <p:spPr>
          <a:xfrm>
            <a:off x="6018490" y="5147071"/>
            <a:ext cx="43920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75" name="Google Shape;2875;p270"/>
          <p:cNvSpPr txBox="1">
            <a:spLocks noGrp="1"/>
          </p:cNvSpPr>
          <p:nvPr>
            <p:ph type="body" idx="6"/>
          </p:nvPr>
        </p:nvSpPr>
        <p:spPr>
          <a:xfrm>
            <a:off x="11124998" y="4637371"/>
            <a:ext cx="4392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76" name="Google Shape;2876;p270"/>
          <p:cNvSpPr txBox="1">
            <a:spLocks noGrp="1"/>
          </p:cNvSpPr>
          <p:nvPr>
            <p:ph type="body" idx="7"/>
          </p:nvPr>
        </p:nvSpPr>
        <p:spPr>
          <a:xfrm>
            <a:off x="11124998" y="5147071"/>
            <a:ext cx="43920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77" name="Google Shape;2877;p270"/>
          <p:cNvSpPr>
            <a:spLocks noGrp="1"/>
          </p:cNvSpPr>
          <p:nvPr>
            <p:ph type="pic" idx="8"/>
          </p:nvPr>
        </p:nvSpPr>
        <p:spPr>
          <a:xfrm>
            <a:off x="6938369" y="1929475"/>
            <a:ext cx="2552100" cy="25560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78" name="Google Shape;2878;p270"/>
          <p:cNvSpPr>
            <a:spLocks noGrp="1"/>
          </p:cNvSpPr>
          <p:nvPr>
            <p:ph type="pic" idx="9"/>
          </p:nvPr>
        </p:nvSpPr>
        <p:spPr>
          <a:xfrm>
            <a:off x="12044877" y="1929475"/>
            <a:ext cx="2552100" cy="25560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79" name="Google Shape;2879;p270"/>
          <p:cNvSpPr txBox="1">
            <a:spLocks noGrp="1"/>
          </p:cNvSpPr>
          <p:nvPr>
            <p:ph type="body" idx="13"/>
          </p:nvPr>
        </p:nvSpPr>
        <p:spPr>
          <a:xfrm>
            <a:off x="711199" y="575733"/>
            <a:ext cx="14752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Helvetica Neue"/>
              <a:buNone/>
              <a:defRPr sz="4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880" name="Google Shape;2880;p2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1" name="Google Shape;2881;p2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882" name="Google Shape;2882;p270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83" name="Google Shape;2883;p270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884" name="Google Shape;2884;p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5" name="Google Shape;2885;p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hotos - Text">
  <p:cSld name="6 Photos - Text">
    <p:spTree>
      <p:nvGrpSpPr>
        <p:cNvPr id="1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" name="Google Shape;2887;p271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88" name="Google Shape;2888;p271"/>
          <p:cNvSpPr>
            <a:spLocks noGrp="1"/>
          </p:cNvSpPr>
          <p:nvPr>
            <p:ph type="pic" idx="2"/>
          </p:nvPr>
        </p:nvSpPr>
        <p:spPr>
          <a:xfrm>
            <a:off x="741412" y="1885741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89" name="Google Shape;2889;p271"/>
          <p:cNvSpPr txBox="1">
            <a:spLocks noGrp="1"/>
          </p:cNvSpPr>
          <p:nvPr>
            <p:ph type="body" idx="1"/>
          </p:nvPr>
        </p:nvSpPr>
        <p:spPr>
          <a:xfrm>
            <a:off x="2314936" y="1912398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90" name="Google Shape;2890;p271"/>
          <p:cNvSpPr txBox="1">
            <a:spLocks noGrp="1"/>
          </p:cNvSpPr>
          <p:nvPr>
            <p:ph type="body" idx="3"/>
          </p:nvPr>
        </p:nvSpPr>
        <p:spPr>
          <a:xfrm>
            <a:off x="2314936" y="2327637"/>
            <a:ext cx="53127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91" name="Google Shape;2891;p271"/>
          <p:cNvSpPr txBox="1">
            <a:spLocks noGrp="1"/>
          </p:cNvSpPr>
          <p:nvPr>
            <p:ph type="body" idx="4"/>
          </p:nvPr>
        </p:nvSpPr>
        <p:spPr>
          <a:xfrm>
            <a:off x="711199" y="524933"/>
            <a:ext cx="143031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pen Sans SemiBold"/>
              <a:buNone/>
              <a:defRPr sz="44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92" name="Google Shape;2892;p271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93" name="Google Shape;2893;p271"/>
          <p:cNvSpPr>
            <a:spLocks noGrp="1"/>
          </p:cNvSpPr>
          <p:nvPr>
            <p:ph type="pic" idx="5"/>
          </p:nvPr>
        </p:nvSpPr>
        <p:spPr>
          <a:xfrm>
            <a:off x="741412" y="389015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94" name="Google Shape;2894;p271"/>
          <p:cNvSpPr txBox="1">
            <a:spLocks noGrp="1"/>
          </p:cNvSpPr>
          <p:nvPr>
            <p:ph type="body" idx="6"/>
          </p:nvPr>
        </p:nvSpPr>
        <p:spPr>
          <a:xfrm>
            <a:off x="2314936" y="3916809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95" name="Google Shape;2895;p271"/>
          <p:cNvSpPr txBox="1">
            <a:spLocks noGrp="1"/>
          </p:cNvSpPr>
          <p:nvPr>
            <p:ph type="body" idx="7"/>
          </p:nvPr>
        </p:nvSpPr>
        <p:spPr>
          <a:xfrm>
            <a:off x="2314936" y="4332048"/>
            <a:ext cx="53127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96" name="Google Shape;2896;p271"/>
          <p:cNvSpPr>
            <a:spLocks noGrp="1"/>
          </p:cNvSpPr>
          <p:nvPr>
            <p:ph type="pic" idx="8"/>
          </p:nvPr>
        </p:nvSpPr>
        <p:spPr>
          <a:xfrm>
            <a:off x="741412" y="5867906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97" name="Google Shape;2897;p271"/>
          <p:cNvSpPr txBox="1">
            <a:spLocks noGrp="1"/>
          </p:cNvSpPr>
          <p:nvPr>
            <p:ph type="body" idx="9"/>
          </p:nvPr>
        </p:nvSpPr>
        <p:spPr>
          <a:xfrm>
            <a:off x="2314936" y="5894563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98" name="Google Shape;2898;p271"/>
          <p:cNvSpPr txBox="1">
            <a:spLocks noGrp="1"/>
          </p:cNvSpPr>
          <p:nvPr>
            <p:ph type="body" idx="13"/>
          </p:nvPr>
        </p:nvSpPr>
        <p:spPr>
          <a:xfrm>
            <a:off x="2314936" y="6309802"/>
            <a:ext cx="53127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99" name="Google Shape;2899;p271"/>
          <p:cNvSpPr>
            <a:spLocks noGrp="1"/>
          </p:cNvSpPr>
          <p:nvPr>
            <p:ph type="pic" idx="14"/>
          </p:nvPr>
        </p:nvSpPr>
        <p:spPr>
          <a:xfrm>
            <a:off x="8128000" y="1885741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00" name="Google Shape;2900;p271"/>
          <p:cNvSpPr txBox="1">
            <a:spLocks noGrp="1"/>
          </p:cNvSpPr>
          <p:nvPr>
            <p:ph type="body" idx="15"/>
          </p:nvPr>
        </p:nvSpPr>
        <p:spPr>
          <a:xfrm>
            <a:off x="9701524" y="1912398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8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01" name="Google Shape;2901;p271"/>
          <p:cNvSpPr txBox="1">
            <a:spLocks noGrp="1"/>
          </p:cNvSpPr>
          <p:nvPr>
            <p:ph type="body" idx="16"/>
          </p:nvPr>
        </p:nvSpPr>
        <p:spPr>
          <a:xfrm>
            <a:off x="9701524" y="2327637"/>
            <a:ext cx="53127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02" name="Google Shape;2902;p271"/>
          <p:cNvSpPr>
            <a:spLocks noGrp="1"/>
          </p:cNvSpPr>
          <p:nvPr>
            <p:ph type="pic" idx="17"/>
          </p:nvPr>
        </p:nvSpPr>
        <p:spPr>
          <a:xfrm>
            <a:off x="8128000" y="389015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03" name="Google Shape;2903;p271"/>
          <p:cNvSpPr txBox="1">
            <a:spLocks noGrp="1"/>
          </p:cNvSpPr>
          <p:nvPr>
            <p:ph type="body" idx="18"/>
          </p:nvPr>
        </p:nvSpPr>
        <p:spPr>
          <a:xfrm>
            <a:off x="9701524" y="3916809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04" name="Google Shape;2904;p271"/>
          <p:cNvSpPr txBox="1">
            <a:spLocks noGrp="1"/>
          </p:cNvSpPr>
          <p:nvPr>
            <p:ph type="body" idx="19"/>
          </p:nvPr>
        </p:nvSpPr>
        <p:spPr>
          <a:xfrm>
            <a:off x="9701524" y="4332048"/>
            <a:ext cx="53127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05" name="Google Shape;2905;p271"/>
          <p:cNvSpPr>
            <a:spLocks noGrp="1"/>
          </p:cNvSpPr>
          <p:nvPr>
            <p:ph type="pic" idx="20"/>
          </p:nvPr>
        </p:nvSpPr>
        <p:spPr>
          <a:xfrm>
            <a:off x="8128000" y="5867906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06" name="Google Shape;2906;p271"/>
          <p:cNvSpPr txBox="1">
            <a:spLocks noGrp="1"/>
          </p:cNvSpPr>
          <p:nvPr>
            <p:ph type="body" idx="21"/>
          </p:nvPr>
        </p:nvSpPr>
        <p:spPr>
          <a:xfrm>
            <a:off x="9701524" y="5894563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07" name="Google Shape;2907;p271"/>
          <p:cNvSpPr txBox="1">
            <a:spLocks noGrp="1"/>
          </p:cNvSpPr>
          <p:nvPr>
            <p:ph type="body" idx="22"/>
          </p:nvPr>
        </p:nvSpPr>
        <p:spPr>
          <a:xfrm>
            <a:off x="9701524" y="6309802"/>
            <a:ext cx="53127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908" name="Google Shape;2908;p2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4050" y="-434050"/>
            <a:ext cx="1736203" cy="26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9" name="Google Shape;2909;p2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042761" y="5824735"/>
            <a:ext cx="1770592" cy="2655888"/>
          </a:xfrm>
          <a:prstGeom prst="rect">
            <a:avLst/>
          </a:prstGeom>
          <a:noFill/>
          <a:ln>
            <a:noFill/>
          </a:ln>
        </p:spPr>
      </p:pic>
      <p:sp>
        <p:nvSpPr>
          <p:cNvPr id="2910" name="Google Shape;2910;p271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11" name="Google Shape;2911;p27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12" name="Google Shape;2912;p2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3" name="Google Shape;2913;p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272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800" cy="2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16" name="Google Shape;2916;p272"/>
          <p:cNvSpPr txBox="1">
            <a:spLocks noGrp="1"/>
          </p:cNvSpPr>
          <p:nvPr>
            <p:ph type="body" idx="2"/>
          </p:nvPr>
        </p:nvSpPr>
        <p:spPr>
          <a:xfrm>
            <a:off x="723899" y="3357798"/>
            <a:ext cx="6126600" cy="4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917" name="Google Shape;2917;p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8" name="Google Shape;2918;p272"/>
          <p:cNvSpPr>
            <a:spLocks noGrp="1"/>
          </p:cNvSpPr>
          <p:nvPr>
            <p:ph type="pic" idx="3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2919" name="Google Shape;2919;p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0" name="Google Shape;2920;p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921" name="Google Shape;2921;p272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2" name="Google Shape;2922;p272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23" name="Google Shape;2923;p2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4" name="Google Shape;2924;p2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2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6" name="Google Shape;2926;p273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27" name="Google Shape;2927;p273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800" cy="2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28" name="Google Shape;2928;p273"/>
          <p:cNvSpPr txBox="1">
            <a:spLocks noGrp="1"/>
          </p:cNvSpPr>
          <p:nvPr>
            <p:ph type="body" idx="3"/>
          </p:nvPr>
        </p:nvSpPr>
        <p:spPr>
          <a:xfrm>
            <a:off x="723899" y="3357798"/>
            <a:ext cx="6126600" cy="4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929" name="Google Shape;2929;p2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930" name="Google Shape;2930;p273"/>
          <p:cNvSpPr/>
          <p:nvPr/>
        </p:nvSpPr>
        <p:spPr>
          <a:xfrm>
            <a:off x="8921831" y="6031940"/>
            <a:ext cx="8968800" cy="1617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31" name="Google Shape;2931;p273"/>
          <p:cNvSpPr txBox="1">
            <a:spLocks noGrp="1"/>
          </p:cNvSpPr>
          <p:nvPr>
            <p:ph type="body" idx="4"/>
          </p:nvPr>
        </p:nvSpPr>
        <p:spPr>
          <a:xfrm>
            <a:off x="9593704" y="6162363"/>
            <a:ext cx="63558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Open Sans SemiBold"/>
              <a:buNone/>
              <a:defRPr sz="4400" b="1" i="1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932" name="Google Shape;2932;p2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Google Shape;2933;p2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934" name="Google Shape;2934;p27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35" name="Google Shape;2935;p27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36" name="Google Shape;2936;p2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7" name="Google Shape;2937;p2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274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9pPr>
          </a:lstStyle>
          <a:p>
            <a:endParaRPr/>
          </a:p>
        </p:txBody>
      </p:sp>
      <p:sp>
        <p:nvSpPr>
          <p:cNvPr id="2940" name="Google Shape;2940;p274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2941" name="Google Shape;2941;p274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2" name="Google Shape;2942;p274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77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43" name="Google Shape;2943;p274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p276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Calibri"/>
              <a:buNone/>
              <a:defRPr sz="54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951" name="Google Shape;2951;p2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2952" name="Google Shape;2952;p276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953" name="Google Shape;2953;p2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4" name="Google Shape;2954;p2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5" name="Google Shape;2955;p2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956" name="Google Shape;2956;p276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diagrams">
  <p:cSld name="1_Blank_diagrams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Blocks">
  <p:cSld name="1_3 Blocks"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277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3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Calibri"/>
              <a:buNone/>
              <a:defRPr sz="60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59" name="Google Shape;2959;p277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960" name="Google Shape;2960;p2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961" name="Google Shape;2961;p277"/>
          <p:cNvSpPr/>
          <p:nvPr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62" name="Google Shape;2962;p277"/>
          <p:cNvSpPr/>
          <p:nvPr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63" name="Google Shape;2963;p277"/>
          <p:cNvSpPr/>
          <p:nvPr/>
        </p:nvSpPr>
        <p:spPr>
          <a:xfrm>
            <a:off x="711200" y="6999709"/>
            <a:ext cx="72000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64" name="Google Shape;2964;p277"/>
          <p:cNvSpPr/>
          <p:nvPr/>
        </p:nvSpPr>
        <p:spPr>
          <a:xfrm>
            <a:off x="8354543" y="6999709"/>
            <a:ext cx="7200000" cy="843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65" name="Google Shape;2965;p277"/>
          <p:cNvSpPr txBox="1">
            <a:spLocks noGrp="1"/>
          </p:cNvSpPr>
          <p:nvPr>
            <p:ph type="body" idx="2"/>
          </p:nvPr>
        </p:nvSpPr>
        <p:spPr>
          <a:xfrm>
            <a:off x="711200" y="3229337"/>
            <a:ext cx="72000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66" name="Google Shape;2966;p277"/>
          <p:cNvSpPr txBox="1">
            <a:spLocks noGrp="1"/>
          </p:cNvSpPr>
          <p:nvPr>
            <p:ph type="body" idx="3"/>
          </p:nvPr>
        </p:nvSpPr>
        <p:spPr>
          <a:xfrm>
            <a:off x="711199" y="2430865"/>
            <a:ext cx="7200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Calibri"/>
              <a:buNone/>
              <a:defRPr sz="54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67" name="Google Shape;2967;p277"/>
          <p:cNvSpPr txBox="1">
            <a:spLocks noGrp="1"/>
          </p:cNvSpPr>
          <p:nvPr>
            <p:ph type="body" idx="4"/>
          </p:nvPr>
        </p:nvSpPr>
        <p:spPr>
          <a:xfrm>
            <a:off x="8354544" y="3229338"/>
            <a:ext cx="72000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68" name="Google Shape;2968;p277"/>
          <p:cNvSpPr txBox="1">
            <a:spLocks noGrp="1"/>
          </p:cNvSpPr>
          <p:nvPr>
            <p:ph type="body" idx="5"/>
          </p:nvPr>
        </p:nvSpPr>
        <p:spPr>
          <a:xfrm>
            <a:off x="8354543" y="2430866"/>
            <a:ext cx="7200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Calibri"/>
              <a:buNone/>
              <a:defRPr sz="54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969" name="Google Shape;2969;p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0" name="Google Shape;2970;p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971" name="Google Shape;2971;p277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72" name="Google Shape;2972;p277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2973" name="Google Shape;2973;p2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4" name="Google Shape;2974;p2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solidFill>
          <a:schemeClr val="lt1"/>
        </a:solidFill>
        <a:effectLst/>
      </p:bgPr>
    </p:bg>
    <p:spTree>
      <p:nvGrpSpPr>
        <p:cNvPr id="1" name="Shape 2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6" name="Google Shape;2976;p2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2" y="-1"/>
            <a:ext cx="16233456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8" name="Google Shape;2978;p2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2" y="-1"/>
            <a:ext cx="16233456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0" name="Google Shape;2980;p28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7" y="0"/>
            <a:ext cx="16234573" cy="91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981" name="Google Shape;2981;p280"/>
          <p:cNvSpPr txBox="1">
            <a:spLocks noGrp="1"/>
          </p:cNvSpPr>
          <p:nvPr>
            <p:ph type="body" idx="1"/>
          </p:nvPr>
        </p:nvSpPr>
        <p:spPr>
          <a:xfrm>
            <a:off x="2476500" y="2590647"/>
            <a:ext cx="11303100" cy="27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lvl="0" indent="-22860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8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82" name="Google Shape;2982;p280"/>
          <p:cNvSpPr txBox="1">
            <a:spLocks noGrp="1"/>
          </p:cNvSpPr>
          <p:nvPr>
            <p:ph type="body" idx="2"/>
          </p:nvPr>
        </p:nvSpPr>
        <p:spPr>
          <a:xfrm>
            <a:off x="2476500" y="5355881"/>
            <a:ext cx="113031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Calibri"/>
              <a:buNone/>
              <a:defRPr sz="4200" b="0" i="0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83" name="Google Shape;2983;p280"/>
          <p:cNvSpPr txBox="1">
            <a:spLocks noGrp="1"/>
          </p:cNvSpPr>
          <p:nvPr>
            <p:ph type="body" idx="3"/>
          </p:nvPr>
        </p:nvSpPr>
        <p:spPr>
          <a:xfrm>
            <a:off x="4176060" y="1498215"/>
            <a:ext cx="79017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Calibri"/>
              <a:buNone/>
              <a:defRPr sz="30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84" name="Google Shape;2984;p280"/>
          <p:cNvSpPr txBox="1">
            <a:spLocks noGrp="1"/>
          </p:cNvSpPr>
          <p:nvPr>
            <p:ph type="body" idx="4"/>
          </p:nvPr>
        </p:nvSpPr>
        <p:spPr>
          <a:xfrm>
            <a:off x="4176060" y="1880235"/>
            <a:ext cx="79017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1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4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85" name="Google Shape;2985;p280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986" name="Google Shape;2986;p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80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7" name="Google Shape;2987;p2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197315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9" name="Google Shape;2989;p2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390" y="2732109"/>
            <a:ext cx="4272997" cy="640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990" name="Google Shape;2990;p281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1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Calibri"/>
              <a:buNone/>
              <a:defRPr sz="4200" b="0" i="0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91" name="Google Shape;2991;p281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Calibri"/>
              <a:buNone/>
              <a:defRPr sz="30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92" name="Google Shape;2992;p281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4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93" name="Google Shape;2993;p281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Calibri"/>
              <a:buNone/>
              <a:defRPr sz="30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94" name="Google Shape;2994;p281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4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2995" name="Google Shape;2995;p281"/>
          <p:cNvCxnSpPr/>
          <p:nvPr/>
        </p:nvCxnSpPr>
        <p:spPr>
          <a:xfrm>
            <a:off x="8140700" y="710160"/>
            <a:ext cx="0" cy="10794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996" name="Google Shape;2996;p281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100" cy="27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lvl="0" indent="-22860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8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97" name="Google Shape;2997;p281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998" name="Google Shape;2998;p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80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9" name="Google Shape;2999;p281"/>
          <p:cNvGrpSpPr/>
          <p:nvPr/>
        </p:nvGrpSpPr>
        <p:grpSpPr>
          <a:xfrm>
            <a:off x="11933564" y="8344670"/>
            <a:ext cx="2333774" cy="481060"/>
            <a:chOff x="11725043" y="8364911"/>
            <a:chExt cx="2333774" cy="481060"/>
          </a:xfrm>
        </p:grpSpPr>
        <p:pic>
          <p:nvPicPr>
            <p:cNvPr id="3000" name="Google Shape;3000;p28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1" name="Google Shape;3001;p281"/>
            <p:cNvSpPr txBox="1"/>
            <p:nvPr/>
          </p:nvSpPr>
          <p:spPr>
            <a:xfrm>
              <a:off x="12340417" y="8446825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200"/>
                <a:buFont typeface="Calibri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22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02" name="Google Shape;3002;p2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3" name="Google Shape;3003;p2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11099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4" name="Google Shape;3004;p2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0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3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6" name="Google Shape;3006;p28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93692" y="4779"/>
            <a:ext cx="14240880" cy="802162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3007" name="Google Shape;3007;p282"/>
          <p:cNvSpPr txBox="1">
            <a:spLocks noGrp="1"/>
          </p:cNvSpPr>
          <p:nvPr>
            <p:ph type="ftr" idx="11"/>
          </p:nvPr>
        </p:nvSpPr>
        <p:spPr>
          <a:xfrm>
            <a:off x="6580682" y="8416031"/>
            <a:ext cx="78441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08" name="Google Shape;3008;p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0956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9" name="Google Shape;3009;p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211099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0" name="Google Shape;3010;p282"/>
          <p:cNvSpPr txBox="1">
            <a:spLocks noGrp="1"/>
          </p:cNvSpPr>
          <p:nvPr>
            <p:ph type="body" idx="1"/>
          </p:nvPr>
        </p:nvSpPr>
        <p:spPr>
          <a:xfrm>
            <a:off x="711199" y="597334"/>
            <a:ext cx="117090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l" rtl="0">
              <a:lnSpc>
                <a:spcPct val="82272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Calibri"/>
              <a:buNone/>
              <a:defRPr sz="88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11" name="Google Shape;3011;p282"/>
          <p:cNvSpPr txBox="1">
            <a:spLocks noGrp="1"/>
          </p:cNvSpPr>
          <p:nvPr>
            <p:ph type="body" idx="2"/>
          </p:nvPr>
        </p:nvSpPr>
        <p:spPr>
          <a:xfrm>
            <a:off x="711200" y="2700069"/>
            <a:ext cx="11019300" cy="1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Calibri"/>
              <a:buNone/>
              <a:defRPr sz="4200" b="0" i="0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3012" name="Google Shape;3012;p282"/>
          <p:cNvGrpSpPr/>
          <p:nvPr/>
        </p:nvGrpSpPr>
        <p:grpSpPr>
          <a:xfrm>
            <a:off x="13347179" y="972084"/>
            <a:ext cx="2333774" cy="481060"/>
            <a:chOff x="11725043" y="8364911"/>
            <a:chExt cx="2333774" cy="481060"/>
          </a:xfrm>
        </p:grpSpPr>
        <p:pic>
          <p:nvPicPr>
            <p:cNvPr id="3013" name="Google Shape;3013;p2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4" name="Google Shape;3014;p282"/>
            <p:cNvSpPr txBox="1"/>
            <p:nvPr/>
          </p:nvSpPr>
          <p:spPr>
            <a:xfrm>
              <a:off x="12340417" y="8446825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200"/>
                <a:buFont typeface="Calibri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22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15" name="Google Shape;3015;p2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0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6" name="Google Shape;3016;p2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0200" y="4600618"/>
            <a:ext cx="730941" cy="730941"/>
          </a:xfrm>
          <a:prstGeom prst="rect">
            <a:avLst/>
          </a:prstGeom>
          <a:noFill/>
          <a:ln>
            <a:noFill/>
          </a:ln>
        </p:spPr>
      </p:pic>
      <p:sp>
        <p:nvSpPr>
          <p:cNvPr id="3017" name="Google Shape;3017;p282"/>
          <p:cNvSpPr txBox="1">
            <a:spLocks noGrp="1"/>
          </p:cNvSpPr>
          <p:nvPr>
            <p:ph type="body" idx="3"/>
          </p:nvPr>
        </p:nvSpPr>
        <p:spPr>
          <a:xfrm>
            <a:off x="1691236" y="4592215"/>
            <a:ext cx="68658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Calibri"/>
              <a:buNone/>
              <a:defRPr sz="30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18" name="Google Shape;3018;p282"/>
          <p:cNvSpPr txBox="1">
            <a:spLocks noGrp="1"/>
          </p:cNvSpPr>
          <p:nvPr>
            <p:ph type="body" idx="4"/>
          </p:nvPr>
        </p:nvSpPr>
        <p:spPr>
          <a:xfrm>
            <a:off x="1691236" y="4974235"/>
            <a:ext cx="68658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400" b="0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3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" name="Google Shape;3020;p283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6002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3021" name="Google Shape;3021;p283"/>
          <p:cNvSpPr/>
          <p:nvPr/>
        </p:nvSpPr>
        <p:spPr>
          <a:xfrm>
            <a:off x="0" y="0"/>
            <a:ext cx="16256100" cy="75618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22" name="Google Shape;3022;p283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80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23" name="Google Shape;3023;p283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24" name="Google Shape;3024;p283"/>
          <p:cNvSpPr txBox="1">
            <a:spLocks noGrp="1"/>
          </p:cNvSpPr>
          <p:nvPr>
            <p:ph type="body" idx="1"/>
          </p:nvPr>
        </p:nvSpPr>
        <p:spPr>
          <a:xfrm>
            <a:off x="697519" y="2146730"/>
            <a:ext cx="14671500" cy="2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  <a:defRPr sz="96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25" name="Google Shape;3025;p283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5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Arial"/>
              <a:buNone/>
              <a:defRPr sz="42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3026" name="Google Shape;3026;p283"/>
          <p:cNvGrpSpPr/>
          <p:nvPr/>
        </p:nvGrpSpPr>
        <p:grpSpPr>
          <a:xfrm>
            <a:off x="11933564" y="8344670"/>
            <a:ext cx="2333774" cy="481060"/>
            <a:chOff x="11725043" y="8364911"/>
            <a:chExt cx="2333774" cy="481060"/>
          </a:xfrm>
        </p:grpSpPr>
        <p:pic>
          <p:nvPicPr>
            <p:cNvPr id="3027" name="Google Shape;3027;p2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8" name="Google Shape;3028;p283"/>
            <p:cNvSpPr txBox="1"/>
            <p:nvPr/>
          </p:nvSpPr>
          <p:spPr>
            <a:xfrm>
              <a:off x="12340417" y="8446825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200"/>
                <a:buFont typeface="Open Sans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openaire_eu</a:t>
              </a:r>
              <a:endParaRPr sz="2200" b="1" i="0" u="none" strike="noStrike" cap="none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pic>
        <p:nvPicPr>
          <p:cNvPr id="3029" name="Google Shape;3029;p2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00" y="660384"/>
            <a:ext cx="986503" cy="9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030" name="Google Shape;3030;p283"/>
          <p:cNvSpPr txBox="1">
            <a:spLocks noGrp="1"/>
          </p:cNvSpPr>
          <p:nvPr>
            <p:ph type="body" idx="3"/>
          </p:nvPr>
        </p:nvSpPr>
        <p:spPr>
          <a:xfrm>
            <a:off x="9127458" y="856565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30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31" name="Google Shape;3031;p283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032" name="Google Shape;3032;p2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 flipH="1">
            <a:off x="500297" y="5636944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3" name="Google Shape;3033;p2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02405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4" name="Google Shape;3034;p28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69427" y="8197315"/>
            <a:ext cx="1171863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5" name="Google Shape;3035;p2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2964" y="8203664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bg>
      <p:bgPr>
        <a:gradFill>
          <a:gsLst>
            <a:gs pos="0">
              <a:schemeClr val="accent2"/>
            </a:gs>
            <a:gs pos="100000">
              <a:srgbClr val="FFFFFF">
                <a:alpha val="0"/>
              </a:srgbClr>
            </a:gs>
          </a:gsLst>
          <a:lin ang="5400012" scaled="0"/>
        </a:gradFill>
        <a:effectLst/>
      </p:bgPr>
    </p:bg>
    <p:spTree>
      <p:nvGrpSpPr>
        <p:cNvPr id="1" name="Shape 3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7" name="Google Shape;3037;p284"/>
          <p:cNvSpPr/>
          <p:nvPr/>
        </p:nvSpPr>
        <p:spPr>
          <a:xfrm>
            <a:off x="0" y="0"/>
            <a:ext cx="16256100" cy="7561800"/>
          </a:xfrm>
          <a:prstGeom prst="rect">
            <a:avLst/>
          </a:prstGeom>
          <a:gradFill>
            <a:gsLst>
              <a:gs pos="0">
                <a:srgbClr val="3789DE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2">
                <a:alpha val="4980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38" name="Google Shape;3038;p2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" y="-1"/>
            <a:ext cx="14249366" cy="8026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9" name="Google Shape;3039;p284"/>
          <p:cNvSpPr txBox="1">
            <a:spLocks noGrp="1"/>
          </p:cNvSpPr>
          <p:nvPr>
            <p:ph type="body" idx="1"/>
          </p:nvPr>
        </p:nvSpPr>
        <p:spPr>
          <a:xfrm>
            <a:off x="1502599" y="434716"/>
            <a:ext cx="13959900" cy="3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lvl="0" indent="-228600" algn="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8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40" name="Google Shape;3040;p284"/>
          <p:cNvSpPr txBox="1">
            <a:spLocks noGrp="1"/>
          </p:cNvSpPr>
          <p:nvPr>
            <p:ph type="body" idx="2"/>
          </p:nvPr>
        </p:nvSpPr>
        <p:spPr>
          <a:xfrm>
            <a:off x="2012266" y="4010818"/>
            <a:ext cx="13450200" cy="13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150"/>
              <a:buFont typeface="Arial"/>
              <a:buNone/>
              <a:defRPr sz="4200" b="0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41" name="Google Shape;3041;p284"/>
          <p:cNvSpPr txBox="1">
            <a:spLocks noGrp="1"/>
          </p:cNvSpPr>
          <p:nvPr>
            <p:ph type="body" idx="3"/>
          </p:nvPr>
        </p:nvSpPr>
        <p:spPr>
          <a:xfrm>
            <a:off x="9220983" y="5919029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Calibri"/>
              <a:buNone/>
              <a:defRPr sz="30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42" name="Google Shape;3042;p284"/>
          <p:cNvSpPr txBox="1">
            <a:spLocks noGrp="1"/>
          </p:cNvSpPr>
          <p:nvPr>
            <p:ph type="body" idx="4"/>
          </p:nvPr>
        </p:nvSpPr>
        <p:spPr>
          <a:xfrm>
            <a:off x="9220983" y="6300391"/>
            <a:ext cx="62415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687E6"/>
              </a:buClr>
              <a:buSzPts val="1800"/>
              <a:buFont typeface="Arial"/>
              <a:buNone/>
              <a:defRPr sz="2400" b="0" i="0">
                <a:solidFill>
                  <a:srgbClr val="4687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43" name="Google Shape;3043;p284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3044" name="Google Shape;3044;p284"/>
          <p:cNvGrpSpPr/>
          <p:nvPr/>
        </p:nvGrpSpPr>
        <p:grpSpPr>
          <a:xfrm>
            <a:off x="11933564" y="8344670"/>
            <a:ext cx="2333774" cy="481060"/>
            <a:chOff x="11725043" y="8364911"/>
            <a:chExt cx="2333774" cy="481060"/>
          </a:xfrm>
        </p:grpSpPr>
        <p:pic>
          <p:nvPicPr>
            <p:cNvPr id="3045" name="Google Shape;3045;p28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6" name="Google Shape;3046;p284"/>
            <p:cNvSpPr txBox="1"/>
            <p:nvPr/>
          </p:nvSpPr>
          <p:spPr>
            <a:xfrm>
              <a:off x="12340417" y="8446825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200"/>
                <a:buFont typeface="Open Sans"/>
                <a:buNone/>
              </a:pPr>
              <a:r>
                <a:rPr lang="de-DE" sz="22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200" b="1" i="0" u="none" strike="noStrike" cap="none">
                  <a:solidFill>
                    <a:srgbClr val="2D329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openaire_eu</a:t>
              </a:r>
              <a:endParaRPr sz="2200" b="1" i="0" u="none" strike="noStrike" cap="none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pic>
        <p:nvPicPr>
          <p:cNvPr id="3047" name="Google Shape;3047;p2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02405" y="8458973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8" name="Google Shape;3048;p2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11099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9" name="Google Shape;3049;p2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0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" name="Google Shape;3051;p28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70" cy="800454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3052" name="Google Shape;3052;p285"/>
          <p:cNvSpPr txBox="1">
            <a:spLocks noGrp="1"/>
          </p:cNvSpPr>
          <p:nvPr>
            <p:ph type="body" idx="1"/>
          </p:nvPr>
        </p:nvSpPr>
        <p:spPr>
          <a:xfrm>
            <a:off x="2667001" y="792163"/>
            <a:ext cx="12795600" cy="8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 rtl="0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Calibri"/>
              <a:buNone/>
              <a:defRPr sz="60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53" name="Google Shape;3053;p285"/>
          <p:cNvSpPr txBox="1">
            <a:spLocks noGrp="1"/>
          </p:cNvSpPr>
          <p:nvPr>
            <p:ph type="body" idx="2"/>
          </p:nvPr>
        </p:nvSpPr>
        <p:spPr>
          <a:xfrm>
            <a:off x="2667001" y="2032435"/>
            <a:ext cx="12795600" cy="5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Calibri"/>
              <a:buNone/>
              <a:defRPr sz="4000" b="0" i="0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54" name="Google Shape;3054;p285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55" name="Google Shape;3055;p2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1025" y="8211099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6" name="Google Shape;3056;p2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200490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057" name="Google Shape;3057;p285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Google Shape;3059;p286"/>
          <p:cNvSpPr/>
          <p:nvPr/>
        </p:nvSpPr>
        <p:spPr>
          <a:xfrm>
            <a:off x="-1123" y="0"/>
            <a:ext cx="16256100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">
                <a:schemeClr val="accent1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chemeClr val="lt1">
                <a:alpha val="4980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60" name="Google Shape;3060;p286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600" cy="5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lvl="0" indent="-22860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25"/>
              <a:buFont typeface="Calibri"/>
              <a:buNone/>
              <a:defRPr sz="115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061" name="Google Shape;3061;p2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044484" y="4825317"/>
            <a:ext cx="2568314" cy="385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2" name="Google Shape;3062;p2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42079" y="-642079"/>
            <a:ext cx="2568314" cy="3852472"/>
          </a:xfrm>
          <a:prstGeom prst="rect">
            <a:avLst/>
          </a:prstGeom>
          <a:noFill/>
          <a:ln>
            <a:noFill/>
          </a:ln>
        </p:spPr>
      </p:pic>
      <p:sp>
        <p:nvSpPr>
          <p:cNvPr id="3063" name="Google Shape;3063;p286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64" name="Google Shape;3064;p286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65" name="Google Shape;3065;p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6" name="Google Shape;3066;p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213185"/>
            <a:ext cx="2076545" cy="741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9"/>
          <p:cNvPicPr preferRelativeResize="0"/>
          <p:nvPr/>
        </p:nvPicPr>
        <p:blipFill rotWithShape="1">
          <a:blip r:embed="rId2">
            <a:alphaModFix/>
          </a:blip>
          <a:srcRect t="15615" b="-15614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/>
          <p:nvPr/>
        </p:nvSpPr>
        <p:spPr>
          <a:xfrm>
            <a:off x="0" y="14024"/>
            <a:ext cx="162560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7" name="Google Shape;287;p29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29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8" name="Google Shape;3068;p287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9" name="Google Shape;3069;p287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48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70" name="Google Shape;3070;p287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71" name="Google Shape;3071;p287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48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72" name="Google Shape;3072;p287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Calibri"/>
              <a:buNone/>
              <a:defRPr sz="4800" b="1" i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73" name="Google Shape;3073;p287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74" name="Google Shape;3074;p287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75" name="Google Shape;3075;p287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76" name="Google Shape;3076;p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64" y="8203664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Google Shape;3077;p2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8" name="Google Shape;3078;p287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1_Bullets"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288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00" cy="61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6609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40"/>
              <a:buFont typeface="Arial"/>
              <a:buChar char="•"/>
              <a:defRPr sz="44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13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20"/>
              <a:buFont typeface="Calibri"/>
              <a:buChar char="•"/>
              <a:defRPr sz="3200" b="0" i="0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05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550"/>
              <a:buFont typeface="Calibri"/>
              <a:buChar char="•"/>
              <a:defRPr sz="3000" b="0" i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81" name="Google Shape;3081;p288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Calibri"/>
              <a:buNone/>
              <a:defRPr sz="54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082" name="Google Shape;3082;p2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288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84" name="Google Shape;3084;p2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5" name="Google Shape;3085;p288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">
  <p:cSld name="Chapter 2"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Google Shape;3087;p28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6256000" cy="9156698"/>
          </a:xfrm>
          <a:prstGeom prst="rect">
            <a:avLst/>
          </a:prstGeom>
          <a:noFill/>
          <a:ln>
            <a:noFill/>
          </a:ln>
        </p:spPr>
      </p:pic>
      <p:sp>
        <p:nvSpPr>
          <p:cNvPr id="3088" name="Google Shape;3088;p289"/>
          <p:cNvSpPr txBox="1">
            <a:spLocks noGrp="1"/>
          </p:cNvSpPr>
          <p:nvPr>
            <p:ph type="body" idx="1"/>
          </p:nvPr>
        </p:nvSpPr>
        <p:spPr>
          <a:xfrm>
            <a:off x="3145466" y="792163"/>
            <a:ext cx="9972900" cy="7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625"/>
              <a:buFont typeface="Calibri"/>
              <a:buNone/>
              <a:defRPr sz="115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Focus">
  <p:cSld name="Text + Focus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0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91" name="Google Shape;3091;p29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2" name="Google Shape;3092;p290"/>
          <p:cNvSpPr txBox="1">
            <a:spLocks noGrp="1"/>
          </p:cNvSpPr>
          <p:nvPr>
            <p:ph type="body" idx="1"/>
          </p:nvPr>
        </p:nvSpPr>
        <p:spPr>
          <a:xfrm>
            <a:off x="723900" y="791105"/>
            <a:ext cx="128721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48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93" name="Google Shape;3093;p290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0900" cy="5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Calibri"/>
              <a:buNone/>
              <a:defRPr sz="26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94" name="Google Shape;3094;p290"/>
          <p:cNvSpPr/>
          <p:nvPr/>
        </p:nvSpPr>
        <p:spPr>
          <a:xfrm>
            <a:off x="7373823" y="4233946"/>
            <a:ext cx="102696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95" name="Google Shape;3095;p290"/>
          <p:cNvSpPr txBox="1">
            <a:spLocks noGrp="1"/>
          </p:cNvSpPr>
          <p:nvPr>
            <p:ph type="body" idx="3"/>
          </p:nvPr>
        </p:nvSpPr>
        <p:spPr>
          <a:xfrm>
            <a:off x="8097097" y="4523343"/>
            <a:ext cx="73278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096" name="Google Shape;3096;p2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097" name="Google Shape;3097;p290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98" name="Google Shape;3098;p2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9" name="Google Shape;3099;p290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291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lt2"/>
              </a:gs>
              <a:gs pos="16000">
                <a:schemeClr val="lt2"/>
              </a:gs>
              <a:gs pos="6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600008" scaled="0"/>
          </a:gradFill>
          <a:ln>
            <a:noFill/>
          </a:ln>
          <a:effectLst>
            <a:outerShdw dist="12700" sx="1000" sy="1000" rotWithShape="0">
              <a:schemeClr val="lt1"/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02" name="Google Shape;3102;p29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90" y="0"/>
            <a:ext cx="14271910" cy="8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3" name="Google Shape;3103;p291"/>
          <p:cNvSpPr txBox="1">
            <a:spLocks noGrp="1"/>
          </p:cNvSpPr>
          <p:nvPr>
            <p:ph type="body" idx="1"/>
          </p:nvPr>
        </p:nvSpPr>
        <p:spPr>
          <a:xfrm>
            <a:off x="711200" y="4584702"/>
            <a:ext cx="128889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Calibri"/>
              <a:buNone/>
              <a:defRPr sz="4400" b="0" i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04" name="Google Shape;3104;p291"/>
          <p:cNvSpPr txBox="1">
            <a:spLocks noGrp="1"/>
          </p:cNvSpPr>
          <p:nvPr>
            <p:ph type="body" idx="2"/>
          </p:nvPr>
        </p:nvSpPr>
        <p:spPr>
          <a:xfrm>
            <a:off x="711198" y="2045544"/>
            <a:ext cx="128889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100"/>
              <a:buFont typeface="Calibri"/>
              <a:buNone/>
              <a:defRPr sz="228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105" name="Google Shape;3105;p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2" y="1653863"/>
            <a:ext cx="1193305" cy="1193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6" name="Google Shape;3106;p2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07" name="Google Shape;3107;p291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108" name="Google Shape;3108;p2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09" name="Google Shape;3109;p291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292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00" cy="61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6609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40"/>
              <a:buFont typeface="Arial"/>
              <a:buChar char="•"/>
              <a:defRPr sz="44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13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20"/>
              <a:buFont typeface="Calibri"/>
              <a:buChar char="•"/>
              <a:defRPr sz="3200" b="0" i="0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05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550"/>
              <a:buFont typeface="Calibri"/>
              <a:buChar char="•"/>
              <a:defRPr sz="3000" b="0" i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12" name="Google Shape;3112;p292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Calibri"/>
              <a:buNone/>
              <a:defRPr sz="54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113" name="Google Shape;3113;p2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14" name="Google Shape;3114;p292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115" name="Google Shape;3115;p2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6" name="Google Shape;3116;p292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_bg">
  <p:cSld name="1_Bullets_bg">
    <p:spTree>
      <p:nvGrpSpPr>
        <p:cNvPr id="1" name="Shape 3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8" name="Google Shape;3118;p29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9" name="Google Shape;3119;p293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00" cy="61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6609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40"/>
              <a:buFont typeface="Arial"/>
              <a:buChar char="•"/>
              <a:defRPr sz="44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13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20"/>
              <a:buFont typeface="Calibri"/>
              <a:buChar char="•"/>
              <a:defRPr sz="3200" b="0" i="0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05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550"/>
              <a:buFont typeface="Calibri"/>
              <a:buChar char="•"/>
              <a:defRPr sz="3000" b="0" i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20" name="Google Shape;3120;p293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Calibri"/>
              <a:buNone/>
              <a:defRPr sz="54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121" name="Google Shape;3121;p2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22" name="Google Shape;3122;p29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123" name="Google Shape;3123;p2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p29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diagrams">
  <p:cSld name="1_Blank_diagrams">
    <p:spTree>
      <p:nvGrpSpPr>
        <p:cNvPr id="1" name="Shape 3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6" name="Google Shape;3126;p2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7" name="Google Shape;3127;p2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9" name="Google Shape;3129;p295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6002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3130" name="Google Shape;3130;p295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8900" cy="47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31" name="Google Shape;3131;p295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7173600" cy="19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32" name="Google Shape;3132;p295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 point 2">
  <p:cSld name="Focus point 2"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4" name="Google Shape;3134;p29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-1416"/>
            <a:ext cx="16233456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5" name="Google Shape;3135;p296"/>
          <p:cNvSpPr txBox="1">
            <a:spLocks noGrp="1"/>
          </p:cNvSpPr>
          <p:nvPr>
            <p:ph type="body" idx="1"/>
          </p:nvPr>
        </p:nvSpPr>
        <p:spPr>
          <a:xfrm>
            <a:off x="9683645" y="1752438"/>
            <a:ext cx="5726100" cy="24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36" name="Google Shape;3136;p296"/>
          <p:cNvSpPr/>
          <p:nvPr/>
        </p:nvSpPr>
        <p:spPr>
          <a:xfrm>
            <a:off x="-1229193" y="1763713"/>
            <a:ext cx="10478100" cy="2398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37" name="Google Shape;3137;p296"/>
          <p:cNvSpPr txBox="1">
            <a:spLocks noGrp="1"/>
          </p:cNvSpPr>
          <p:nvPr>
            <p:ph type="body" idx="2"/>
          </p:nvPr>
        </p:nvSpPr>
        <p:spPr>
          <a:xfrm>
            <a:off x="711199" y="2018546"/>
            <a:ext cx="7417500" cy="1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Calibri"/>
              <a:buNone/>
              <a:defRPr sz="54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38" name="Google Shape;3138;p296"/>
          <p:cNvSpPr/>
          <p:nvPr/>
        </p:nvSpPr>
        <p:spPr>
          <a:xfrm>
            <a:off x="7120328" y="4593134"/>
            <a:ext cx="10343100" cy="23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39" name="Google Shape;3139;p296"/>
          <p:cNvSpPr txBox="1">
            <a:spLocks noGrp="1"/>
          </p:cNvSpPr>
          <p:nvPr>
            <p:ph type="body" idx="3"/>
          </p:nvPr>
        </p:nvSpPr>
        <p:spPr>
          <a:xfrm>
            <a:off x="8128000" y="4847967"/>
            <a:ext cx="7281900" cy="1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Calibri"/>
              <a:buNone/>
              <a:defRPr sz="54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40" name="Google Shape;3140;p296"/>
          <p:cNvSpPr txBox="1">
            <a:spLocks noGrp="1"/>
          </p:cNvSpPr>
          <p:nvPr>
            <p:ph type="body" idx="4"/>
          </p:nvPr>
        </p:nvSpPr>
        <p:spPr>
          <a:xfrm>
            <a:off x="723899" y="4570584"/>
            <a:ext cx="5931600" cy="24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Calibri"/>
              <a:buNone/>
              <a:defRPr sz="32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141" name="Google Shape;3141;p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42" name="Google Shape;3142;p296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143" name="Google Shape;3143;p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44" name="Google Shape;3144;p296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Full Photo">
  <p:cSld name="1_Title - Full Photo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0"/>
          <p:cNvPicPr preferRelativeResize="0"/>
          <p:nvPr/>
        </p:nvPicPr>
        <p:blipFill rotWithShape="1">
          <a:blip r:embed="rId2">
            <a:alphaModFix/>
          </a:blip>
          <a:srcRect t="15615" b="-15614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0"/>
          <p:cNvSpPr/>
          <p:nvPr/>
        </p:nvSpPr>
        <p:spPr>
          <a:xfrm>
            <a:off x="0" y="14024"/>
            <a:ext cx="162560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0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30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6" name="Google Shape;296;p30"/>
          <p:cNvSpPr/>
          <p:nvPr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7" name="Google Shape;297;p30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3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6" name="Google Shape;3146;p297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47" name="Google Shape;3147;p2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8" name="Google Shape;3148;p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8702" y="210266"/>
            <a:ext cx="2127557" cy="18226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9" name="Google Shape;3149;p297"/>
          <p:cNvSpPr txBox="1">
            <a:spLocks noGrp="1"/>
          </p:cNvSpPr>
          <p:nvPr>
            <p:ph type="body" idx="1"/>
          </p:nvPr>
        </p:nvSpPr>
        <p:spPr>
          <a:xfrm>
            <a:off x="1444596" y="1587501"/>
            <a:ext cx="133656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 Black"/>
              <a:buNone/>
              <a:defRPr sz="88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50" name="Google Shape;3150;p297"/>
          <p:cNvSpPr txBox="1">
            <a:spLocks noGrp="1"/>
          </p:cNvSpPr>
          <p:nvPr>
            <p:ph type="body" idx="2"/>
          </p:nvPr>
        </p:nvSpPr>
        <p:spPr>
          <a:xfrm>
            <a:off x="4102725" y="7017692"/>
            <a:ext cx="82791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Calibri"/>
              <a:buNone/>
              <a:defRPr sz="4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151" name="Google Shape;3151;p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519049" y="6438271"/>
            <a:ext cx="1486104" cy="1273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Google Shape;3153;p298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54" name="Google Shape;3154;p2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16557" y="360168"/>
            <a:ext cx="1012668" cy="86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5" name="Google Shape;3155;p2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550653" y="5696990"/>
            <a:ext cx="2007487" cy="1719809"/>
          </a:xfrm>
          <a:prstGeom prst="rect">
            <a:avLst/>
          </a:prstGeom>
          <a:noFill/>
          <a:ln>
            <a:noFill/>
          </a:ln>
        </p:spPr>
      </p:pic>
      <p:sp>
        <p:nvSpPr>
          <p:cNvPr id="3156" name="Google Shape;3156;p298"/>
          <p:cNvSpPr txBox="1">
            <a:spLocks noGrp="1"/>
          </p:cNvSpPr>
          <p:nvPr>
            <p:ph type="body" idx="1"/>
          </p:nvPr>
        </p:nvSpPr>
        <p:spPr>
          <a:xfrm>
            <a:off x="711199" y="956202"/>
            <a:ext cx="104877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Black"/>
              <a:buNone/>
              <a:defRPr sz="80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57" name="Google Shape;3157;p298"/>
          <p:cNvSpPr txBox="1">
            <a:spLocks noGrp="1"/>
          </p:cNvSpPr>
          <p:nvPr>
            <p:ph type="body" idx="2"/>
          </p:nvPr>
        </p:nvSpPr>
        <p:spPr>
          <a:xfrm>
            <a:off x="11686288" y="4572000"/>
            <a:ext cx="38511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Calibri"/>
              <a:buNone/>
              <a:defRPr sz="4800" b="0" i="1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158" name="Google Shape;3158;p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14230670" y="-414216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9" name="Google Shape;3159;p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160" name="Google Shape;3160;p298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61" name="Google Shape;3161;p2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7700" y="8197313"/>
            <a:ext cx="1171863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2" name="Google Shape;3162;p2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63" name="Google Shape;3163;p298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Google Shape;3165;p299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66" name="Google Shape;3166;p2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167" name="Google Shape;3167;p299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68" name="Google Shape;3168;p2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4" y="-419529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9" name="Google Shape;3169;p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643" y="839842"/>
            <a:ext cx="1840460" cy="157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0" name="Google Shape;3170;p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3402390" y="5622438"/>
            <a:ext cx="1884726" cy="16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1" name="Google Shape;3171;p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27944" y="5067711"/>
            <a:ext cx="1061902" cy="90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2" name="Google Shape;3172;p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1297" y="1671810"/>
            <a:ext cx="688857" cy="590142"/>
          </a:xfrm>
          <a:prstGeom prst="rect">
            <a:avLst/>
          </a:prstGeom>
          <a:noFill/>
          <a:ln>
            <a:noFill/>
          </a:ln>
        </p:spPr>
      </p:pic>
      <p:sp>
        <p:nvSpPr>
          <p:cNvPr id="3173" name="Google Shape;3173;p299"/>
          <p:cNvSpPr txBox="1">
            <a:spLocks noGrp="1"/>
          </p:cNvSpPr>
          <p:nvPr>
            <p:ph type="body" idx="1"/>
          </p:nvPr>
        </p:nvSpPr>
        <p:spPr>
          <a:xfrm>
            <a:off x="1715400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sz="36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74" name="Google Shape;3174;p299"/>
          <p:cNvSpPr txBox="1">
            <a:spLocks noGrp="1"/>
          </p:cNvSpPr>
          <p:nvPr>
            <p:ph type="body" idx="2"/>
          </p:nvPr>
        </p:nvSpPr>
        <p:spPr>
          <a:xfrm>
            <a:off x="8940659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 Black"/>
              <a:buNone/>
              <a:defRPr sz="36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75" name="Google Shape;3175;p299"/>
          <p:cNvSpPr txBox="1">
            <a:spLocks noGrp="1"/>
          </p:cNvSpPr>
          <p:nvPr>
            <p:ph type="body" idx="3"/>
          </p:nvPr>
        </p:nvSpPr>
        <p:spPr>
          <a:xfrm>
            <a:off x="9461046" y="5525120"/>
            <a:ext cx="37209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 b="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76" name="Google Shape;3176;p299"/>
          <p:cNvSpPr txBox="1">
            <a:spLocks noGrp="1"/>
          </p:cNvSpPr>
          <p:nvPr>
            <p:ph type="body" idx="4"/>
          </p:nvPr>
        </p:nvSpPr>
        <p:spPr>
          <a:xfrm>
            <a:off x="3250819" y="5525120"/>
            <a:ext cx="36909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 b="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177" name="Google Shape;3177;p2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178" name="Google Shape;3178;p299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179" name="Google Shape;3179;p2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lyze">
  <p:cSld name="Analyze"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1" name="Google Shape;3181;p300"/>
          <p:cNvGrpSpPr/>
          <p:nvPr/>
        </p:nvGrpSpPr>
        <p:grpSpPr>
          <a:xfrm>
            <a:off x="4977114" y="3355141"/>
            <a:ext cx="1461629" cy="255300"/>
            <a:chOff x="4977114" y="3355141"/>
            <a:chExt cx="1461629" cy="255300"/>
          </a:xfrm>
        </p:grpSpPr>
        <p:cxnSp>
          <p:nvCxnSpPr>
            <p:cNvPr id="3182" name="Google Shape;3182;p300"/>
            <p:cNvCxnSpPr/>
            <p:nvPr/>
          </p:nvCxnSpPr>
          <p:spPr>
            <a:xfrm>
              <a:off x="4977114" y="3355141"/>
              <a:ext cx="12063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183" name="Google Shape;3183;p300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3184" name="Google Shape;3184;p300"/>
          <p:cNvGrpSpPr/>
          <p:nvPr/>
        </p:nvGrpSpPr>
        <p:grpSpPr>
          <a:xfrm rot="10800000" flipH="1">
            <a:off x="4963302" y="5245460"/>
            <a:ext cx="1866925" cy="657963"/>
            <a:chOff x="5150967" y="3355141"/>
            <a:chExt cx="1488776" cy="157800"/>
          </a:xfrm>
        </p:grpSpPr>
        <p:cxnSp>
          <p:nvCxnSpPr>
            <p:cNvPr id="3185" name="Google Shape;3185;p300"/>
            <p:cNvCxnSpPr/>
            <p:nvPr/>
          </p:nvCxnSpPr>
          <p:spPr>
            <a:xfrm>
              <a:off x="5150967" y="3355141"/>
              <a:ext cx="1032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186" name="Google Shape;3186;p300"/>
            <p:cNvCxnSpPr/>
            <p:nvPr/>
          </p:nvCxnSpPr>
          <p:spPr>
            <a:xfrm>
              <a:off x="6183443" y="3355141"/>
              <a:ext cx="456300" cy="1578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3187" name="Google Shape;3187;p300"/>
          <p:cNvSpPr txBox="1">
            <a:spLocks noGrp="1"/>
          </p:cNvSpPr>
          <p:nvPr>
            <p:ph type="body" idx="1"/>
          </p:nvPr>
        </p:nvSpPr>
        <p:spPr>
          <a:xfrm>
            <a:off x="711200" y="5452946"/>
            <a:ext cx="4010700" cy="19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88" name="Google Shape;3188;p300"/>
          <p:cNvSpPr txBox="1">
            <a:spLocks noGrp="1"/>
          </p:cNvSpPr>
          <p:nvPr>
            <p:ph type="body" idx="2"/>
          </p:nvPr>
        </p:nvSpPr>
        <p:spPr>
          <a:xfrm>
            <a:off x="11399735" y="5185718"/>
            <a:ext cx="4010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Calibri"/>
              <a:buNone/>
              <a:defRPr sz="26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89" name="Google Shape;3189;p300"/>
          <p:cNvSpPr txBox="1">
            <a:spLocks noGrp="1"/>
          </p:cNvSpPr>
          <p:nvPr>
            <p:ph type="body" idx="3"/>
          </p:nvPr>
        </p:nvSpPr>
        <p:spPr>
          <a:xfrm>
            <a:off x="11399735" y="2188518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3190" name="Google Shape;3190;p300"/>
          <p:cNvGrpSpPr/>
          <p:nvPr/>
        </p:nvGrpSpPr>
        <p:grpSpPr>
          <a:xfrm flipH="1">
            <a:off x="9317202" y="3011861"/>
            <a:ext cx="1757069" cy="941913"/>
            <a:chOff x="5435972" y="3355141"/>
            <a:chExt cx="1401171" cy="225900"/>
          </a:xfrm>
        </p:grpSpPr>
        <p:cxnSp>
          <p:nvCxnSpPr>
            <p:cNvPr id="3191" name="Google Shape;3191;p300"/>
            <p:cNvCxnSpPr/>
            <p:nvPr/>
          </p:nvCxnSpPr>
          <p:spPr>
            <a:xfrm>
              <a:off x="5435972" y="3355141"/>
              <a:ext cx="747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192" name="Google Shape;3192;p300"/>
            <p:cNvCxnSpPr/>
            <p:nvPr/>
          </p:nvCxnSpPr>
          <p:spPr>
            <a:xfrm>
              <a:off x="6183443" y="3355141"/>
              <a:ext cx="653700" cy="2259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3193" name="Google Shape;3193;p300"/>
          <p:cNvSpPr txBox="1">
            <a:spLocks noGrp="1"/>
          </p:cNvSpPr>
          <p:nvPr>
            <p:ph type="body" idx="4"/>
          </p:nvPr>
        </p:nvSpPr>
        <p:spPr>
          <a:xfrm>
            <a:off x="720000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94" name="Google Shape;3194;p300"/>
          <p:cNvSpPr txBox="1">
            <a:spLocks noGrp="1"/>
          </p:cNvSpPr>
          <p:nvPr>
            <p:ph type="body" idx="5"/>
          </p:nvPr>
        </p:nvSpPr>
        <p:spPr>
          <a:xfrm>
            <a:off x="711200" y="2188519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95" name="Google Shape;3195;p300"/>
          <p:cNvSpPr txBox="1">
            <a:spLocks noGrp="1"/>
          </p:cNvSpPr>
          <p:nvPr>
            <p:ph type="body" idx="6"/>
          </p:nvPr>
        </p:nvSpPr>
        <p:spPr>
          <a:xfrm>
            <a:off x="720000" y="4843346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 sz="28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96" name="Google Shape;3196;p300"/>
          <p:cNvSpPr txBox="1">
            <a:spLocks noGrp="1"/>
          </p:cNvSpPr>
          <p:nvPr>
            <p:ph type="body" idx="7"/>
          </p:nvPr>
        </p:nvSpPr>
        <p:spPr>
          <a:xfrm>
            <a:off x="11399734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 sz="2800" b="1" i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3197" name="Google Shape;3197;p300"/>
          <p:cNvGrpSpPr/>
          <p:nvPr/>
        </p:nvGrpSpPr>
        <p:grpSpPr>
          <a:xfrm rot="10800000">
            <a:off x="9813702" y="5741018"/>
            <a:ext cx="1260429" cy="405697"/>
            <a:chOff x="5533392" y="3355141"/>
            <a:chExt cx="905351" cy="255300"/>
          </a:xfrm>
        </p:grpSpPr>
        <p:cxnSp>
          <p:nvCxnSpPr>
            <p:cNvPr id="3198" name="Google Shape;3198;p300"/>
            <p:cNvCxnSpPr/>
            <p:nvPr/>
          </p:nvCxnSpPr>
          <p:spPr>
            <a:xfrm>
              <a:off x="5533392" y="3355141"/>
              <a:ext cx="6501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199" name="Google Shape;3199;p300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3200" name="Google Shape;3200;p300"/>
          <p:cNvSpPr txBox="1">
            <a:spLocks noGrp="1"/>
          </p:cNvSpPr>
          <p:nvPr>
            <p:ph type="body" idx="8"/>
          </p:nvPr>
        </p:nvSpPr>
        <p:spPr>
          <a:xfrm>
            <a:off x="11399734" y="4576118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01" name="Google Shape;3201;p3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7872" y="2701698"/>
            <a:ext cx="3258477" cy="371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2" name="Google Shape;3202;p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203" name="Google Shape;3203;p300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04" name="Google Shape;3204;p300"/>
          <p:cNvSpPr txBox="1">
            <a:spLocks noGrp="1"/>
          </p:cNvSpPr>
          <p:nvPr>
            <p:ph type="body" idx="9"/>
          </p:nvPr>
        </p:nvSpPr>
        <p:spPr>
          <a:xfrm>
            <a:off x="711199" y="408676"/>
            <a:ext cx="146991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Calibri"/>
              <a:buNone/>
              <a:defRPr sz="54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05" name="Google Shape;3205;p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6" name="Google Shape;3206;p3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7" name="Google Shape;3207;p3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208" name="Google Shape;3208;p300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3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0" name="Google Shape;3210;p3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27583" y="0"/>
            <a:ext cx="4628417" cy="9155111"/>
          </a:xfrm>
          <a:prstGeom prst="rect">
            <a:avLst/>
          </a:prstGeom>
          <a:noFill/>
          <a:ln>
            <a:noFill/>
          </a:ln>
        </p:spPr>
      </p:pic>
      <p:sp>
        <p:nvSpPr>
          <p:cNvPr id="3211" name="Google Shape;3211;p301"/>
          <p:cNvSpPr txBox="1">
            <a:spLocks noGrp="1"/>
          </p:cNvSpPr>
          <p:nvPr>
            <p:ph type="body" idx="1"/>
          </p:nvPr>
        </p:nvSpPr>
        <p:spPr>
          <a:xfrm>
            <a:off x="711200" y="552085"/>
            <a:ext cx="102108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Calibri"/>
              <a:buNone/>
              <a:defRPr sz="54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12" name="Google Shape;3212;p301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13" name="Google Shape;3213;p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14" name="Google Shape;3214;p301"/>
          <p:cNvSpPr txBox="1">
            <a:spLocks noGrp="1"/>
          </p:cNvSpPr>
          <p:nvPr>
            <p:ph type="body" idx="2"/>
          </p:nvPr>
        </p:nvSpPr>
        <p:spPr>
          <a:xfrm>
            <a:off x="711201" y="216724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15" name="Google Shape;3215;p301"/>
          <p:cNvSpPr txBox="1">
            <a:spLocks noGrp="1"/>
          </p:cNvSpPr>
          <p:nvPr>
            <p:ph type="body" idx="3"/>
          </p:nvPr>
        </p:nvSpPr>
        <p:spPr>
          <a:xfrm>
            <a:off x="6070600" y="216724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16" name="Google Shape;3216;p301"/>
          <p:cNvSpPr/>
          <p:nvPr/>
        </p:nvSpPr>
        <p:spPr>
          <a:xfrm>
            <a:off x="711200" y="2082800"/>
            <a:ext cx="4851300" cy="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17" name="Google Shape;3217;p301"/>
          <p:cNvSpPr/>
          <p:nvPr/>
        </p:nvSpPr>
        <p:spPr>
          <a:xfrm>
            <a:off x="6070599" y="2082800"/>
            <a:ext cx="48513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18" name="Google Shape;3218;p301"/>
          <p:cNvSpPr/>
          <p:nvPr/>
        </p:nvSpPr>
        <p:spPr>
          <a:xfrm>
            <a:off x="711200" y="4578991"/>
            <a:ext cx="4851300" cy="84300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19" name="Google Shape;3219;p301"/>
          <p:cNvSpPr/>
          <p:nvPr/>
        </p:nvSpPr>
        <p:spPr>
          <a:xfrm>
            <a:off x="6070599" y="4578991"/>
            <a:ext cx="4851300" cy="8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20" name="Google Shape;3220;p301"/>
          <p:cNvSpPr txBox="1">
            <a:spLocks noGrp="1"/>
          </p:cNvSpPr>
          <p:nvPr>
            <p:ph type="body" idx="4"/>
          </p:nvPr>
        </p:nvSpPr>
        <p:spPr>
          <a:xfrm>
            <a:off x="711201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21" name="Google Shape;3221;p301"/>
          <p:cNvSpPr txBox="1">
            <a:spLocks noGrp="1"/>
          </p:cNvSpPr>
          <p:nvPr>
            <p:ph type="body" idx="5"/>
          </p:nvPr>
        </p:nvSpPr>
        <p:spPr>
          <a:xfrm>
            <a:off x="6070600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libri"/>
              <a:buNone/>
              <a:defRPr sz="28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22" name="Google Shape;3222;p3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223" name="Google Shape;3223;p301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24" name="Google Shape;3224;p3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p302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3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Calibri"/>
              <a:buNone/>
              <a:defRPr sz="54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27" name="Google Shape;3227;p3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228" name="Google Shape;3228;p302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29" name="Google Shape;3229;p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30" name="Google Shape;3230;p302"/>
          <p:cNvSpPr/>
          <p:nvPr/>
        </p:nvSpPr>
        <p:spPr>
          <a:xfrm>
            <a:off x="711200" y="1933732"/>
            <a:ext cx="45321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31" name="Google Shape;3231;p302"/>
          <p:cNvSpPr/>
          <p:nvPr/>
        </p:nvSpPr>
        <p:spPr>
          <a:xfrm>
            <a:off x="5861934" y="1933732"/>
            <a:ext cx="45321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32" name="Google Shape;3232;p302"/>
          <p:cNvSpPr/>
          <p:nvPr/>
        </p:nvSpPr>
        <p:spPr>
          <a:xfrm>
            <a:off x="11012668" y="1933732"/>
            <a:ext cx="45321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33" name="Google Shape;3233;p302"/>
          <p:cNvSpPr/>
          <p:nvPr/>
        </p:nvSpPr>
        <p:spPr>
          <a:xfrm>
            <a:off x="711200" y="7000354"/>
            <a:ext cx="4532100" cy="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34" name="Google Shape;3234;p302"/>
          <p:cNvSpPr/>
          <p:nvPr/>
        </p:nvSpPr>
        <p:spPr>
          <a:xfrm>
            <a:off x="5861934" y="6999710"/>
            <a:ext cx="45321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35" name="Google Shape;3235;p302"/>
          <p:cNvSpPr/>
          <p:nvPr/>
        </p:nvSpPr>
        <p:spPr>
          <a:xfrm>
            <a:off x="11012668" y="6999709"/>
            <a:ext cx="4532100" cy="8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36" name="Google Shape;3236;p302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37" name="Google Shape;3237;p302"/>
          <p:cNvSpPr txBox="1">
            <a:spLocks noGrp="1"/>
          </p:cNvSpPr>
          <p:nvPr>
            <p:ph type="body" idx="2"/>
          </p:nvPr>
        </p:nvSpPr>
        <p:spPr>
          <a:xfrm>
            <a:off x="711201" y="3229338"/>
            <a:ext cx="45321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4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38" name="Google Shape;3238;p302"/>
          <p:cNvSpPr txBox="1">
            <a:spLocks noGrp="1"/>
          </p:cNvSpPr>
          <p:nvPr>
            <p:ph type="body" idx="3"/>
          </p:nvPr>
        </p:nvSpPr>
        <p:spPr>
          <a:xfrm>
            <a:off x="711200" y="2430866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Calibri"/>
              <a:buNone/>
              <a:defRPr sz="54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39" name="Google Shape;3239;p302"/>
          <p:cNvSpPr txBox="1">
            <a:spLocks noGrp="1"/>
          </p:cNvSpPr>
          <p:nvPr>
            <p:ph type="body" idx="4"/>
          </p:nvPr>
        </p:nvSpPr>
        <p:spPr>
          <a:xfrm>
            <a:off x="5861934" y="3229338"/>
            <a:ext cx="45321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4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40" name="Google Shape;3240;p302"/>
          <p:cNvSpPr txBox="1">
            <a:spLocks noGrp="1"/>
          </p:cNvSpPr>
          <p:nvPr>
            <p:ph type="body" idx="5"/>
          </p:nvPr>
        </p:nvSpPr>
        <p:spPr>
          <a:xfrm>
            <a:off x="5861933" y="2430866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Calibri"/>
              <a:buNone/>
              <a:defRPr sz="54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41" name="Google Shape;3241;p302"/>
          <p:cNvSpPr txBox="1">
            <a:spLocks noGrp="1"/>
          </p:cNvSpPr>
          <p:nvPr>
            <p:ph type="body" idx="6"/>
          </p:nvPr>
        </p:nvSpPr>
        <p:spPr>
          <a:xfrm>
            <a:off x="11012669" y="3229338"/>
            <a:ext cx="45321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24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42" name="Google Shape;3242;p302"/>
          <p:cNvSpPr txBox="1">
            <a:spLocks noGrp="1"/>
          </p:cNvSpPr>
          <p:nvPr>
            <p:ph type="body" idx="7"/>
          </p:nvPr>
        </p:nvSpPr>
        <p:spPr>
          <a:xfrm>
            <a:off x="11012668" y="2430866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Calibri"/>
              <a:buNone/>
              <a:defRPr sz="54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43" name="Google Shape;3243;p3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4" name="Google Shape;3244;p3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5" name="Google Shape;3245;p3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246" name="Google Shape;3246;p302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3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Google Shape;3248;p303"/>
          <p:cNvSpPr txBox="1">
            <a:spLocks noGrp="1"/>
          </p:cNvSpPr>
          <p:nvPr>
            <p:ph type="body" idx="1"/>
          </p:nvPr>
        </p:nvSpPr>
        <p:spPr>
          <a:xfrm>
            <a:off x="722774" y="355600"/>
            <a:ext cx="148263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Calibri"/>
              <a:buNone/>
              <a:defRPr sz="54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49" name="Google Shape;3249;p3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250" name="Google Shape;3250;p303"/>
          <p:cNvSpPr txBox="1"/>
          <p:nvPr/>
        </p:nvSpPr>
        <p:spPr>
          <a:xfrm>
            <a:off x="18712067" y="3610626"/>
            <a:ext cx="963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51" name="Google Shape;3251;p3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52" name="Google Shape;3252;p303"/>
          <p:cNvSpPr/>
          <p:nvPr/>
        </p:nvSpPr>
        <p:spPr>
          <a:xfrm>
            <a:off x="711200" y="1760109"/>
            <a:ext cx="45321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53" name="Google Shape;3253;p303"/>
          <p:cNvSpPr/>
          <p:nvPr/>
        </p:nvSpPr>
        <p:spPr>
          <a:xfrm>
            <a:off x="5861934" y="1760109"/>
            <a:ext cx="45321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54" name="Google Shape;3254;p303"/>
          <p:cNvSpPr/>
          <p:nvPr/>
        </p:nvSpPr>
        <p:spPr>
          <a:xfrm>
            <a:off x="11012668" y="1760109"/>
            <a:ext cx="45321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55" name="Google Shape;3255;p30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56" name="Google Shape;3256;p303"/>
          <p:cNvSpPr txBox="1">
            <a:spLocks noGrp="1"/>
          </p:cNvSpPr>
          <p:nvPr>
            <p:ph type="body" idx="2"/>
          </p:nvPr>
        </p:nvSpPr>
        <p:spPr>
          <a:xfrm>
            <a:off x="711201" y="2591412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Calibri"/>
              <a:buNone/>
              <a:defRPr sz="22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57" name="Google Shape;3257;p303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58" name="Google Shape;3258;p303"/>
          <p:cNvSpPr txBox="1">
            <a:spLocks noGrp="1"/>
          </p:cNvSpPr>
          <p:nvPr>
            <p:ph type="body" idx="4"/>
          </p:nvPr>
        </p:nvSpPr>
        <p:spPr>
          <a:xfrm>
            <a:off x="5861935" y="2591412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Calibri"/>
              <a:buNone/>
              <a:defRPr sz="22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59" name="Google Shape;3259;p303"/>
          <p:cNvSpPr txBox="1">
            <a:spLocks noGrp="1"/>
          </p:cNvSpPr>
          <p:nvPr>
            <p:ph type="body" idx="5"/>
          </p:nvPr>
        </p:nvSpPr>
        <p:spPr>
          <a:xfrm>
            <a:off x="5861934" y="1940109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60" name="Google Shape;3260;p303"/>
          <p:cNvSpPr txBox="1">
            <a:spLocks noGrp="1"/>
          </p:cNvSpPr>
          <p:nvPr>
            <p:ph type="body" idx="6"/>
          </p:nvPr>
        </p:nvSpPr>
        <p:spPr>
          <a:xfrm>
            <a:off x="11005306" y="2591412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Calibri"/>
              <a:buNone/>
              <a:defRPr sz="22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61" name="Google Shape;3261;p303"/>
          <p:cNvSpPr txBox="1">
            <a:spLocks noGrp="1"/>
          </p:cNvSpPr>
          <p:nvPr>
            <p:ph type="body" idx="7"/>
          </p:nvPr>
        </p:nvSpPr>
        <p:spPr>
          <a:xfrm>
            <a:off x="11005305" y="1940109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62" name="Google Shape;3262;p303"/>
          <p:cNvSpPr/>
          <p:nvPr/>
        </p:nvSpPr>
        <p:spPr>
          <a:xfrm>
            <a:off x="711200" y="4841820"/>
            <a:ext cx="45321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63" name="Google Shape;3263;p303"/>
          <p:cNvSpPr/>
          <p:nvPr/>
        </p:nvSpPr>
        <p:spPr>
          <a:xfrm>
            <a:off x="5861934" y="4841820"/>
            <a:ext cx="45321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64" name="Google Shape;3264;p303"/>
          <p:cNvSpPr/>
          <p:nvPr/>
        </p:nvSpPr>
        <p:spPr>
          <a:xfrm>
            <a:off x="11012668" y="4841820"/>
            <a:ext cx="45321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65" name="Google Shape;3265;p303"/>
          <p:cNvSpPr txBox="1">
            <a:spLocks noGrp="1"/>
          </p:cNvSpPr>
          <p:nvPr>
            <p:ph type="body" idx="8"/>
          </p:nvPr>
        </p:nvSpPr>
        <p:spPr>
          <a:xfrm>
            <a:off x="711201" y="5673123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Calibri"/>
              <a:buNone/>
              <a:defRPr sz="22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66" name="Google Shape;3266;p303"/>
          <p:cNvSpPr txBox="1">
            <a:spLocks noGrp="1"/>
          </p:cNvSpPr>
          <p:nvPr>
            <p:ph type="body" idx="9"/>
          </p:nvPr>
        </p:nvSpPr>
        <p:spPr>
          <a:xfrm>
            <a:off x="711200" y="5021820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67" name="Google Shape;3267;p303"/>
          <p:cNvSpPr txBox="1">
            <a:spLocks noGrp="1"/>
          </p:cNvSpPr>
          <p:nvPr>
            <p:ph type="body" idx="13"/>
          </p:nvPr>
        </p:nvSpPr>
        <p:spPr>
          <a:xfrm>
            <a:off x="5861935" y="5673123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Calibri"/>
              <a:buNone/>
              <a:defRPr sz="22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68" name="Google Shape;3268;p303"/>
          <p:cNvSpPr txBox="1">
            <a:spLocks noGrp="1"/>
          </p:cNvSpPr>
          <p:nvPr>
            <p:ph type="body" idx="14"/>
          </p:nvPr>
        </p:nvSpPr>
        <p:spPr>
          <a:xfrm>
            <a:off x="5861934" y="5021820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69" name="Google Shape;3269;p303"/>
          <p:cNvSpPr txBox="1">
            <a:spLocks noGrp="1"/>
          </p:cNvSpPr>
          <p:nvPr>
            <p:ph type="body" idx="15"/>
          </p:nvPr>
        </p:nvSpPr>
        <p:spPr>
          <a:xfrm>
            <a:off x="11005306" y="5673123"/>
            <a:ext cx="4532100" cy="17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Calibri"/>
              <a:buNone/>
              <a:defRPr sz="22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70" name="Google Shape;3270;p303"/>
          <p:cNvSpPr txBox="1">
            <a:spLocks noGrp="1"/>
          </p:cNvSpPr>
          <p:nvPr>
            <p:ph type="body" idx="16"/>
          </p:nvPr>
        </p:nvSpPr>
        <p:spPr>
          <a:xfrm>
            <a:off x="11005305" y="5021820"/>
            <a:ext cx="4532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sz="4000" b="1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71" name="Google Shape;3271;p3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2" name="Google Shape;3272;p3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3" name="Google Shape;3273;p3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274" name="Google Shape;3274;p30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hotos - Texts">
  <p:cSld name="4 Photos - Texts">
    <p:spTree>
      <p:nvGrpSpPr>
        <p:cNvPr id="1" name="Shape 3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" name="Google Shape;3276;p304"/>
          <p:cNvSpPr>
            <a:spLocks noGrp="1"/>
          </p:cNvSpPr>
          <p:nvPr>
            <p:ph type="pic" idx="2"/>
          </p:nvPr>
        </p:nvSpPr>
        <p:spPr>
          <a:xfrm>
            <a:off x="161515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77" name="Google Shape;3277;p304"/>
          <p:cNvSpPr txBox="1">
            <a:spLocks noGrp="1"/>
          </p:cNvSpPr>
          <p:nvPr>
            <p:ph type="body" idx="1"/>
          </p:nvPr>
        </p:nvSpPr>
        <p:spPr>
          <a:xfrm>
            <a:off x="1240407" y="4309135"/>
            <a:ext cx="31191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78" name="Google Shape;3278;p304"/>
          <p:cNvSpPr txBox="1">
            <a:spLocks noGrp="1"/>
          </p:cNvSpPr>
          <p:nvPr>
            <p:ph type="body" idx="3"/>
          </p:nvPr>
        </p:nvSpPr>
        <p:spPr>
          <a:xfrm>
            <a:off x="1224440" y="4818836"/>
            <a:ext cx="31593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4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79" name="Google Shape;3279;p304"/>
          <p:cNvSpPr txBox="1">
            <a:spLocks noGrp="1"/>
          </p:cNvSpPr>
          <p:nvPr>
            <p:ph type="body" idx="4"/>
          </p:nvPr>
        </p:nvSpPr>
        <p:spPr>
          <a:xfrm>
            <a:off x="4759520" y="4309135"/>
            <a:ext cx="31674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80" name="Google Shape;3280;p304"/>
          <p:cNvSpPr txBox="1">
            <a:spLocks noGrp="1"/>
          </p:cNvSpPr>
          <p:nvPr>
            <p:ph type="body" idx="5"/>
          </p:nvPr>
        </p:nvSpPr>
        <p:spPr>
          <a:xfrm>
            <a:off x="4767740" y="4818836"/>
            <a:ext cx="31593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4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81" name="Google Shape;3281;p304"/>
          <p:cNvSpPr txBox="1">
            <a:spLocks noGrp="1"/>
          </p:cNvSpPr>
          <p:nvPr>
            <p:ph type="body" idx="6"/>
          </p:nvPr>
        </p:nvSpPr>
        <p:spPr>
          <a:xfrm>
            <a:off x="8331081" y="4309135"/>
            <a:ext cx="31674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82" name="Google Shape;3282;p304"/>
          <p:cNvSpPr txBox="1">
            <a:spLocks noGrp="1"/>
          </p:cNvSpPr>
          <p:nvPr>
            <p:ph type="body" idx="7"/>
          </p:nvPr>
        </p:nvSpPr>
        <p:spPr>
          <a:xfrm>
            <a:off x="8339301" y="4818836"/>
            <a:ext cx="31593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4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83" name="Google Shape;3283;p304"/>
          <p:cNvSpPr txBox="1">
            <a:spLocks noGrp="1"/>
          </p:cNvSpPr>
          <p:nvPr>
            <p:ph type="body" idx="8"/>
          </p:nvPr>
        </p:nvSpPr>
        <p:spPr>
          <a:xfrm>
            <a:off x="11842940" y="4309135"/>
            <a:ext cx="31674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3200" b="1" i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84" name="Google Shape;3284;p304"/>
          <p:cNvSpPr txBox="1">
            <a:spLocks noGrp="1"/>
          </p:cNvSpPr>
          <p:nvPr>
            <p:ph type="body" idx="9"/>
          </p:nvPr>
        </p:nvSpPr>
        <p:spPr>
          <a:xfrm>
            <a:off x="11851160" y="4818836"/>
            <a:ext cx="31593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Calibri"/>
              <a:buNone/>
              <a:defRPr sz="2400" b="0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85" name="Google Shape;3285;p304"/>
          <p:cNvSpPr>
            <a:spLocks noGrp="1"/>
          </p:cNvSpPr>
          <p:nvPr>
            <p:ph type="pic" idx="13"/>
          </p:nvPr>
        </p:nvSpPr>
        <p:spPr>
          <a:xfrm>
            <a:off x="515845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86" name="Google Shape;3286;p304"/>
          <p:cNvSpPr>
            <a:spLocks noGrp="1"/>
          </p:cNvSpPr>
          <p:nvPr>
            <p:ph type="pic" idx="14"/>
          </p:nvPr>
        </p:nvSpPr>
        <p:spPr>
          <a:xfrm>
            <a:off x="873001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87" name="Google Shape;3287;p304"/>
          <p:cNvSpPr>
            <a:spLocks noGrp="1"/>
          </p:cNvSpPr>
          <p:nvPr>
            <p:ph type="pic" idx="15"/>
          </p:nvPr>
        </p:nvSpPr>
        <p:spPr>
          <a:xfrm>
            <a:off x="1224187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88" name="Google Shape;3288;p304"/>
          <p:cNvSpPr txBox="1">
            <a:spLocks noGrp="1"/>
          </p:cNvSpPr>
          <p:nvPr>
            <p:ph type="body" idx="16"/>
          </p:nvPr>
        </p:nvSpPr>
        <p:spPr>
          <a:xfrm>
            <a:off x="711199" y="575733"/>
            <a:ext cx="14752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Calibri"/>
              <a:buNone/>
              <a:defRPr sz="44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89" name="Google Shape;3289;p3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0" name="Google Shape;3290;p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1" name="Google Shape;3291;p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292" name="Google Shape;3292;p304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93" name="Google Shape;3293;p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4" name="Google Shape;3294;p304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3296;p305"/>
          <p:cNvSpPr>
            <a:spLocks noGrp="1"/>
          </p:cNvSpPr>
          <p:nvPr>
            <p:ph type="pic" idx="2"/>
          </p:nvPr>
        </p:nvSpPr>
        <p:spPr>
          <a:xfrm>
            <a:off x="939881" y="1869051"/>
            <a:ext cx="19929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97" name="Google Shape;3297;p305"/>
          <p:cNvSpPr txBox="1">
            <a:spLocks noGrp="1"/>
          </p:cNvSpPr>
          <p:nvPr>
            <p:ph type="body" idx="1"/>
          </p:nvPr>
        </p:nvSpPr>
        <p:spPr>
          <a:xfrm>
            <a:off x="685080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98" name="Google Shape;3298;p305"/>
          <p:cNvSpPr txBox="1">
            <a:spLocks noGrp="1"/>
          </p:cNvSpPr>
          <p:nvPr>
            <p:ph type="body" idx="3"/>
          </p:nvPr>
        </p:nvSpPr>
        <p:spPr>
          <a:xfrm>
            <a:off x="711199" y="453133"/>
            <a:ext cx="147525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Calibri"/>
              <a:buNone/>
              <a:defRPr sz="44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299" name="Google Shape;3299;p3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0" name="Google Shape;3300;p3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301" name="Google Shape;3301;p305"/>
          <p:cNvSpPr>
            <a:spLocks noGrp="1"/>
          </p:cNvSpPr>
          <p:nvPr>
            <p:ph type="pic" idx="4"/>
          </p:nvPr>
        </p:nvSpPr>
        <p:spPr>
          <a:xfrm>
            <a:off x="4030321" y="1869051"/>
            <a:ext cx="19929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02" name="Google Shape;3302;p305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29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03" name="Google Shape;3303;p305"/>
          <p:cNvSpPr>
            <a:spLocks noGrp="1"/>
          </p:cNvSpPr>
          <p:nvPr>
            <p:ph type="pic" idx="6"/>
          </p:nvPr>
        </p:nvSpPr>
        <p:spPr>
          <a:xfrm>
            <a:off x="10216766" y="1869051"/>
            <a:ext cx="19929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04" name="Google Shape;3304;p305"/>
          <p:cNvSpPr>
            <a:spLocks noGrp="1"/>
          </p:cNvSpPr>
          <p:nvPr>
            <p:ph type="pic" idx="7"/>
          </p:nvPr>
        </p:nvSpPr>
        <p:spPr>
          <a:xfrm>
            <a:off x="13301345" y="1869051"/>
            <a:ext cx="1919400" cy="19959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05" name="Google Shape;3305;p305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06" name="Google Shape;3306;p305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07" name="Google Shape;3307;p305"/>
          <p:cNvSpPr txBox="1">
            <a:spLocks noGrp="1"/>
          </p:cNvSpPr>
          <p:nvPr>
            <p:ph type="body" idx="13"/>
          </p:nvPr>
        </p:nvSpPr>
        <p:spPr>
          <a:xfrm>
            <a:off x="9967976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08" name="Google Shape;3308;p305"/>
          <p:cNvSpPr txBox="1">
            <a:spLocks noGrp="1"/>
          </p:cNvSpPr>
          <p:nvPr>
            <p:ph type="body" idx="14"/>
          </p:nvPr>
        </p:nvSpPr>
        <p:spPr>
          <a:xfrm>
            <a:off x="13058416" y="4109013"/>
            <a:ext cx="25026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1" i="0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3309" name="Google Shape;3309;p305"/>
          <p:cNvCxnSpPr/>
          <p:nvPr/>
        </p:nvCxnSpPr>
        <p:spPr>
          <a:xfrm>
            <a:off x="3483980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310" name="Google Shape;3310;p305"/>
          <p:cNvCxnSpPr/>
          <p:nvPr/>
        </p:nvCxnSpPr>
        <p:spPr>
          <a:xfrm>
            <a:off x="657442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311" name="Google Shape;3311;p305"/>
          <p:cNvCxnSpPr/>
          <p:nvPr/>
        </p:nvCxnSpPr>
        <p:spPr>
          <a:xfrm>
            <a:off x="966486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312" name="Google Shape;3312;p305"/>
          <p:cNvCxnSpPr/>
          <p:nvPr/>
        </p:nvCxnSpPr>
        <p:spPr>
          <a:xfrm>
            <a:off x="1277845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313" name="Google Shape;3313;p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314" name="Google Shape;3314;p305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315" name="Google Shape;3315;p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6" name="Google Shape;3316;p305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hotos - Text">
  <p:cSld name="6 Photos - Text"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Google Shape;3318;p306"/>
          <p:cNvSpPr/>
          <p:nvPr/>
        </p:nvSpPr>
        <p:spPr>
          <a:xfrm>
            <a:off x="0" y="0"/>
            <a:ext cx="16256100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19" name="Google Shape;3319;p306"/>
          <p:cNvSpPr>
            <a:spLocks noGrp="1"/>
          </p:cNvSpPr>
          <p:nvPr>
            <p:ph type="pic" idx="2"/>
          </p:nvPr>
        </p:nvSpPr>
        <p:spPr>
          <a:xfrm>
            <a:off x="741412" y="1885741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20" name="Google Shape;3320;p306"/>
          <p:cNvSpPr txBox="1">
            <a:spLocks noGrp="1"/>
          </p:cNvSpPr>
          <p:nvPr>
            <p:ph type="body" idx="1"/>
          </p:nvPr>
        </p:nvSpPr>
        <p:spPr>
          <a:xfrm>
            <a:off x="2314936" y="1912398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21" name="Google Shape;3321;p306"/>
          <p:cNvSpPr txBox="1">
            <a:spLocks noGrp="1"/>
          </p:cNvSpPr>
          <p:nvPr>
            <p:ph type="body" idx="3"/>
          </p:nvPr>
        </p:nvSpPr>
        <p:spPr>
          <a:xfrm>
            <a:off x="2314936" y="2327637"/>
            <a:ext cx="53127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22" name="Google Shape;3322;p306"/>
          <p:cNvSpPr txBox="1">
            <a:spLocks noGrp="1"/>
          </p:cNvSpPr>
          <p:nvPr>
            <p:ph type="body" idx="4"/>
          </p:nvPr>
        </p:nvSpPr>
        <p:spPr>
          <a:xfrm>
            <a:off x="711199" y="792164"/>
            <a:ext cx="143031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4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23" name="Google Shape;3323;p306"/>
          <p:cNvSpPr/>
          <p:nvPr/>
        </p:nvSpPr>
        <p:spPr>
          <a:xfrm>
            <a:off x="0" y="8026400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24" name="Google Shape;3324;p306"/>
          <p:cNvSpPr>
            <a:spLocks noGrp="1"/>
          </p:cNvSpPr>
          <p:nvPr>
            <p:ph type="pic" idx="5"/>
          </p:nvPr>
        </p:nvSpPr>
        <p:spPr>
          <a:xfrm>
            <a:off x="741412" y="389015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25" name="Google Shape;3325;p306"/>
          <p:cNvSpPr txBox="1">
            <a:spLocks noGrp="1"/>
          </p:cNvSpPr>
          <p:nvPr>
            <p:ph type="body" idx="6"/>
          </p:nvPr>
        </p:nvSpPr>
        <p:spPr>
          <a:xfrm>
            <a:off x="2314936" y="3916809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26" name="Google Shape;3326;p306"/>
          <p:cNvSpPr txBox="1">
            <a:spLocks noGrp="1"/>
          </p:cNvSpPr>
          <p:nvPr>
            <p:ph type="body" idx="7"/>
          </p:nvPr>
        </p:nvSpPr>
        <p:spPr>
          <a:xfrm>
            <a:off x="2314936" y="4332048"/>
            <a:ext cx="53127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27" name="Google Shape;3327;p306"/>
          <p:cNvSpPr>
            <a:spLocks noGrp="1"/>
          </p:cNvSpPr>
          <p:nvPr>
            <p:ph type="pic" idx="8"/>
          </p:nvPr>
        </p:nvSpPr>
        <p:spPr>
          <a:xfrm>
            <a:off x="741412" y="5867906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28" name="Google Shape;3328;p306"/>
          <p:cNvSpPr txBox="1">
            <a:spLocks noGrp="1"/>
          </p:cNvSpPr>
          <p:nvPr>
            <p:ph type="body" idx="9"/>
          </p:nvPr>
        </p:nvSpPr>
        <p:spPr>
          <a:xfrm>
            <a:off x="2314936" y="5894563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29" name="Google Shape;3329;p306"/>
          <p:cNvSpPr txBox="1">
            <a:spLocks noGrp="1"/>
          </p:cNvSpPr>
          <p:nvPr>
            <p:ph type="body" idx="13"/>
          </p:nvPr>
        </p:nvSpPr>
        <p:spPr>
          <a:xfrm>
            <a:off x="2314936" y="6309802"/>
            <a:ext cx="53127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30" name="Google Shape;3330;p306"/>
          <p:cNvSpPr>
            <a:spLocks noGrp="1"/>
          </p:cNvSpPr>
          <p:nvPr>
            <p:ph type="pic" idx="14"/>
          </p:nvPr>
        </p:nvSpPr>
        <p:spPr>
          <a:xfrm>
            <a:off x="8128000" y="1885741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31" name="Google Shape;3331;p306"/>
          <p:cNvSpPr txBox="1">
            <a:spLocks noGrp="1"/>
          </p:cNvSpPr>
          <p:nvPr>
            <p:ph type="body" idx="15"/>
          </p:nvPr>
        </p:nvSpPr>
        <p:spPr>
          <a:xfrm>
            <a:off x="9701524" y="1912398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8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32" name="Google Shape;3332;p306"/>
          <p:cNvSpPr txBox="1">
            <a:spLocks noGrp="1"/>
          </p:cNvSpPr>
          <p:nvPr>
            <p:ph type="body" idx="16"/>
          </p:nvPr>
        </p:nvSpPr>
        <p:spPr>
          <a:xfrm>
            <a:off x="9701524" y="2327637"/>
            <a:ext cx="53127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33" name="Google Shape;3333;p306"/>
          <p:cNvSpPr>
            <a:spLocks noGrp="1"/>
          </p:cNvSpPr>
          <p:nvPr>
            <p:ph type="pic" idx="17"/>
          </p:nvPr>
        </p:nvSpPr>
        <p:spPr>
          <a:xfrm>
            <a:off x="8128000" y="389015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34" name="Google Shape;3334;p306"/>
          <p:cNvSpPr txBox="1">
            <a:spLocks noGrp="1"/>
          </p:cNvSpPr>
          <p:nvPr>
            <p:ph type="body" idx="18"/>
          </p:nvPr>
        </p:nvSpPr>
        <p:spPr>
          <a:xfrm>
            <a:off x="9701524" y="3916809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35" name="Google Shape;3335;p306"/>
          <p:cNvSpPr txBox="1">
            <a:spLocks noGrp="1"/>
          </p:cNvSpPr>
          <p:nvPr>
            <p:ph type="body" idx="19"/>
          </p:nvPr>
        </p:nvSpPr>
        <p:spPr>
          <a:xfrm>
            <a:off x="9701524" y="4332048"/>
            <a:ext cx="53127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36" name="Google Shape;3336;p306"/>
          <p:cNvSpPr>
            <a:spLocks noGrp="1"/>
          </p:cNvSpPr>
          <p:nvPr>
            <p:ph type="pic" idx="20"/>
          </p:nvPr>
        </p:nvSpPr>
        <p:spPr>
          <a:xfrm>
            <a:off x="8128000" y="5867906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37" name="Google Shape;3337;p306"/>
          <p:cNvSpPr txBox="1">
            <a:spLocks noGrp="1"/>
          </p:cNvSpPr>
          <p:nvPr>
            <p:ph type="body" idx="21"/>
          </p:nvPr>
        </p:nvSpPr>
        <p:spPr>
          <a:xfrm>
            <a:off x="9701524" y="5894563"/>
            <a:ext cx="53127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38" name="Google Shape;3338;p306"/>
          <p:cNvSpPr txBox="1">
            <a:spLocks noGrp="1"/>
          </p:cNvSpPr>
          <p:nvPr>
            <p:ph type="body" idx="22"/>
          </p:nvPr>
        </p:nvSpPr>
        <p:spPr>
          <a:xfrm>
            <a:off x="9701524" y="6309802"/>
            <a:ext cx="53127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24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339" name="Google Shape;3339;p3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4050" y="-434050"/>
            <a:ext cx="1736203" cy="26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0" name="Google Shape;3340;p3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042761" y="5824735"/>
            <a:ext cx="1770592" cy="265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1" name="Google Shape;3341;p3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342" name="Google Shape;3342;p306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343" name="Google Shape;3343;p3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_bg">
  <p:cSld name="1_Bullets_bg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6609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A6A6A"/>
              </a:buClr>
              <a:buSzPts val="3740"/>
              <a:buFont typeface="Arial"/>
              <a:buChar char="•"/>
              <a:defRPr sz="4400" b="1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44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3400"/>
              <a:buFont typeface="Helvetica Neue"/>
              <a:buChar char="•"/>
              <a:defRPr sz="4000" b="0" i="0">
                <a:solidFill>
                  <a:srgbClr val="4687E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013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720"/>
              <a:buFont typeface="Helvetica Neue"/>
              <a:buChar char="•"/>
              <a:defRPr sz="3200" b="0" i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Helvetica Neue"/>
              <a:buNone/>
              <a:defRPr sz="6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  <a:defRPr sz="16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2" name="Google Shape;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0" name="Google Shape;30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1"/>
          <p:cNvSpPr txBox="1">
            <a:spLocks noGrp="1"/>
          </p:cNvSpPr>
          <p:nvPr>
            <p:ph type="body" idx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31"/>
          <p:cNvSpPr txBox="1">
            <a:spLocks noGrp="1"/>
          </p:cNvSpPr>
          <p:nvPr>
            <p:ph type="body" idx="2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Helvetica Neue"/>
              <a:buNone/>
              <a:defRPr sz="46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p307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800" cy="2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Calibri"/>
              <a:buNone/>
              <a:defRPr sz="66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346" name="Google Shape;3346;p3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347" name="Google Shape;3347;p307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48" name="Google Shape;3348;p307"/>
          <p:cNvSpPr txBox="1">
            <a:spLocks noGrp="1"/>
          </p:cNvSpPr>
          <p:nvPr>
            <p:ph type="body" idx="2"/>
          </p:nvPr>
        </p:nvSpPr>
        <p:spPr>
          <a:xfrm>
            <a:off x="723899" y="3357798"/>
            <a:ext cx="6126600" cy="4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32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349" name="Google Shape;3349;p3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350" name="Google Shape;3350;p307"/>
          <p:cNvSpPr>
            <a:spLocks noGrp="1"/>
          </p:cNvSpPr>
          <p:nvPr>
            <p:ph type="pic" idx="3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3351" name="Google Shape;3351;p3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2" name="Google Shape;3352;p3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3" name="Google Shape;3353;p3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354" name="Google Shape;3354;p307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3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" name="Google Shape;3356;p308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357" name="Google Shape;3357;p308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800" cy="25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Calibri"/>
              <a:buNone/>
              <a:defRPr sz="66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358" name="Google Shape;3358;p3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3359" name="Google Shape;3359;p308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60" name="Google Shape;3360;p308"/>
          <p:cNvSpPr txBox="1">
            <a:spLocks noGrp="1"/>
          </p:cNvSpPr>
          <p:nvPr>
            <p:ph type="body" idx="3"/>
          </p:nvPr>
        </p:nvSpPr>
        <p:spPr>
          <a:xfrm>
            <a:off x="723899" y="3357798"/>
            <a:ext cx="6126600" cy="4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32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361" name="Google Shape;3361;p3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362" name="Google Shape;3362;p308"/>
          <p:cNvSpPr/>
          <p:nvPr/>
        </p:nvSpPr>
        <p:spPr>
          <a:xfrm>
            <a:off x="8921831" y="6031940"/>
            <a:ext cx="8968800" cy="1617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63" name="Google Shape;3363;p308"/>
          <p:cNvSpPr txBox="1">
            <a:spLocks noGrp="1"/>
          </p:cNvSpPr>
          <p:nvPr>
            <p:ph type="body" idx="4"/>
          </p:nvPr>
        </p:nvSpPr>
        <p:spPr>
          <a:xfrm>
            <a:off x="9593704" y="6162363"/>
            <a:ext cx="63558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  <a:defRPr sz="4400" b="1" i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364" name="Google Shape;3364;p3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5" name="Google Shape;3365;p3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6" name="Google Shape;3366;p3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367" name="Google Shape;3367;p308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9" name="Google Shape;3369;p3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5999" cy="9149553"/>
          </a:xfrm>
          <a:prstGeom prst="rect">
            <a:avLst/>
          </a:prstGeom>
          <a:noFill/>
          <a:ln>
            <a:noFill/>
          </a:ln>
        </p:spPr>
      </p:pic>
      <p:sp>
        <p:nvSpPr>
          <p:cNvPr id="3370" name="Google Shape;3370;p309"/>
          <p:cNvSpPr txBox="1"/>
          <p:nvPr/>
        </p:nvSpPr>
        <p:spPr>
          <a:xfrm>
            <a:off x="3327400" y="2766348"/>
            <a:ext cx="9689400" cy="3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C3F0"/>
              </a:buClr>
              <a:buSzPts val="13000"/>
              <a:buFont typeface="Calibri"/>
              <a:buNone/>
            </a:pPr>
            <a:r>
              <a:rPr lang="de-DE" sz="13000" b="1" i="0" u="none" strike="noStrike" cap="none">
                <a:solidFill>
                  <a:srgbClr val="5AC3F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13000" b="1" i="0" u="none" strike="noStrike" cap="none">
              <a:solidFill>
                <a:srgbClr val="5AC3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1" name="Google Shape;3371;p309"/>
          <p:cNvSpPr txBox="1">
            <a:spLocks noGrp="1"/>
          </p:cNvSpPr>
          <p:nvPr>
            <p:ph type="body" idx="1"/>
          </p:nvPr>
        </p:nvSpPr>
        <p:spPr>
          <a:xfrm>
            <a:off x="4176060" y="6130977"/>
            <a:ext cx="79017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000"/>
              <a:buFont typeface="Calibri"/>
              <a:buNone/>
              <a:defRPr sz="4000" b="1" i="0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72" name="Google Shape;3372;p309"/>
          <p:cNvSpPr txBox="1">
            <a:spLocks noGrp="1"/>
          </p:cNvSpPr>
          <p:nvPr>
            <p:ph type="body" idx="2"/>
          </p:nvPr>
        </p:nvSpPr>
        <p:spPr>
          <a:xfrm>
            <a:off x="4176060" y="6652302"/>
            <a:ext cx="7901700" cy="15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1"/>
          <a:lstStyle>
            <a:lvl1pPr marL="45720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  <a:defRPr sz="3200" b="0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statement">
  <p:cSld name="1_Blank_stateme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6" name="Google Shape;30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2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_statement">
  <p:cSld name="6_Blank_statemen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/>
          <p:nvPr/>
        </p:nvSpPr>
        <p:spPr>
          <a:xfrm>
            <a:off x="0" y="15868"/>
            <a:ext cx="16297201" cy="918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0" name="Google Shape;310;p33"/>
          <p:cNvPicPr preferRelativeResize="0"/>
          <p:nvPr/>
        </p:nvPicPr>
        <p:blipFill rotWithShape="1">
          <a:blip r:embed="rId2">
            <a:alphaModFix amt="22000"/>
          </a:blip>
          <a:srcRect/>
          <a:stretch/>
        </p:blipFill>
        <p:spPr>
          <a:xfrm>
            <a:off x="1" y="15868"/>
            <a:ext cx="16297200" cy="9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_statement">
  <p:cSld name="3_Blank_statemen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100000">
                <a:srgbClr val="1D66B2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4" name="Google Shape;31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53933" y="6241933"/>
            <a:ext cx="2335200" cy="35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4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_statement">
  <p:cSld name="4_Blank_statemen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5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8" name="Google Shape;318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40" y="0"/>
            <a:ext cx="16246121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5"/>
          <p:cNvSpPr txBox="1">
            <a:spLocks noGrp="1"/>
          </p:cNvSpPr>
          <p:nvPr>
            <p:ph type="body" idx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_statement">
  <p:cSld name="5_Blank_statemen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2" y="0"/>
            <a:ext cx="1624613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6"/>
          <p:cNvSpPr txBox="1">
            <a:spLocks noGrp="1"/>
          </p:cNvSpPr>
          <p:nvPr>
            <p:ph type="body" idx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Helvetica Neue"/>
              <a:buNone/>
              <a:defRPr sz="8800" b="0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statement">
  <p:cSld name="2_Blank_statemen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99000">
                <a:schemeClr val="accent2"/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5" name="Google Shape;32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3" y="0"/>
            <a:ext cx="16246135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7"/>
          <p:cNvSpPr txBox="1">
            <a:spLocks noGrp="1"/>
          </p:cNvSpPr>
          <p:nvPr>
            <p:ph type="body" idx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"/>
              <a:buNone/>
              <a:defRPr sz="72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29" name="Google Shape;3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8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31" name="Google Shape;33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4" y="-419529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74898" y="1067627"/>
            <a:ext cx="1554806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210592" y="1248225"/>
            <a:ext cx="1061902" cy="90972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8"/>
          <p:cNvSpPr txBox="1">
            <a:spLocks noGrp="1"/>
          </p:cNvSpPr>
          <p:nvPr>
            <p:ph type="body" idx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body" idx="2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38"/>
          <p:cNvSpPr txBox="1">
            <a:spLocks noGrp="1"/>
          </p:cNvSpPr>
          <p:nvPr>
            <p:ph type="body" idx="3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32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body" idx="4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32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38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39" name="Google Shape;33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lyze">
  <p:cSld name="Analyz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39"/>
          <p:cNvGrpSpPr/>
          <p:nvPr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343" name="Google Shape;343;p39"/>
            <p:cNvCxnSpPr/>
            <p:nvPr/>
          </p:nvCxnSpPr>
          <p:spPr>
            <a:xfrm>
              <a:off x="4977114" y="3355141"/>
              <a:ext cx="1206329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44" name="Google Shape;344;p39"/>
            <p:cNvCxnSpPr/>
            <p:nvPr/>
          </p:nvCxnSpPr>
          <p:spPr>
            <a:xfrm>
              <a:off x="6183443" y="3355141"/>
              <a:ext cx="255212" cy="255212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345" name="Google Shape;345;p39"/>
          <p:cNvGrpSpPr/>
          <p:nvPr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346" name="Google Shape;346;p39"/>
            <p:cNvCxnSpPr/>
            <p:nvPr/>
          </p:nvCxnSpPr>
          <p:spPr>
            <a:xfrm>
              <a:off x="5150967" y="3355141"/>
              <a:ext cx="1032476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47" name="Google Shape;347;p39"/>
            <p:cNvCxnSpPr/>
            <p:nvPr/>
          </p:nvCxnSpPr>
          <p:spPr>
            <a:xfrm>
              <a:off x="6183443" y="3355141"/>
              <a:ext cx="456352" cy="157687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348" name="Google Shape;348;p39"/>
          <p:cNvSpPr txBox="1">
            <a:spLocks noGrp="1"/>
          </p:cNvSpPr>
          <p:nvPr>
            <p:ph type="body" idx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39"/>
          <p:cNvSpPr txBox="1">
            <a:spLocks noGrp="1"/>
          </p:cNvSpPr>
          <p:nvPr>
            <p:ph type="body" idx="2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Helvetica Neue"/>
              <a:buNone/>
              <a:defRPr sz="26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39"/>
          <p:cNvSpPr txBox="1">
            <a:spLocks noGrp="1"/>
          </p:cNvSpPr>
          <p:nvPr>
            <p:ph type="body" idx="3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351" name="Google Shape;351;p39"/>
          <p:cNvGrpSpPr/>
          <p:nvPr/>
        </p:nvGrpSpPr>
        <p:grpSpPr>
          <a:xfrm flipH="1">
            <a:off x="9317514" y="3011918"/>
            <a:ext cx="1756889" cy="941658"/>
            <a:chOff x="5435972" y="3355141"/>
            <a:chExt cx="1401055" cy="225838"/>
          </a:xfrm>
        </p:grpSpPr>
        <p:cxnSp>
          <p:nvCxnSpPr>
            <p:cNvPr id="352" name="Google Shape;352;p39"/>
            <p:cNvCxnSpPr/>
            <p:nvPr/>
          </p:nvCxnSpPr>
          <p:spPr>
            <a:xfrm>
              <a:off x="5435972" y="3355141"/>
              <a:ext cx="74747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53" name="Google Shape;353;p39"/>
            <p:cNvCxnSpPr/>
            <p:nvPr/>
          </p:nvCxnSpPr>
          <p:spPr>
            <a:xfrm>
              <a:off x="6183443" y="3355141"/>
              <a:ext cx="653584" cy="225838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354" name="Google Shape;354;p39"/>
          <p:cNvSpPr txBox="1">
            <a:spLocks noGrp="1"/>
          </p:cNvSpPr>
          <p:nvPr>
            <p:ph type="body" idx="4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  <a:defRPr sz="2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39"/>
          <p:cNvSpPr txBox="1">
            <a:spLocks noGrp="1"/>
          </p:cNvSpPr>
          <p:nvPr>
            <p:ph type="body" idx="5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39"/>
          <p:cNvSpPr txBox="1">
            <a:spLocks noGrp="1"/>
          </p:cNvSpPr>
          <p:nvPr>
            <p:ph type="body" idx="6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  <a:defRPr sz="28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39"/>
          <p:cNvSpPr txBox="1">
            <a:spLocks noGrp="1"/>
          </p:cNvSpPr>
          <p:nvPr>
            <p:ph type="body" idx="7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  <a:defRPr sz="28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358" name="Google Shape;358;p39"/>
          <p:cNvGrpSpPr/>
          <p:nvPr/>
        </p:nvGrpSpPr>
        <p:grpSpPr>
          <a:xfrm rot="10800000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359" name="Google Shape;359;p39"/>
            <p:cNvCxnSpPr/>
            <p:nvPr/>
          </p:nvCxnSpPr>
          <p:spPr>
            <a:xfrm>
              <a:off x="5533392" y="3355141"/>
              <a:ext cx="65005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360" name="Google Shape;360;p39"/>
            <p:cNvCxnSpPr/>
            <p:nvPr/>
          </p:nvCxnSpPr>
          <p:spPr>
            <a:xfrm>
              <a:off x="6183443" y="3355141"/>
              <a:ext cx="255212" cy="255212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361" name="Google Shape;361;p39"/>
          <p:cNvSpPr txBox="1">
            <a:spLocks noGrp="1"/>
          </p:cNvSpPr>
          <p:nvPr>
            <p:ph type="body" idx="8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  <a:defRPr sz="2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7872" y="2701698"/>
            <a:ext cx="3258477" cy="3715808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9"/>
          <p:cNvSpPr txBox="1">
            <a:spLocks noGrp="1"/>
          </p:cNvSpPr>
          <p:nvPr>
            <p:ph type="body" idx="9"/>
          </p:nvPr>
        </p:nvSpPr>
        <p:spPr>
          <a:xfrm>
            <a:off x="711199" y="408676"/>
            <a:ext cx="14699236" cy="105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Helvetica Neue"/>
              <a:buNone/>
              <a:defRPr sz="5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64" name="Google Shape;3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9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68" name="Google Shape;36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0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40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73" name="Google Shape;37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0"/>
          <p:cNvSpPr/>
          <p:nvPr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5" name="Google Shape;375;p40"/>
          <p:cNvSpPr/>
          <p:nvPr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6" name="Google Shape;376;p40"/>
          <p:cNvSpPr/>
          <p:nvPr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7" name="Google Shape;377;p40"/>
          <p:cNvSpPr/>
          <p:nvPr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8" name="Google Shape;378;p40"/>
          <p:cNvSpPr/>
          <p:nvPr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9" name="Google Shape;379;p40"/>
          <p:cNvSpPr/>
          <p:nvPr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80" name="Google Shape;380;p40"/>
          <p:cNvSpPr txBox="1">
            <a:spLocks noGrp="1"/>
          </p:cNvSpPr>
          <p:nvPr>
            <p:ph type="body" idx="2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40"/>
          <p:cNvSpPr txBox="1">
            <a:spLocks noGrp="1"/>
          </p:cNvSpPr>
          <p:nvPr>
            <p:ph type="body" idx="3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40"/>
          <p:cNvSpPr txBox="1">
            <a:spLocks noGrp="1"/>
          </p:cNvSpPr>
          <p:nvPr>
            <p:ph type="body" idx="4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40"/>
          <p:cNvSpPr txBox="1">
            <a:spLocks noGrp="1"/>
          </p:cNvSpPr>
          <p:nvPr>
            <p:ph type="body" idx="5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40"/>
          <p:cNvSpPr txBox="1">
            <a:spLocks noGrp="1"/>
          </p:cNvSpPr>
          <p:nvPr>
            <p:ph type="body" idx="6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body" idx="7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86" name="Google Shape;38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4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90" name="Google Shape;39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1" name="Google Shape;5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"/>
          <p:cNvSpPr txBox="1">
            <a:spLocks noGrp="1"/>
          </p:cNvSpPr>
          <p:nvPr>
            <p:ph type="body" idx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41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95" name="Google Shape;39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1"/>
          <p:cNvSpPr/>
          <p:nvPr/>
        </p:nvSpPr>
        <p:spPr>
          <a:xfrm>
            <a:off x="711200" y="1760109"/>
            <a:ext cx="4532131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7" name="Google Shape;397;p41"/>
          <p:cNvSpPr/>
          <p:nvPr/>
        </p:nvSpPr>
        <p:spPr>
          <a:xfrm>
            <a:off x="5861934" y="1760109"/>
            <a:ext cx="4532131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8" name="Google Shape;398;p41"/>
          <p:cNvSpPr/>
          <p:nvPr/>
        </p:nvSpPr>
        <p:spPr>
          <a:xfrm>
            <a:off x="11012668" y="1760109"/>
            <a:ext cx="4532131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9" name="Google Shape;399;p41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41"/>
          <p:cNvSpPr txBox="1">
            <a:spLocks noGrp="1"/>
          </p:cNvSpPr>
          <p:nvPr>
            <p:ph type="body" idx="2"/>
          </p:nvPr>
        </p:nvSpPr>
        <p:spPr>
          <a:xfrm>
            <a:off x="711201" y="2591412"/>
            <a:ext cx="4532130" cy="174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41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41"/>
          <p:cNvSpPr txBox="1">
            <a:spLocks noGrp="1"/>
          </p:cNvSpPr>
          <p:nvPr>
            <p:ph type="body" idx="4"/>
          </p:nvPr>
        </p:nvSpPr>
        <p:spPr>
          <a:xfrm>
            <a:off x="5861935" y="2591412"/>
            <a:ext cx="4532130" cy="174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41"/>
          <p:cNvSpPr txBox="1">
            <a:spLocks noGrp="1"/>
          </p:cNvSpPr>
          <p:nvPr>
            <p:ph type="body" idx="5"/>
          </p:nvPr>
        </p:nvSpPr>
        <p:spPr>
          <a:xfrm>
            <a:off x="5861934" y="1940109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41"/>
          <p:cNvSpPr txBox="1">
            <a:spLocks noGrp="1"/>
          </p:cNvSpPr>
          <p:nvPr>
            <p:ph type="body" idx="6"/>
          </p:nvPr>
        </p:nvSpPr>
        <p:spPr>
          <a:xfrm>
            <a:off x="11005306" y="2591412"/>
            <a:ext cx="4532130" cy="174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41"/>
          <p:cNvSpPr txBox="1">
            <a:spLocks noGrp="1"/>
          </p:cNvSpPr>
          <p:nvPr>
            <p:ph type="body" idx="7"/>
          </p:nvPr>
        </p:nvSpPr>
        <p:spPr>
          <a:xfrm>
            <a:off x="11005305" y="1940109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6" name="Google Shape;406;p41"/>
          <p:cNvSpPr/>
          <p:nvPr/>
        </p:nvSpPr>
        <p:spPr>
          <a:xfrm>
            <a:off x="711200" y="4841820"/>
            <a:ext cx="4532131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7" name="Google Shape;407;p41"/>
          <p:cNvSpPr/>
          <p:nvPr/>
        </p:nvSpPr>
        <p:spPr>
          <a:xfrm>
            <a:off x="5861934" y="4841820"/>
            <a:ext cx="4532131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8" name="Google Shape;408;p41"/>
          <p:cNvSpPr/>
          <p:nvPr/>
        </p:nvSpPr>
        <p:spPr>
          <a:xfrm>
            <a:off x="11012668" y="4714453"/>
            <a:ext cx="4532131" cy="4347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9" name="Google Shape;409;p41"/>
          <p:cNvSpPr txBox="1">
            <a:spLocks noGrp="1"/>
          </p:cNvSpPr>
          <p:nvPr>
            <p:ph type="body" idx="8"/>
          </p:nvPr>
        </p:nvSpPr>
        <p:spPr>
          <a:xfrm>
            <a:off x="711201" y="5673123"/>
            <a:ext cx="4532130" cy="174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41"/>
          <p:cNvSpPr txBox="1">
            <a:spLocks noGrp="1"/>
          </p:cNvSpPr>
          <p:nvPr>
            <p:ph type="body" idx="9"/>
          </p:nvPr>
        </p:nvSpPr>
        <p:spPr>
          <a:xfrm>
            <a:off x="711200" y="5021820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41"/>
          <p:cNvSpPr txBox="1">
            <a:spLocks noGrp="1"/>
          </p:cNvSpPr>
          <p:nvPr>
            <p:ph type="body" idx="13"/>
          </p:nvPr>
        </p:nvSpPr>
        <p:spPr>
          <a:xfrm>
            <a:off x="5861935" y="5673123"/>
            <a:ext cx="4532130" cy="174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41"/>
          <p:cNvSpPr txBox="1">
            <a:spLocks noGrp="1"/>
          </p:cNvSpPr>
          <p:nvPr>
            <p:ph type="body" idx="14"/>
          </p:nvPr>
        </p:nvSpPr>
        <p:spPr>
          <a:xfrm>
            <a:off x="5861934" y="5021820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41"/>
          <p:cNvSpPr txBox="1">
            <a:spLocks noGrp="1"/>
          </p:cNvSpPr>
          <p:nvPr>
            <p:ph type="body" idx="15"/>
          </p:nvPr>
        </p:nvSpPr>
        <p:spPr>
          <a:xfrm>
            <a:off x="11005306" y="5673123"/>
            <a:ext cx="4532130" cy="174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41"/>
          <p:cNvSpPr txBox="1">
            <a:spLocks noGrp="1"/>
          </p:cNvSpPr>
          <p:nvPr>
            <p:ph type="body" idx="16"/>
          </p:nvPr>
        </p:nvSpPr>
        <p:spPr>
          <a:xfrm>
            <a:off x="11005305" y="5021820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18" name="Google Shape;418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hotos - Texts">
  <p:cSld name="4 Photos - Text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"/>
          <p:cNvSpPr>
            <a:spLocks noGrp="1"/>
          </p:cNvSpPr>
          <p:nvPr>
            <p:ph type="pic" idx="2"/>
          </p:nvPr>
        </p:nvSpPr>
        <p:spPr>
          <a:xfrm>
            <a:off x="1615152" y="1680446"/>
            <a:ext cx="2369671" cy="2373159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body" idx="1"/>
          </p:nvPr>
        </p:nvSpPr>
        <p:spPr>
          <a:xfrm>
            <a:off x="1240407" y="4309135"/>
            <a:ext cx="3119156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42"/>
          <p:cNvSpPr txBox="1">
            <a:spLocks noGrp="1"/>
          </p:cNvSpPr>
          <p:nvPr>
            <p:ph type="body" idx="3"/>
          </p:nvPr>
        </p:nvSpPr>
        <p:spPr>
          <a:xfrm>
            <a:off x="1224440" y="4818836"/>
            <a:ext cx="3159310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42"/>
          <p:cNvSpPr txBox="1">
            <a:spLocks noGrp="1"/>
          </p:cNvSpPr>
          <p:nvPr>
            <p:ph type="body" idx="4"/>
          </p:nvPr>
        </p:nvSpPr>
        <p:spPr>
          <a:xfrm>
            <a:off x="4759520" y="4309135"/>
            <a:ext cx="3167530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42"/>
          <p:cNvSpPr txBox="1">
            <a:spLocks noGrp="1"/>
          </p:cNvSpPr>
          <p:nvPr>
            <p:ph type="body" idx="5"/>
          </p:nvPr>
        </p:nvSpPr>
        <p:spPr>
          <a:xfrm>
            <a:off x="4767740" y="4818836"/>
            <a:ext cx="3159310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42"/>
          <p:cNvSpPr txBox="1">
            <a:spLocks noGrp="1"/>
          </p:cNvSpPr>
          <p:nvPr>
            <p:ph type="body" idx="6"/>
          </p:nvPr>
        </p:nvSpPr>
        <p:spPr>
          <a:xfrm>
            <a:off x="8331081" y="4309135"/>
            <a:ext cx="3167530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42"/>
          <p:cNvSpPr txBox="1">
            <a:spLocks noGrp="1"/>
          </p:cNvSpPr>
          <p:nvPr>
            <p:ph type="body" idx="7"/>
          </p:nvPr>
        </p:nvSpPr>
        <p:spPr>
          <a:xfrm>
            <a:off x="8339301" y="4818836"/>
            <a:ext cx="3159310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42"/>
          <p:cNvSpPr txBox="1">
            <a:spLocks noGrp="1"/>
          </p:cNvSpPr>
          <p:nvPr>
            <p:ph type="body" idx="8"/>
          </p:nvPr>
        </p:nvSpPr>
        <p:spPr>
          <a:xfrm>
            <a:off x="11842940" y="4309135"/>
            <a:ext cx="3167530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42"/>
          <p:cNvSpPr txBox="1">
            <a:spLocks noGrp="1"/>
          </p:cNvSpPr>
          <p:nvPr>
            <p:ph type="body" idx="9"/>
          </p:nvPr>
        </p:nvSpPr>
        <p:spPr>
          <a:xfrm>
            <a:off x="11851160" y="4818836"/>
            <a:ext cx="3159310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42"/>
          <p:cNvSpPr>
            <a:spLocks noGrp="1"/>
          </p:cNvSpPr>
          <p:nvPr>
            <p:ph type="pic" idx="13"/>
          </p:nvPr>
        </p:nvSpPr>
        <p:spPr>
          <a:xfrm>
            <a:off x="5158451" y="1680446"/>
            <a:ext cx="2369671" cy="2373159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1" name="Google Shape;431;p42"/>
          <p:cNvSpPr>
            <a:spLocks noGrp="1"/>
          </p:cNvSpPr>
          <p:nvPr>
            <p:ph type="pic" idx="14"/>
          </p:nvPr>
        </p:nvSpPr>
        <p:spPr>
          <a:xfrm>
            <a:off x="8730012" y="1680446"/>
            <a:ext cx="2369671" cy="2373159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2" name="Google Shape;432;p42"/>
          <p:cNvSpPr>
            <a:spLocks noGrp="1"/>
          </p:cNvSpPr>
          <p:nvPr>
            <p:ph type="pic" idx="15"/>
          </p:nvPr>
        </p:nvSpPr>
        <p:spPr>
          <a:xfrm>
            <a:off x="12241871" y="1680446"/>
            <a:ext cx="2369671" cy="2373159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3" name="Google Shape;433;p42"/>
          <p:cNvSpPr txBox="1">
            <a:spLocks noGrp="1"/>
          </p:cNvSpPr>
          <p:nvPr>
            <p:ph type="body" idx="16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Helvetica Neue"/>
              <a:buNone/>
              <a:defRPr sz="4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34" name="Google Shape;434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2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42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38" name="Google Shape;43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Photos - Texts">
  <p:cSld name="1_3 Photos - Texts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3"/>
          <p:cNvSpPr>
            <a:spLocks noGrp="1"/>
          </p:cNvSpPr>
          <p:nvPr>
            <p:ph type="pic" idx="2"/>
          </p:nvPr>
        </p:nvSpPr>
        <p:spPr>
          <a:xfrm>
            <a:off x="1752148" y="1929475"/>
            <a:ext cx="2552243" cy="25560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42" name="Google Shape;442;p43"/>
          <p:cNvSpPr txBox="1">
            <a:spLocks noGrp="1"/>
          </p:cNvSpPr>
          <p:nvPr>
            <p:ph type="body" idx="1"/>
          </p:nvPr>
        </p:nvSpPr>
        <p:spPr>
          <a:xfrm>
            <a:off x="833301" y="4637371"/>
            <a:ext cx="4392000" cy="50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43"/>
          <p:cNvSpPr txBox="1">
            <a:spLocks noGrp="1"/>
          </p:cNvSpPr>
          <p:nvPr>
            <p:ph type="body" idx="3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44" name="Google Shape;444;p43"/>
          <p:cNvSpPr txBox="1">
            <a:spLocks noGrp="1"/>
          </p:cNvSpPr>
          <p:nvPr>
            <p:ph type="body" idx="4"/>
          </p:nvPr>
        </p:nvSpPr>
        <p:spPr>
          <a:xfrm>
            <a:off x="6018490" y="4637371"/>
            <a:ext cx="4392000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45" name="Google Shape;445;p43"/>
          <p:cNvSpPr txBox="1">
            <a:spLocks noGrp="1"/>
          </p:cNvSpPr>
          <p:nvPr>
            <p:ph type="body" idx="5"/>
          </p:nvPr>
        </p:nvSpPr>
        <p:spPr>
          <a:xfrm>
            <a:off x="6018490" y="5147071"/>
            <a:ext cx="4392000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46" name="Google Shape;446;p43"/>
          <p:cNvSpPr txBox="1">
            <a:spLocks noGrp="1"/>
          </p:cNvSpPr>
          <p:nvPr>
            <p:ph type="body" idx="6"/>
          </p:nvPr>
        </p:nvSpPr>
        <p:spPr>
          <a:xfrm>
            <a:off x="11124998" y="4637371"/>
            <a:ext cx="4392000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43"/>
          <p:cNvSpPr txBox="1">
            <a:spLocks noGrp="1"/>
          </p:cNvSpPr>
          <p:nvPr>
            <p:ph type="body" idx="7"/>
          </p:nvPr>
        </p:nvSpPr>
        <p:spPr>
          <a:xfrm>
            <a:off x="11124998" y="5147071"/>
            <a:ext cx="4392000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48" name="Google Shape;448;p43"/>
          <p:cNvSpPr>
            <a:spLocks noGrp="1"/>
          </p:cNvSpPr>
          <p:nvPr>
            <p:ph type="pic" idx="8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49" name="Google Shape;449;p43"/>
          <p:cNvSpPr>
            <a:spLocks noGrp="1"/>
          </p:cNvSpPr>
          <p:nvPr>
            <p:ph type="pic" idx="9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50" name="Google Shape;450;p43"/>
          <p:cNvSpPr txBox="1">
            <a:spLocks noGrp="1"/>
          </p:cNvSpPr>
          <p:nvPr>
            <p:ph type="body" idx="13"/>
          </p:nvPr>
        </p:nvSpPr>
        <p:spPr>
          <a:xfrm>
            <a:off x="711199" y="575733"/>
            <a:ext cx="14752577" cy="8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Helvetica Neue"/>
              <a:buNone/>
              <a:defRPr sz="4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51" name="Google Shape;451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4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55" name="Google Shape;45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hotos - Text">
  <p:cSld name="6 Photos - 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4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59" name="Google Shape;459;p44"/>
          <p:cNvSpPr>
            <a:spLocks noGrp="1"/>
          </p:cNvSpPr>
          <p:nvPr>
            <p:ph type="pic" idx="2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0" name="Google Shape;460;p44"/>
          <p:cNvSpPr txBox="1">
            <a:spLocks noGrp="1"/>
          </p:cNvSpPr>
          <p:nvPr>
            <p:ph type="body" idx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44"/>
          <p:cNvSpPr txBox="1">
            <a:spLocks noGrp="1"/>
          </p:cNvSpPr>
          <p:nvPr>
            <p:ph type="body" idx="3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44"/>
          <p:cNvSpPr txBox="1">
            <a:spLocks noGrp="1"/>
          </p:cNvSpPr>
          <p:nvPr>
            <p:ph type="body" idx="4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pen Sans SemiBold"/>
              <a:buNone/>
              <a:defRPr sz="44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3" name="Google Shape;463;p44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4" name="Google Shape;464;p44"/>
          <p:cNvSpPr>
            <a:spLocks noGrp="1"/>
          </p:cNvSpPr>
          <p:nvPr>
            <p:ph type="pic" idx="5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5" name="Google Shape;465;p44"/>
          <p:cNvSpPr txBox="1">
            <a:spLocks noGrp="1"/>
          </p:cNvSpPr>
          <p:nvPr>
            <p:ph type="body" idx="6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44"/>
          <p:cNvSpPr txBox="1">
            <a:spLocks noGrp="1"/>
          </p:cNvSpPr>
          <p:nvPr>
            <p:ph type="body" idx="7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44"/>
          <p:cNvSpPr>
            <a:spLocks noGrp="1"/>
          </p:cNvSpPr>
          <p:nvPr>
            <p:ph type="pic" idx="8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8" name="Google Shape;468;p44"/>
          <p:cNvSpPr txBox="1">
            <a:spLocks noGrp="1"/>
          </p:cNvSpPr>
          <p:nvPr>
            <p:ph type="body" idx="9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9" name="Google Shape;469;p44"/>
          <p:cNvSpPr txBox="1">
            <a:spLocks noGrp="1"/>
          </p:cNvSpPr>
          <p:nvPr>
            <p:ph type="body" idx="13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44"/>
          <p:cNvSpPr>
            <a:spLocks noGrp="1"/>
          </p:cNvSpPr>
          <p:nvPr>
            <p:ph type="pic" idx="14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1" name="Google Shape;471;p44"/>
          <p:cNvSpPr txBox="1">
            <a:spLocks noGrp="1"/>
          </p:cNvSpPr>
          <p:nvPr>
            <p:ph type="body" idx="15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8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44"/>
          <p:cNvSpPr txBox="1">
            <a:spLocks noGrp="1"/>
          </p:cNvSpPr>
          <p:nvPr>
            <p:ph type="body" idx="16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44"/>
          <p:cNvSpPr>
            <a:spLocks noGrp="1"/>
          </p:cNvSpPr>
          <p:nvPr>
            <p:ph type="pic" idx="17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4" name="Google Shape;474;p44"/>
          <p:cNvSpPr txBox="1">
            <a:spLocks noGrp="1"/>
          </p:cNvSpPr>
          <p:nvPr>
            <p:ph type="body" idx="18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44"/>
          <p:cNvSpPr txBox="1">
            <a:spLocks noGrp="1"/>
          </p:cNvSpPr>
          <p:nvPr>
            <p:ph type="body" idx="19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44"/>
          <p:cNvSpPr>
            <a:spLocks noGrp="1"/>
          </p:cNvSpPr>
          <p:nvPr>
            <p:ph type="pic" idx="20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7" name="Google Shape;477;p44"/>
          <p:cNvSpPr txBox="1">
            <a:spLocks noGrp="1"/>
          </p:cNvSpPr>
          <p:nvPr>
            <p:ph type="body" idx="2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44"/>
          <p:cNvSpPr txBox="1">
            <a:spLocks noGrp="1"/>
          </p:cNvSpPr>
          <p:nvPr>
            <p:ph type="body" idx="22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79" name="Google Shape;47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4050" y="-434050"/>
            <a:ext cx="1736203" cy="26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042761" y="5824735"/>
            <a:ext cx="1770592" cy="265588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4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83" name="Google Shape;48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5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45"/>
          <p:cNvSpPr txBox="1">
            <a:spLocks noGrp="1"/>
          </p:cNvSpPr>
          <p:nvPr>
            <p:ph type="body" idx="2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88" name="Google Shape;48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5"/>
          <p:cNvSpPr>
            <a:spLocks noGrp="1"/>
          </p:cNvSpPr>
          <p:nvPr>
            <p:ph type="pic" idx="3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490" name="Google Shape;49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5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45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494" name="Google Shape;494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6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98" name="Google Shape;498;p46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46"/>
          <p:cNvSpPr txBox="1">
            <a:spLocks noGrp="1"/>
          </p:cNvSpPr>
          <p:nvPr>
            <p:ph type="body" idx="3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500" name="Google Shape;50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6"/>
          <p:cNvSpPr/>
          <p:nvPr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02" name="Google Shape;502;p46"/>
          <p:cNvSpPr txBox="1">
            <a:spLocks noGrp="1"/>
          </p:cNvSpPr>
          <p:nvPr>
            <p:ph type="body" idx="4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Open Sans SemiBold"/>
              <a:buNone/>
              <a:defRPr sz="4400" b="1" i="1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503" name="Google Shape;50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6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6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07" name="Google Shape;50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7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1" cy="176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47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1" cy="580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5pPr>
            <a:lvl6pPr marL="2743200" lvl="5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512" name="Google Shape;512;p47"/>
          <p:cNvSpPr txBox="1">
            <a:spLocks noGrp="1"/>
          </p:cNvSpPr>
          <p:nvPr>
            <p:ph type="dt" idx="10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3" name="Google Shape;513;p47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47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9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001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Helvetica Neue"/>
              <a:buNone/>
              <a:defRPr sz="5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22" name="Google Shape;52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6" name="Google Shape;526;p49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27" name="Google Shape;52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0"/>
          <p:cNvPicPr preferRelativeResize="0"/>
          <p:nvPr/>
        </p:nvPicPr>
        <p:blipFill rotWithShape="1">
          <a:blip r:embed="rId2">
            <a:alphaModFix/>
          </a:blip>
          <a:srcRect t="15619" b="-15618"/>
          <a:stretch/>
        </p:blipFill>
        <p:spPr>
          <a:xfrm>
            <a:off x="0" y="0"/>
            <a:ext cx="16255995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0"/>
          <p:cNvSpPr/>
          <p:nvPr/>
        </p:nvSpPr>
        <p:spPr>
          <a:xfrm>
            <a:off x="0" y="14024"/>
            <a:ext cx="162561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31" name="Google Shape;531;p50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32" name="Google Shape;532;p50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71739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 sz="4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33" name="Google Shape;533;p50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statement">
  <p:cSld name="2_Blank_statement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1"/>
          <p:cNvSpPr/>
          <p:nvPr/>
        </p:nvSpPr>
        <p:spPr>
          <a:xfrm>
            <a:off x="0" y="0"/>
            <a:ext cx="16256101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99000">
                <a:schemeClr val="accent2"/>
              </a:gs>
              <a:gs pos="100000">
                <a:schemeClr val="accent2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36" name="Google Shape;53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3" y="0"/>
            <a:ext cx="16246138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1"/>
          <p:cNvSpPr txBox="1">
            <a:spLocks noGrp="1"/>
          </p:cNvSpPr>
          <p:nvPr>
            <p:ph type="body" idx="1"/>
          </p:nvPr>
        </p:nvSpPr>
        <p:spPr>
          <a:xfrm>
            <a:off x="3547534" y="1278467"/>
            <a:ext cx="9160500" cy="6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Helvetica Neue"/>
              <a:buNone/>
              <a:defRPr sz="73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Blocks">
  <p:cSld name="1_3 Block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/>
          <p:nvPr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" name="Google Shape;58;p6"/>
          <p:cNvSpPr/>
          <p:nvPr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9" name="Google Shape;59;p6"/>
          <p:cNvSpPr/>
          <p:nvPr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body" idx="2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body" idx="3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body" idx="4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body" idx="5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68" name="Google Shape;6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2"/>
          <p:cNvSpPr txBox="1">
            <a:spLocks noGrp="1"/>
          </p:cNvSpPr>
          <p:nvPr>
            <p:ph type="ctrTitle"/>
          </p:nvPr>
        </p:nvSpPr>
        <p:spPr>
          <a:xfrm>
            <a:off x="554148" y="1323690"/>
            <a:ext cx="15147600" cy="3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b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"/>
              <a:buNone/>
              <a:defRPr sz="9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0"/>
              <a:buFont typeface="Helvetica Neue Light"/>
              <a:buNone/>
              <a:defRPr sz="9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0" name="Google Shape;540;p52"/>
          <p:cNvSpPr txBox="1">
            <a:spLocks noGrp="1"/>
          </p:cNvSpPr>
          <p:nvPr>
            <p:ph type="subTitle" idx="1"/>
          </p:nvPr>
        </p:nvSpPr>
        <p:spPr>
          <a:xfrm>
            <a:off x="554134" y="5038445"/>
            <a:ext cx="15147600" cy="14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"/>
              <a:buNone/>
              <a:defRPr sz="5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Helvetica Neue Light"/>
              <a:buNone/>
              <a:defRPr sz="5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1" name="Google Shape;541;p52"/>
          <p:cNvSpPr txBox="1">
            <a:spLocks noGrp="1"/>
          </p:cNvSpPr>
          <p:nvPr>
            <p:ph type="sldNum" idx="12"/>
          </p:nvPr>
        </p:nvSpPr>
        <p:spPr>
          <a:xfrm>
            <a:off x="15062317" y="8289925"/>
            <a:ext cx="9750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5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73" cy="800454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544" name="Google Shape;544;p53"/>
          <p:cNvSpPr txBox="1">
            <a:spLocks noGrp="1"/>
          </p:cNvSpPr>
          <p:nvPr>
            <p:ph type="body" idx="1"/>
          </p:nvPr>
        </p:nvSpPr>
        <p:spPr>
          <a:xfrm>
            <a:off x="2667001" y="792163"/>
            <a:ext cx="127956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Helvetica Neue"/>
              <a:buNone/>
              <a:defRPr sz="60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5" name="Google Shape;545;p53"/>
          <p:cNvSpPr txBox="1">
            <a:spLocks noGrp="1"/>
          </p:cNvSpPr>
          <p:nvPr>
            <p:ph type="body" idx="2"/>
          </p:nvPr>
        </p:nvSpPr>
        <p:spPr>
          <a:xfrm>
            <a:off x="2667001" y="2032435"/>
            <a:ext cx="12795600" cy="5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Helvetica Neue"/>
              <a:buNone/>
              <a:defRPr sz="4100" b="0" i="0" u="none" strike="noStrike" cap="none">
                <a:solidFill>
                  <a:srgbClr val="4687E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6" name="Google Shape;546;p5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48" name="Google Shape;54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4"/>
          <p:cNvSpPr/>
          <p:nvPr/>
        </p:nvSpPr>
        <p:spPr>
          <a:xfrm>
            <a:off x="-1123" y="0"/>
            <a:ext cx="16256101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">
                <a:schemeClr val="accent1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chemeClr val="lt1">
                <a:alpha val="49411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2" name="Google Shape;552;p54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600" cy="5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Helvetica Neue"/>
              <a:buNone/>
              <a:defRPr sz="11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53" name="Google Shape;553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044484" y="4825317"/>
            <a:ext cx="2568314" cy="385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42079" y="-642079"/>
            <a:ext cx="2568314" cy="3852472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4"/>
          <p:cNvSpPr/>
          <p:nvPr/>
        </p:nvSpPr>
        <p:spPr>
          <a:xfrm>
            <a:off x="0" y="8026400"/>
            <a:ext cx="16256101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6" name="Google Shape;556;p54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57" name="Google Shape;55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64" y="8213185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4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59" name="Google Shape;55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5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5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Open Sans"/>
              <a:buNone/>
              <a:defRPr sz="4800" b="1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63" name="Google Shape;563;p55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64" name="Google Shape;564;p55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Open Sans"/>
              <a:buNone/>
              <a:defRPr sz="48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65" name="Google Shape;565;p55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Open Sans"/>
              <a:buNone/>
              <a:defRPr sz="48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66" name="Google Shape;566;p55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67" name="Google Shape;567;p55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 u="none" strike="noStrike" cap="none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68" name="Google Shape;568;p55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69" name="Google Shape;569;p55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70" name="Google Shape;57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">
  <p:cSld name="Chapter 2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5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6256000" cy="9156696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6"/>
          <p:cNvSpPr txBox="1">
            <a:spLocks noGrp="1"/>
          </p:cNvSpPr>
          <p:nvPr>
            <p:ph type="body" idx="1"/>
          </p:nvPr>
        </p:nvSpPr>
        <p:spPr>
          <a:xfrm>
            <a:off x="2269067" y="792163"/>
            <a:ext cx="11751600" cy="7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700"/>
              <a:buFont typeface="Helvetica Neue"/>
              <a:buNone/>
              <a:defRPr sz="116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Focus">
  <p:cSld name="Text + Focus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7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7"/>
          <p:cNvSpPr txBox="1">
            <a:spLocks noGrp="1"/>
          </p:cNvSpPr>
          <p:nvPr>
            <p:ph type="body" idx="1"/>
          </p:nvPr>
        </p:nvSpPr>
        <p:spPr>
          <a:xfrm>
            <a:off x="723900" y="508000"/>
            <a:ext cx="12872100" cy="12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sz="4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78" name="Google Shape;578;p57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0900" cy="5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Helvetica Neue"/>
              <a:buNone/>
              <a:defRPr sz="27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79" name="Google Shape;579;p57"/>
          <p:cNvSpPr/>
          <p:nvPr/>
        </p:nvSpPr>
        <p:spPr>
          <a:xfrm>
            <a:off x="7373823" y="4233946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80" name="Google Shape;580;p57"/>
          <p:cNvSpPr txBox="1">
            <a:spLocks noGrp="1"/>
          </p:cNvSpPr>
          <p:nvPr>
            <p:ph type="body" idx="3"/>
          </p:nvPr>
        </p:nvSpPr>
        <p:spPr>
          <a:xfrm>
            <a:off x="8097097" y="4523343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 sz="44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81" name="Google Shape;581;p57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82" name="Google Shape;582;p57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83" name="Google Shape;583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58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90" y="0"/>
            <a:ext cx="14271910" cy="8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8"/>
          <p:cNvSpPr txBox="1">
            <a:spLocks noGrp="1"/>
          </p:cNvSpPr>
          <p:nvPr>
            <p:ph type="body" idx="1"/>
          </p:nvPr>
        </p:nvSpPr>
        <p:spPr>
          <a:xfrm>
            <a:off x="711200" y="4584702"/>
            <a:ext cx="12889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Helvetica Neue"/>
              <a:buNone/>
              <a:defRPr sz="4400" b="0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88" name="Google Shape;588;p58"/>
          <p:cNvSpPr txBox="1">
            <a:spLocks noGrp="1"/>
          </p:cNvSpPr>
          <p:nvPr>
            <p:ph type="body" idx="2"/>
          </p:nvPr>
        </p:nvSpPr>
        <p:spPr>
          <a:xfrm>
            <a:off x="711198" y="2045544"/>
            <a:ext cx="128892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00"/>
              <a:buFont typeface="Helvetica Neue"/>
              <a:buNone/>
              <a:defRPr sz="190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589" name="Google Shape;58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2" y="1653863"/>
            <a:ext cx="1193308" cy="1193308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58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91" name="Google Shape;591;p58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592" name="Google Shape;592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diagrams">
  <p:cSld name="1_Blank_diagrams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Full Photo">
  <p:cSld name="1_Title - Full Photo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60"/>
          <p:cNvPicPr preferRelativeResize="0"/>
          <p:nvPr/>
        </p:nvPicPr>
        <p:blipFill rotWithShape="1">
          <a:blip r:embed="rId2">
            <a:alphaModFix/>
          </a:blip>
          <a:srcRect t="15619" b="-15618"/>
          <a:stretch/>
        </p:blipFill>
        <p:spPr>
          <a:xfrm>
            <a:off x="0" y="0"/>
            <a:ext cx="16255995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0"/>
          <p:cNvSpPr/>
          <p:nvPr/>
        </p:nvSpPr>
        <p:spPr>
          <a:xfrm>
            <a:off x="0" y="14024"/>
            <a:ext cx="162561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0" name="Google Shape;600;p60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1" name="Google Shape;601;p60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6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 sz="4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2" name="Google Shape;602;p60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3" name="Google Shape;603;p60"/>
          <p:cNvSpPr/>
          <p:nvPr/>
        </p:nvSpPr>
        <p:spPr>
          <a:xfrm>
            <a:off x="7516100" y="6216919"/>
            <a:ext cx="10269900" cy="2398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4" name="Google Shape;604;p60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7292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 sz="44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 point 2">
  <p:cSld name="Focus point 2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6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21972"/>
            <a:ext cx="16233456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1"/>
          <p:cNvSpPr txBox="1">
            <a:spLocks noGrp="1"/>
          </p:cNvSpPr>
          <p:nvPr>
            <p:ph type="body" idx="1"/>
          </p:nvPr>
        </p:nvSpPr>
        <p:spPr>
          <a:xfrm>
            <a:off x="9683645" y="1752438"/>
            <a:ext cx="57258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08" name="Google Shape;608;p61"/>
          <p:cNvSpPr/>
          <p:nvPr/>
        </p:nvSpPr>
        <p:spPr>
          <a:xfrm>
            <a:off x="-1229193" y="1763713"/>
            <a:ext cx="10477800" cy="2398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9" name="Google Shape;609;p61"/>
          <p:cNvSpPr txBox="1">
            <a:spLocks noGrp="1"/>
          </p:cNvSpPr>
          <p:nvPr>
            <p:ph type="body" idx="2"/>
          </p:nvPr>
        </p:nvSpPr>
        <p:spPr>
          <a:xfrm>
            <a:off x="711199" y="2018546"/>
            <a:ext cx="7417500" cy="18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Helvetica Neue"/>
              <a:buNone/>
              <a:defRPr sz="53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0" name="Google Shape;610;p61"/>
          <p:cNvSpPr/>
          <p:nvPr/>
        </p:nvSpPr>
        <p:spPr>
          <a:xfrm>
            <a:off x="7120328" y="4593134"/>
            <a:ext cx="10342800" cy="239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1" name="Google Shape;611;p61"/>
          <p:cNvSpPr txBox="1">
            <a:spLocks noGrp="1"/>
          </p:cNvSpPr>
          <p:nvPr>
            <p:ph type="body" idx="3"/>
          </p:nvPr>
        </p:nvSpPr>
        <p:spPr>
          <a:xfrm>
            <a:off x="8128000" y="4847967"/>
            <a:ext cx="7282200" cy="18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Helvetica Neue"/>
              <a:buNone/>
              <a:defRPr sz="5300" b="1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2" name="Google Shape;612;p61"/>
          <p:cNvSpPr txBox="1">
            <a:spLocks noGrp="1"/>
          </p:cNvSpPr>
          <p:nvPr>
            <p:ph type="body" idx="4"/>
          </p:nvPr>
        </p:nvSpPr>
        <p:spPr>
          <a:xfrm>
            <a:off x="723899" y="4570584"/>
            <a:ext cx="5931600" cy="24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/>
          <a:lstStyle>
            <a:lvl1pPr marL="457200" marR="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3" name="Google Shape;613;p61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14" name="Google Shape;614;p6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615" name="Google Shape;615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>
            <a:spLocks noGrp="1"/>
          </p:cNvSpPr>
          <p:nvPr>
            <p:ph type="pic" idx="2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3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Open Sans SemiBold"/>
              <a:buNone/>
              <a:defRPr sz="44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74" name="Google Shape;7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7"/>
          <p:cNvSpPr>
            <a:spLocks noGrp="1"/>
          </p:cNvSpPr>
          <p:nvPr>
            <p:ph type="pic" idx="4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7" name="Google Shape;77;p7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8" name="Google Shape;78;p7"/>
          <p:cNvSpPr>
            <a:spLocks noGrp="1"/>
          </p:cNvSpPr>
          <p:nvPr>
            <p:ph type="pic" idx="6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" name="Google Shape;79;p7"/>
          <p:cNvSpPr>
            <a:spLocks noGrp="1"/>
          </p:cNvSpPr>
          <p:nvPr>
            <p:ph type="pic" idx="7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3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4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84" name="Google Shape;84;p7"/>
          <p:cNvCxnSpPr/>
          <p:nvPr/>
        </p:nvCxnSpPr>
        <p:spPr>
          <a:xfrm>
            <a:off x="3483980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85" name="Google Shape;85;p7"/>
          <p:cNvCxnSpPr/>
          <p:nvPr/>
        </p:nvCxnSpPr>
        <p:spPr>
          <a:xfrm>
            <a:off x="657442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86" name="Google Shape;86;p7"/>
          <p:cNvCxnSpPr/>
          <p:nvPr/>
        </p:nvCxnSpPr>
        <p:spPr>
          <a:xfrm>
            <a:off x="966486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87" name="Google Shape;87;p7"/>
          <p:cNvCxnSpPr/>
          <p:nvPr/>
        </p:nvCxnSpPr>
        <p:spPr>
          <a:xfrm>
            <a:off x="1277845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8" name="Google Shape;88;p7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90" name="Google Shape;9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2"/>
          <p:cNvSpPr/>
          <p:nvPr/>
        </p:nvSpPr>
        <p:spPr>
          <a:xfrm>
            <a:off x="0" y="0"/>
            <a:ext cx="162561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19" name="Google Shape;619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2"/>
          <p:cNvSpPr txBox="1">
            <a:spLocks noGrp="1"/>
          </p:cNvSpPr>
          <p:nvPr>
            <p:ph type="body" idx="1"/>
          </p:nvPr>
        </p:nvSpPr>
        <p:spPr>
          <a:xfrm>
            <a:off x="1444596" y="1587501"/>
            <a:ext cx="133653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9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22" name="Google Shape;622;p62"/>
          <p:cNvSpPr txBox="1">
            <a:spLocks noGrp="1"/>
          </p:cNvSpPr>
          <p:nvPr>
            <p:ph type="body" idx="2"/>
          </p:nvPr>
        </p:nvSpPr>
        <p:spPr>
          <a:xfrm>
            <a:off x="4102725" y="7017692"/>
            <a:ext cx="82788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 sz="4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statement">
  <p:cSld name="1_Blank_statement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3"/>
          <p:cNvSpPr/>
          <p:nvPr/>
        </p:nvSpPr>
        <p:spPr>
          <a:xfrm>
            <a:off x="0" y="0"/>
            <a:ext cx="162561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25" name="Google Shape;625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3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2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9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_statement">
  <p:cSld name="6_Blank_statement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4"/>
          <p:cNvSpPr/>
          <p:nvPr/>
        </p:nvSpPr>
        <p:spPr>
          <a:xfrm>
            <a:off x="0" y="15868"/>
            <a:ext cx="16297201" cy="9179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29" name="Google Shape;629;p64"/>
          <p:cNvPicPr preferRelativeResize="0"/>
          <p:nvPr/>
        </p:nvPicPr>
        <p:blipFill rotWithShape="1">
          <a:blip r:embed="rId2">
            <a:alphaModFix amt="22000"/>
          </a:blip>
          <a:srcRect/>
          <a:stretch/>
        </p:blipFill>
        <p:spPr>
          <a:xfrm>
            <a:off x="1" y="15868"/>
            <a:ext cx="16297200" cy="91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4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2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9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_statement">
  <p:cSld name="3_Blank_statement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5"/>
          <p:cNvSpPr/>
          <p:nvPr/>
        </p:nvSpPr>
        <p:spPr>
          <a:xfrm>
            <a:off x="0" y="0"/>
            <a:ext cx="16256101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100000">
                <a:srgbClr val="1D66B2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33" name="Google Shape;633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53933" y="6241933"/>
            <a:ext cx="2335200" cy="35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65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2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9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_statement">
  <p:cSld name="4_Blank_statemen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6"/>
          <p:cNvSpPr/>
          <p:nvPr/>
        </p:nvSpPr>
        <p:spPr>
          <a:xfrm>
            <a:off x="0" y="0"/>
            <a:ext cx="16256101" cy="9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37" name="Google Shape;637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40" y="0"/>
            <a:ext cx="1624611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6"/>
          <p:cNvSpPr txBox="1">
            <a:spLocks noGrp="1"/>
          </p:cNvSpPr>
          <p:nvPr>
            <p:ph type="body" idx="1"/>
          </p:nvPr>
        </p:nvSpPr>
        <p:spPr>
          <a:xfrm>
            <a:off x="3945467" y="745067"/>
            <a:ext cx="83652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9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_statement">
  <p:cSld name="5_Blank_statement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2" y="0"/>
            <a:ext cx="16246138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7"/>
          <p:cNvSpPr txBox="1">
            <a:spLocks noGrp="1"/>
          </p:cNvSpPr>
          <p:nvPr>
            <p:ph type="body" idx="1"/>
          </p:nvPr>
        </p:nvSpPr>
        <p:spPr>
          <a:xfrm>
            <a:off x="3810000" y="745067"/>
            <a:ext cx="8636400" cy="7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Helvetica Neue"/>
              <a:buNone/>
              <a:defRPr sz="8900" b="0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8"/>
          <p:cNvSpPr/>
          <p:nvPr/>
        </p:nvSpPr>
        <p:spPr>
          <a:xfrm>
            <a:off x="0" y="0"/>
            <a:ext cx="16256101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44" name="Google Shape;644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68"/>
          <p:cNvSpPr txBox="1">
            <a:spLocks noGrp="1"/>
          </p:cNvSpPr>
          <p:nvPr>
            <p:ph type="body" idx="1"/>
          </p:nvPr>
        </p:nvSpPr>
        <p:spPr>
          <a:xfrm>
            <a:off x="999060" y="956202"/>
            <a:ext cx="10487400" cy="54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46" name="Google Shape;646;p68"/>
          <p:cNvSpPr txBox="1">
            <a:spLocks noGrp="1"/>
          </p:cNvSpPr>
          <p:nvPr>
            <p:ph type="body" idx="2"/>
          </p:nvPr>
        </p:nvSpPr>
        <p:spPr>
          <a:xfrm>
            <a:off x="11991084" y="4572000"/>
            <a:ext cx="38511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Helvetica Neue"/>
              <a:buNone/>
              <a:defRPr sz="4800" b="0" i="1" u="none" strike="noStrike" cap="none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647" name="Google Shape;64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4230670" y="-414216"/>
            <a:ext cx="1615590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09739" y="6025863"/>
            <a:ext cx="1615590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68"/>
          <p:cNvSpPr/>
          <p:nvPr/>
        </p:nvSpPr>
        <p:spPr>
          <a:xfrm>
            <a:off x="0" y="8026400"/>
            <a:ext cx="16256101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50" name="Google Shape;650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499" y="8197313"/>
            <a:ext cx="1171860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8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53" name="Google Shape;653;p68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9"/>
          <p:cNvSpPr/>
          <p:nvPr/>
        </p:nvSpPr>
        <p:spPr>
          <a:xfrm>
            <a:off x="0" y="0"/>
            <a:ext cx="16256101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56" name="Google Shape;656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39" y="6025863"/>
            <a:ext cx="1615590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9"/>
          <p:cNvSpPr/>
          <p:nvPr/>
        </p:nvSpPr>
        <p:spPr>
          <a:xfrm>
            <a:off x="0" y="8026400"/>
            <a:ext cx="16256101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58" name="Google Shape;658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4" y="-419529"/>
            <a:ext cx="1615590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74899" y="1067627"/>
            <a:ext cx="1554805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210591" y="1248224"/>
            <a:ext cx="1061903" cy="90973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69"/>
          <p:cNvSpPr txBox="1">
            <a:spLocks noGrp="1"/>
          </p:cNvSpPr>
          <p:nvPr>
            <p:ph type="body" idx="1"/>
          </p:nvPr>
        </p:nvSpPr>
        <p:spPr>
          <a:xfrm>
            <a:off x="1715400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2" name="Google Shape;662;p69"/>
          <p:cNvSpPr txBox="1">
            <a:spLocks noGrp="1"/>
          </p:cNvSpPr>
          <p:nvPr>
            <p:ph type="body" idx="2"/>
          </p:nvPr>
        </p:nvSpPr>
        <p:spPr>
          <a:xfrm>
            <a:off x="8940659" y="1599957"/>
            <a:ext cx="55548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3" name="Google Shape;663;p69"/>
          <p:cNvSpPr txBox="1">
            <a:spLocks noGrp="1"/>
          </p:cNvSpPr>
          <p:nvPr>
            <p:ph type="body" idx="3"/>
          </p:nvPr>
        </p:nvSpPr>
        <p:spPr>
          <a:xfrm>
            <a:off x="9461046" y="5525120"/>
            <a:ext cx="3721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Helvetica Neue"/>
              <a:buNone/>
              <a:defRPr sz="32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4" name="Google Shape;664;p69"/>
          <p:cNvSpPr txBox="1">
            <a:spLocks noGrp="1"/>
          </p:cNvSpPr>
          <p:nvPr>
            <p:ph type="body" idx="4"/>
          </p:nvPr>
        </p:nvSpPr>
        <p:spPr>
          <a:xfrm>
            <a:off x="3250819" y="5525120"/>
            <a:ext cx="3690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Helvetica Neue"/>
              <a:buNone/>
              <a:defRPr sz="32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65" name="Google Shape;665;p69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666" name="Google Shape;666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lyze">
  <p:cSld name="Analyze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70"/>
          <p:cNvGrpSpPr/>
          <p:nvPr/>
        </p:nvGrpSpPr>
        <p:grpSpPr>
          <a:xfrm>
            <a:off x="4977114" y="3355141"/>
            <a:ext cx="1461629" cy="255300"/>
            <a:chOff x="4977114" y="3355141"/>
            <a:chExt cx="1461629" cy="255300"/>
          </a:xfrm>
        </p:grpSpPr>
        <p:cxnSp>
          <p:nvCxnSpPr>
            <p:cNvPr id="670" name="Google Shape;670;p70"/>
            <p:cNvCxnSpPr/>
            <p:nvPr/>
          </p:nvCxnSpPr>
          <p:spPr>
            <a:xfrm>
              <a:off x="4977114" y="3355141"/>
              <a:ext cx="12063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671" name="Google Shape;671;p70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672" name="Google Shape;672;p70"/>
          <p:cNvGrpSpPr/>
          <p:nvPr/>
        </p:nvGrpSpPr>
        <p:grpSpPr>
          <a:xfrm rot="10800000" flipH="1">
            <a:off x="4963302" y="5245460"/>
            <a:ext cx="1866925" cy="657963"/>
            <a:chOff x="5150967" y="3355141"/>
            <a:chExt cx="1488776" cy="157800"/>
          </a:xfrm>
        </p:grpSpPr>
        <p:cxnSp>
          <p:nvCxnSpPr>
            <p:cNvPr id="673" name="Google Shape;673;p70"/>
            <p:cNvCxnSpPr/>
            <p:nvPr/>
          </p:nvCxnSpPr>
          <p:spPr>
            <a:xfrm>
              <a:off x="5150967" y="3355141"/>
              <a:ext cx="1032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674" name="Google Shape;674;p70"/>
            <p:cNvCxnSpPr/>
            <p:nvPr/>
          </p:nvCxnSpPr>
          <p:spPr>
            <a:xfrm>
              <a:off x="6183443" y="3355141"/>
              <a:ext cx="456300" cy="1578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675" name="Google Shape;675;p70"/>
          <p:cNvSpPr txBox="1">
            <a:spLocks noGrp="1"/>
          </p:cNvSpPr>
          <p:nvPr>
            <p:ph type="body" idx="1"/>
          </p:nvPr>
        </p:nvSpPr>
        <p:spPr>
          <a:xfrm>
            <a:off x="711200" y="5452946"/>
            <a:ext cx="4010700" cy="19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76" name="Google Shape;676;p70"/>
          <p:cNvSpPr txBox="1">
            <a:spLocks noGrp="1"/>
          </p:cNvSpPr>
          <p:nvPr>
            <p:ph type="body" idx="2"/>
          </p:nvPr>
        </p:nvSpPr>
        <p:spPr>
          <a:xfrm>
            <a:off x="11399735" y="5185718"/>
            <a:ext cx="4010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Helvetica Neue"/>
              <a:buNone/>
              <a:defRPr sz="27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77" name="Google Shape;677;p70"/>
          <p:cNvSpPr txBox="1">
            <a:spLocks noGrp="1"/>
          </p:cNvSpPr>
          <p:nvPr>
            <p:ph type="body" idx="3"/>
          </p:nvPr>
        </p:nvSpPr>
        <p:spPr>
          <a:xfrm>
            <a:off x="11399735" y="2188518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678" name="Google Shape;678;p70"/>
          <p:cNvGrpSpPr/>
          <p:nvPr/>
        </p:nvGrpSpPr>
        <p:grpSpPr>
          <a:xfrm flipH="1">
            <a:off x="9317203" y="3011860"/>
            <a:ext cx="1757069" cy="941913"/>
            <a:chOff x="5435972" y="3355141"/>
            <a:chExt cx="1401171" cy="225900"/>
          </a:xfrm>
        </p:grpSpPr>
        <p:cxnSp>
          <p:nvCxnSpPr>
            <p:cNvPr id="679" name="Google Shape;679;p70"/>
            <p:cNvCxnSpPr/>
            <p:nvPr/>
          </p:nvCxnSpPr>
          <p:spPr>
            <a:xfrm>
              <a:off x="5435972" y="3355141"/>
              <a:ext cx="747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680" name="Google Shape;680;p70"/>
            <p:cNvCxnSpPr/>
            <p:nvPr/>
          </p:nvCxnSpPr>
          <p:spPr>
            <a:xfrm>
              <a:off x="6183443" y="3355141"/>
              <a:ext cx="653700" cy="2259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681" name="Google Shape;681;p70"/>
          <p:cNvSpPr txBox="1">
            <a:spLocks noGrp="1"/>
          </p:cNvSpPr>
          <p:nvPr>
            <p:ph type="body" idx="4"/>
          </p:nvPr>
        </p:nvSpPr>
        <p:spPr>
          <a:xfrm>
            <a:off x="720000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  <a:defRPr sz="2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82" name="Google Shape;682;p70"/>
          <p:cNvSpPr txBox="1">
            <a:spLocks noGrp="1"/>
          </p:cNvSpPr>
          <p:nvPr>
            <p:ph type="body" idx="5"/>
          </p:nvPr>
        </p:nvSpPr>
        <p:spPr>
          <a:xfrm>
            <a:off x="711200" y="2188519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83" name="Google Shape;683;p70"/>
          <p:cNvSpPr txBox="1">
            <a:spLocks noGrp="1"/>
          </p:cNvSpPr>
          <p:nvPr>
            <p:ph type="body" idx="6"/>
          </p:nvPr>
        </p:nvSpPr>
        <p:spPr>
          <a:xfrm>
            <a:off x="720000" y="4843346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  <a:defRPr sz="2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84" name="Google Shape;684;p70"/>
          <p:cNvSpPr txBox="1">
            <a:spLocks noGrp="1"/>
          </p:cNvSpPr>
          <p:nvPr>
            <p:ph type="body" idx="7"/>
          </p:nvPr>
        </p:nvSpPr>
        <p:spPr>
          <a:xfrm>
            <a:off x="11399734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  <a:defRPr sz="2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685" name="Google Shape;685;p70"/>
          <p:cNvGrpSpPr/>
          <p:nvPr/>
        </p:nvGrpSpPr>
        <p:grpSpPr>
          <a:xfrm rot="10800000">
            <a:off x="9813702" y="5740657"/>
            <a:ext cx="1260429" cy="405723"/>
            <a:chOff x="5533392" y="3355141"/>
            <a:chExt cx="905351" cy="255300"/>
          </a:xfrm>
        </p:grpSpPr>
        <p:cxnSp>
          <p:nvCxnSpPr>
            <p:cNvPr id="686" name="Google Shape;686;p70"/>
            <p:cNvCxnSpPr/>
            <p:nvPr/>
          </p:nvCxnSpPr>
          <p:spPr>
            <a:xfrm>
              <a:off x="5533392" y="3355141"/>
              <a:ext cx="6501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687" name="Google Shape;687;p70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688" name="Google Shape;688;p70"/>
          <p:cNvSpPr txBox="1">
            <a:spLocks noGrp="1"/>
          </p:cNvSpPr>
          <p:nvPr>
            <p:ph type="body" idx="8"/>
          </p:nvPr>
        </p:nvSpPr>
        <p:spPr>
          <a:xfrm>
            <a:off x="11399734" y="4576118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  <a:defRPr sz="28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689" name="Google Shape;689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7872" y="2701698"/>
            <a:ext cx="3258479" cy="3715809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70"/>
          <p:cNvSpPr txBox="1">
            <a:spLocks noGrp="1"/>
          </p:cNvSpPr>
          <p:nvPr>
            <p:ph type="body" idx="9"/>
          </p:nvPr>
        </p:nvSpPr>
        <p:spPr>
          <a:xfrm>
            <a:off x="711199" y="408676"/>
            <a:ext cx="146991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100"/>
              <a:buFont typeface="Helvetica Neue"/>
              <a:buNone/>
              <a:defRPr sz="5300" b="1" i="0" u="none" strike="noStrike" cap="none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691" name="Google Shape;69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7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694" name="Google Shape;694;p7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695" name="Google Shape;695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27583" y="0"/>
            <a:ext cx="4628417" cy="915511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71"/>
          <p:cNvSpPr txBox="1">
            <a:spLocks noGrp="1"/>
          </p:cNvSpPr>
          <p:nvPr>
            <p:ph type="body" idx="1"/>
          </p:nvPr>
        </p:nvSpPr>
        <p:spPr>
          <a:xfrm>
            <a:off x="711200" y="552085"/>
            <a:ext cx="10210800" cy="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100"/>
              <a:buFont typeface="Helvetica Neue"/>
              <a:buNone/>
              <a:defRPr sz="5300" b="1" i="0" u="none" strike="noStrike" cap="none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00" name="Google Shape;700;p71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1" name="Google Shape;701;p71"/>
          <p:cNvSpPr/>
          <p:nvPr/>
        </p:nvSpPr>
        <p:spPr>
          <a:xfrm>
            <a:off x="11627582" y="-1"/>
            <a:ext cx="4690200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02" name="Google Shape;702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1"/>
          <p:cNvSpPr txBox="1">
            <a:spLocks noGrp="1"/>
          </p:cNvSpPr>
          <p:nvPr>
            <p:ph type="body" idx="2"/>
          </p:nvPr>
        </p:nvSpPr>
        <p:spPr>
          <a:xfrm>
            <a:off x="711201" y="216724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04" name="Google Shape;704;p71"/>
          <p:cNvSpPr txBox="1">
            <a:spLocks noGrp="1"/>
          </p:cNvSpPr>
          <p:nvPr>
            <p:ph type="body" idx="3"/>
          </p:nvPr>
        </p:nvSpPr>
        <p:spPr>
          <a:xfrm>
            <a:off x="6070600" y="216724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05" name="Google Shape;705;p71"/>
          <p:cNvSpPr/>
          <p:nvPr/>
        </p:nvSpPr>
        <p:spPr>
          <a:xfrm>
            <a:off x="711200" y="2082800"/>
            <a:ext cx="4851300" cy="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6" name="Google Shape;706;p71"/>
          <p:cNvSpPr/>
          <p:nvPr/>
        </p:nvSpPr>
        <p:spPr>
          <a:xfrm>
            <a:off x="6070599" y="2082800"/>
            <a:ext cx="48513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7" name="Google Shape;707;p71"/>
          <p:cNvSpPr/>
          <p:nvPr/>
        </p:nvSpPr>
        <p:spPr>
          <a:xfrm>
            <a:off x="711200" y="4578991"/>
            <a:ext cx="4851300" cy="84300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8" name="Google Shape;708;p71"/>
          <p:cNvSpPr/>
          <p:nvPr/>
        </p:nvSpPr>
        <p:spPr>
          <a:xfrm>
            <a:off x="6070599" y="4578991"/>
            <a:ext cx="4851300" cy="84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9" name="Google Shape;709;p71"/>
          <p:cNvSpPr txBox="1">
            <a:spLocks noGrp="1"/>
          </p:cNvSpPr>
          <p:nvPr>
            <p:ph type="body" idx="4"/>
          </p:nvPr>
        </p:nvSpPr>
        <p:spPr>
          <a:xfrm>
            <a:off x="711201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10" name="Google Shape;710;p71"/>
          <p:cNvSpPr txBox="1">
            <a:spLocks noGrp="1"/>
          </p:cNvSpPr>
          <p:nvPr>
            <p:ph type="body" idx="5"/>
          </p:nvPr>
        </p:nvSpPr>
        <p:spPr>
          <a:xfrm>
            <a:off x="6070600" y="4661079"/>
            <a:ext cx="485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11" name="Google Shape;711;p71"/>
          <p:cNvSpPr txBox="1">
            <a:spLocks noGrp="1"/>
          </p:cNvSpPr>
          <p:nvPr>
            <p:ph type="ftr" idx="11"/>
          </p:nvPr>
        </p:nvSpPr>
        <p:spPr>
          <a:xfrm>
            <a:off x="7246916" y="8602294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12" name="Google Shape;712;p71"/>
          <p:cNvSpPr txBox="1">
            <a:spLocks noGrp="1"/>
          </p:cNvSpPr>
          <p:nvPr>
            <p:ph type="sldNum" idx="12"/>
          </p:nvPr>
        </p:nvSpPr>
        <p:spPr>
          <a:xfrm>
            <a:off x="15571303" y="8602293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713" name="Google Shape;713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diagrams">
  <p:cSld name="2_Blank_diagram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2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Helvetica Neue"/>
              <a:buNone/>
              <a:defRPr sz="5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17" name="Google Shape;717;p72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18" name="Google Shape;718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72"/>
          <p:cNvSpPr/>
          <p:nvPr/>
        </p:nvSpPr>
        <p:spPr>
          <a:xfrm>
            <a:off x="711200" y="1933732"/>
            <a:ext cx="4532400" cy="18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0" name="Google Shape;720;p72"/>
          <p:cNvSpPr/>
          <p:nvPr/>
        </p:nvSpPr>
        <p:spPr>
          <a:xfrm>
            <a:off x="5861934" y="1933732"/>
            <a:ext cx="4532400" cy="18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1" name="Google Shape;721;p72"/>
          <p:cNvSpPr/>
          <p:nvPr/>
        </p:nvSpPr>
        <p:spPr>
          <a:xfrm>
            <a:off x="11012668" y="1933732"/>
            <a:ext cx="4532400" cy="18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2" name="Google Shape;722;p72"/>
          <p:cNvSpPr/>
          <p:nvPr/>
        </p:nvSpPr>
        <p:spPr>
          <a:xfrm>
            <a:off x="711200" y="7000354"/>
            <a:ext cx="4532400" cy="8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3" name="Google Shape;723;p72"/>
          <p:cNvSpPr/>
          <p:nvPr/>
        </p:nvSpPr>
        <p:spPr>
          <a:xfrm>
            <a:off x="5861934" y="6999710"/>
            <a:ext cx="45324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4" name="Google Shape;724;p72"/>
          <p:cNvSpPr/>
          <p:nvPr/>
        </p:nvSpPr>
        <p:spPr>
          <a:xfrm>
            <a:off x="11012668" y="6999709"/>
            <a:ext cx="4532400" cy="8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5" name="Google Shape;725;p72"/>
          <p:cNvSpPr txBox="1">
            <a:spLocks noGrp="1"/>
          </p:cNvSpPr>
          <p:nvPr>
            <p:ph type="body" idx="2"/>
          </p:nvPr>
        </p:nvSpPr>
        <p:spPr>
          <a:xfrm>
            <a:off x="711201" y="3229338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26" name="Google Shape;726;p72"/>
          <p:cNvSpPr txBox="1">
            <a:spLocks noGrp="1"/>
          </p:cNvSpPr>
          <p:nvPr>
            <p:ph type="body" idx="3"/>
          </p:nvPr>
        </p:nvSpPr>
        <p:spPr>
          <a:xfrm>
            <a:off x="711200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27" name="Google Shape;727;p72"/>
          <p:cNvSpPr txBox="1">
            <a:spLocks noGrp="1"/>
          </p:cNvSpPr>
          <p:nvPr>
            <p:ph type="body" idx="4"/>
          </p:nvPr>
        </p:nvSpPr>
        <p:spPr>
          <a:xfrm>
            <a:off x="5861934" y="3229338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28" name="Google Shape;728;p72"/>
          <p:cNvSpPr txBox="1">
            <a:spLocks noGrp="1"/>
          </p:cNvSpPr>
          <p:nvPr>
            <p:ph type="body" idx="5"/>
          </p:nvPr>
        </p:nvSpPr>
        <p:spPr>
          <a:xfrm>
            <a:off x="5861933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29" name="Google Shape;729;p72"/>
          <p:cNvSpPr txBox="1">
            <a:spLocks noGrp="1"/>
          </p:cNvSpPr>
          <p:nvPr>
            <p:ph type="body" idx="6"/>
          </p:nvPr>
        </p:nvSpPr>
        <p:spPr>
          <a:xfrm>
            <a:off x="11012669" y="3229338"/>
            <a:ext cx="45324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30" name="Google Shape;730;p72"/>
          <p:cNvSpPr txBox="1">
            <a:spLocks noGrp="1"/>
          </p:cNvSpPr>
          <p:nvPr>
            <p:ph type="body" idx="7"/>
          </p:nvPr>
        </p:nvSpPr>
        <p:spPr>
          <a:xfrm>
            <a:off x="11012668" y="2430866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731" name="Google Shape;73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72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34" name="Google Shape;734;p72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735" name="Google Shape;735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Blocks">
  <p:cSld name="1_3 Blocks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3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Helvetica Neue"/>
              <a:buNone/>
              <a:defRPr sz="5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39" name="Google Shape;739;p73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40" name="Google Shape;740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73"/>
          <p:cNvSpPr/>
          <p:nvPr/>
        </p:nvSpPr>
        <p:spPr>
          <a:xfrm>
            <a:off x="711200" y="1933731"/>
            <a:ext cx="7200000" cy="18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2" name="Google Shape;742;p73"/>
          <p:cNvSpPr/>
          <p:nvPr/>
        </p:nvSpPr>
        <p:spPr>
          <a:xfrm>
            <a:off x="8354543" y="1933732"/>
            <a:ext cx="7200000" cy="18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3" name="Google Shape;743;p73"/>
          <p:cNvSpPr/>
          <p:nvPr/>
        </p:nvSpPr>
        <p:spPr>
          <a:xfrm>
            <a:off x="711200" y="6999709"/>
            <a:ext cx="7200000" cy="8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4" name="Google Shape;744;p73"/>
          <p:cNvSpPr/>
          <p:nvPr/>
        </p:nvSpPr>
        <p:spPr>
          <a:xfrm>
            <a:off x="8354543" y="6999709"/>
            <a:ext cx="7200000" cy="84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45" name="Google Shape;745;p73"/>
          <p:cNvSpPr txBox="1">
            <a:spLocks noGrp="1"/>
          </p:cNvSpPr>
          <p:nvPr>
            <p:ph type="body" idx="2"/>
          </p:nvPr>
        </p:nvSpPr>
        <p:spPr>
          <a:xfrm>
            <a:off x="711200" y="3229337"/>
            <a:ext cx="72000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46" name="Google Shape;746;p73"/>
          <p:cNvSpPr txBox="1">
            <a:spLocks noGrp="1"/>
          </p:cNvSpPr>
          <p:nvPr>
            <p:ph type="body" idx="3"/>
          </p:nvPr>
        </p:nvSpPr>
        <p:spPr>
          <a:xfrm>
            <a:off x="711199" y="2430865"/>
            <a:ext cx="7200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47" name="Google Shape;747;p73"/>
          <p:cNvSpPr txBox="1">
            <a:spLocks noGrp="1"/>
          </p:cNvSpPr>
          <p:nvPr>
            <p:ph type="body" idx="4"/>
          </p:nvPr>
        </p:nvSpPr>
        <p:spPr>
          <a:xfrm>
            <a:off x="8354544" y="3229338"/>
            <a:ext cx="72000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48" name="Google Shape;748;p73"/>
          <p:cNvSpPr txBox="1">
            <a:spLocks noGrp="1"/>
          </p:cNvSpPr>
          <p:nvPr>
            <p:ph type="body" idx="5"/>
          </p:nvPr>
        </p:nvSpPr>
        <p:spPr>
          <a:xfrm>
            <a:off x="8354543" y="2430866"/>
            <a:ext cx="7200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749" name="Google Shape;74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52" name="Google Shape;752;p7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753" name="Google Shape;753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4"/>
          <p:cNvSpPr txBox="1">
            <a:spLocks noGrp="1"/>
          </p:cNvSpPr>
          <p:nvPr>
            <p:ph type="body" idx="1"/>
          </p:nvPr>
        </p:nvSpPr>
        <p:spPr>
          <a:xfrm>
            <a:off x="722774" y="355600"/>
            <a:ext cx="148260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Helvetica Neue"/>
              <a:buNone/>
              <a:defRPr sz="53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57" name="Google Shape;757;p74"/>
          <p:cNvSpPr txBox="1"/>
          <p:nvPr/>
        </p:nvSpPr>
        <p:spPr>
          <a:xfrm>
            <a:off x="18712067" y="3610626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58" name="Google Shape;758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74"/>
          <p:cNvSpPr/>
          <p:nvPr/>
        </p:nvSpPr>
        <p:spPr>
          <a:xfrm>
            <a:off x="711200" y="1760109"/>
            <a:ext cx="4532400" cy="18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60" name="Google Shape;760;p74"/>
          <p:cNvSpPr/>
          <p:nvPr/>
        </p:nvSpPr>
        <p:spPr>
          <a:xfrm>
            <a:off x="5861934" y="1760109"/>
            <a:ext cx="4532400" cy="18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61" name="Google Shape;761;p74"/>
          <p:cNvSpPr/>
          <p:nvPr/>
        </p:nvSpPr>
        <p:spPr>
          <a:xfrm>
            <a:off x="11012668" y="1760109"/>
            <a:ext cx="4532400" cy="180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62" name="Google Shape;762;p7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3" name="Google Shape;763;p74"/>
          <p:cNvSpPr txBox="1">
            <a:spLocks noGrp="1"/>
          </p:cNvSpPr>
          <p:nvPr>
            <p:ph type="body" idx="2"/>
          </p:nvPr>
        </p:nvSpPr>
        <p:spPr>
          <a:xfrm>
            <a:off x="711201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None/>
              <a:defRPr sz="21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4" name="Google Shape;764;p74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1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5" name="Google Shape;765;p74"/>
          <p:cNvSpPr txBox="1">
            <a:spLocks noGrp="1"/>
          </p:cNvSpPr>
          <p:nvPr>
            <p:ph type="body" idx="4"/>
          </p:nvPr>
        </p:nvSpPr>
        <p:spPr>
          <a:xfrm>
            <a:off x="5861935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None/>
              <a:defRPr sz="21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6" name="Google Shape;766;p74"/>
          <p:cNvSpPr txBox="1">
            <a:spLocks noGrp="1"/>
          </p:cNvSpPr>
          <p:nvPr>
            <p:ph type="body" idx="5"/>
          </p:nvPr>
        </p:nvSpPr>
        <p:spPr>
          <a:xfrm>
            <a:off x="5861934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1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7" name="Google Shape;767;p74"/>
          <p:cNvSpPr txBox="1">
            <a:spLocks noGrp="1"/>
          </p:cNvSpPr>
          <p:nvPr>
            <p:ph type="body" idx="6"/>
          </p:nvPr>
        </p:nvSpPr>
        <p:spPr>
          <a:xfrm>
            <a:off x="11005306" y="2591412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None/>
              <a:defRPr sz="21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8" name="Google Shape;768;p74"/>
          <p:cNvSpPr txBox="1">
            <a:spLocks noGrp="1"/>
          </p:cNvSpPr>
          <p:nvPr>
            <p:ph type="body" idx="7"/>
          </p:nvPr>
        </p:nvSpPr>
        <p:spPr>
          <a:xfrm>
            <a:off x="11005305" y="1940109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1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69" name="Google Shape;769;p74"/>
          <p:cNvSpPr/>
          <p:nvPr/>
        </p:nvSpPr>
        <p:spPr>
          <a:xfrm>
            <a:off x="711200" y="4841820"/>
            <a:ext cx="4532400" cy="18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70" name="Google Shape;770;p74"/>
          <p:cNvSpPr/>
          <p:nvPr/>
        </p:nvSpPr>
        <p:spPr>
          <a:xfrm>
            <a:off x="5861934" y="4841820"/>
            <a:ext cx="4532400" cy="18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71" name="Google Shape;771;p74"/>
          <p:cNvSpPr/>
          <p:nvPr/>
        </p:nvSpPr>
        <p:spPr>
          <a:xfrm>
            <a:off x="11012668" y="4714453"/>
            <a:ext cx="4532400" cy="434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2" name="Google Shape;772;p74"/>
          <p:cNvSpPr txBox="1">
            <a:spLocks noGrp="1"/>
          </p:cNvSpPr>
          <p:nvPr>
            <p:ph type="body" idx="8"/>
          </p:nvPr>
        </p:nvSpPr>
        <p:spPr>
          <a:xfrm>
            <a:off x="711201" y="567312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None/>
              <a:defRPr sz="21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73" name="Google Shape;773;p74"/>
          <p:cNvSpPr txBox="1">
            <a:spLocks noGrp="1"/>
          </p:cNvSpPr>
          <p:nvPr>
            <p:ph type="body" idx="9"/>
          </p:nvPr>
        </p:nvSpPr>
        <p:spPr>
          <a:xfrm>
            <a:off x="711200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1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74" name="Google Shape;774;p74"/>
          <p:cNvSpPr txBox="1">
            <a:spLocks noGrp="1"/>
          </p:cNvSpPr>
          <p:nvPr>
            <p:ph type="body" idx="13"/>
          </p:nvPr>
        </p:nvSpPr>
        <p:spPr>
          <a:xfrm>
            <a:off x="5861935" y="567312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None/>
              <a:defRPr sz="21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75" name="Google Shape;775;p74"/>
          <p:cNvSpPr txBox="1">
            <a:spLocks noGrp="1"/>
          </p:cNvSpPr>
          <p:nvPr>
            <p:ph type="body" idx="14"/>
          </p:nvPr>
        </p:nvSpPr>
        <p:spPr>
          <a:xfrm>
            <a:off x="5861934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1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76" name="Google Shape;776;p74"/>
          <p:cNvSpPr txBox="1">
            <a:spLocks noGrp="1"/>
          </p:cNvSpPr>
          <p:nvPr>
            <p:ph type="body" idx="15"/>
          </p:nvPr>
        </p:nvSpPr>
        <p:spPr>
          <a:xfrm>
            <a:off x="11005306" y="5673123"/>
            <a:ext cx="45324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Helvetica Neue"/>
              <a:buNone/>
              <a:defRPr sz="21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77" name="Google Shape;777;p74"/>
          <p:cNvSpPr txBox="1">
            <a:spLocks noGrp="1"/>
          </p:cNvSpPr>
          <p:nvPr>
            <p:ph type="body" idx="16"/>
          </p:nvPr>
        </p:nvSpPr>
        <p:spPr>
          <a:xfrm>
            <a:off x="11005305" y="5021820"/>
            <a:ext cx="45324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100" b="1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778" name="Google Shape;77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7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781" name="Google Shape;78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hotos - Texts">
  <p:cSld name="4 Photos - Texts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5"/>
          <p:cNvSpPr>
            <a:spLocks noGrp="1"/>
          </p:cNvSpPr>
          <p:nvPr>
            <p:ph type="pic" idx="2"/>
          </p:nvPr>
        </p:nvSpPr>
        <p:spPr>
          <a:xfrm>
            <a:off x="161515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85" name="Google Shape;785;p75"/>
          <p:cNvSpPr txBox="1">
            <a:spLocks noGrp="1"/>
          </p:cNvSpPr>
          <p:nvPr>
            <p:ph type="body" idx="1"/>
          </p:nvPr>
        </p:nvSpPr>
        <p:spPr>
          <a:xfrm>
            <a:off x="1240407" y="4309135"/>
            <a:ext cx="31188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Helvetica Neue"/>
              <a:buNone/>
              <a:defRPr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86" name="Google Shape;786;p75"/>
          <p:cNvSpPr txBox="1">
            <a:spLocks noGrp="1"/>
          </p:cNvSpPr>
          <p:nvPr>
            <p:ph type="body" idx="3"/>
          </p:nvPr>
        </p:nvSpPr>
        <p:spPr>
          <a:xfrm>
            <a:off x="1224440" y="4818836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87" name="Google Shape;787;p75"/>
          <p:cNvSpPr txBox="1">
            <a:spLocks noGrp="1"/>
          </p:cNvSpPr>
          <p:nvPr>
            <p:ph type="body" idx="4"/>
          </p:nvPr>
        </p:nvSpPr>
        <p:spPr>
          <a:xfrm>
            <a:off x="4759520" y="4309135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Helvetica Neue"/>
              <a:buNone/>
              <a:defRPr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88" name="Google Shape;788;p75"/>
          <p:cNvSpPr txBox="1">
            <a:spLocks noGrp="1"/>
          </p:cNvSpPr>
          <p:nvPr>
            <p:ph type="body" idx="5"/>
          </p:nvPr>
        </p:nvSpPr>
        <p:spPr>
          <a:xfrm>
            <a:off x="4767740" y="4818836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89" name="Google Shape;789;p75"/>
          <p:cNvSpPr txBox="1">
            <a:spLocks noGrp="1"/>
          </p:cNvSpPr>
          <p:nvPr>
            <p:ph type="body" idx="6"/>
          </p:nvPr>
        </p:nvSpPr>
        <p:spPr>
          <a:xfrm>
            <a:off x="8331081" y="4309135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Helvetica Neue"/>
              <a:buNone/>
              <a:defRPr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0" name="Google Shape;790;p75"/>
          <p:cNvSpPr txBox="1">
            <a:spLocks noGrp="1"/>
          </p:cNvSpPr>
          <p:nvPr>
            <p:ph type="body" idx="7"/>
          </p:nvPr>
        </p:nvSpPr>
        <p:spPr>
          <a:xfrm>
            <a:off x="8339301" y="4818836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1" name="Google Shape;791;p75"/>
          <p:cNvSpPr txBox="1">
            <a:spLocks noGrp="1"/>
          </p:cNvSpPr>
          <p:nvPr>
            <p:ph type="body" idx="8"/>
          </p:nvPr>
        </p:nvSpPr>
        <p:spPr>
          <a:xfrm>
            <a:off x="11842940" y="4309135"/>
            <a:ext cx="31674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Helvetica Neue"/>
              <a:buNone/>
              <a:defRPr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2" name="Google Shape;792;p75"/>
          <p:cNvSpPr txBox="1">
            <a:spLocks noGrp="1"/>
          </p:cNvSpPr>
          <p:nvPr>
            <p:ph type="body" idx="9"/>
          </p:nvPr>
        </p:nvSpPr>
        <p:spPr>
          <a:xfrm>
            <a:off x="11851160" y="4818836"/>
            <a:ext cx="31596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3" name="Google Shape;793;p75"/>
          <p:cNvSpPr>
            <a:spLocks noGrp="1"/>
          </p:cNvSpPr>
          <p:nvPr>
            <p:ph type="pic" idx="13"/>
          </p:nvPr>
        </p:nvSpPr>
        <p:spPr>
          <a:xfrm>
            <a:off x="515845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4" name="Google Shape;794;p75"/>
          <p:cNvSpPr>
            <a:spLocks noGrp="1"/>
          </p:cNvSpPr>
          <p:nvPr>
            <p:ph type="pic" idx="14"/>
          </p:nvPr>
        </p:nvSpPr>
        <p:spPr>
          <a:xfrm>
            <a:off x="8730012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5" name="Google Shape;795;p75"/>
          <p:cNvSpPr>
            <a:spLocks noGrp="1"/>
          </p:cNvSpPr>
          <p:nvPr>
            <p:ph type="pic" idx="15"/>
          </p:nvPr>
        </p:nvSpPr>
        <p:spPr>
          <a:xfrm>
            <a:off x="12241871" y="1680446"/>
            <a:ext cx="2369700" cy="2373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96" name="Google Shape;796;p75"/>
          <p:cNvSpPr txBox="1">
            <a:spLocks noGrp="1"/>
          </p:cNvSpPr>
          <p:nvPr>
            <p:ph type="body" idx="16"/>
          </p:nvPr>
        </p:nvSpPr>
        <p:spPr>
          <a:xfrm>
            <a:off x="711199" y="575733"/>
            <a:ext cx="14752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400"/>
              <a:buFont typeface="Helvetica Neue"/>
              <a:buNone/>
              <a:defRPr sz="4400" b="1" i="0" u="none" strike="noStrike" cap="none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797" name="Google Shape;797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75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0" name="Google Shape;800;p75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01" name="Google Shape;801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Photos - Texts">
  <p:cSld name="1_3 Photos - Texts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76"/>
          <p:cNvSpPr>
            <a:spLocks noGrp="1"/>
          </p:cNvSpPr>
          <p:nvPr>
            <p:ph type="pic" idx="2"/>
          </p:nvPr>
        </p:nvSpPr>
        <p:spPr>
          <a:xfrm>
            <a:off x="1752148" y="1929475"/>
            <a:ext cx="2552100" cy="2556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5" name="Google Shape;805;p76"/>
          <p:cNvSpPr txBox="1">
            <a:spLocks noGrp="1"/>
          </p:cNvSpPr>
          <p:nvPr>
            <p:ph type="body" idx="1"/>
          </p:nvPr>
        </p:nvSpPr>
        <p:spPr>
          <a:xfrm>
            <a:off x="833301" y="4637371"/>
            <a:ext cx="4392000" cy="5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Helvetica Neue"/>
              <a:buNone/>
              <a:defRPr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6" name="Google Shape;806;p76"/>
          <p:cNvSpPr txBox="1">
            <a:spLocks noGrp="1"/>
          </p:cNvSpPr>
          <p:nvPr>
            <p:ph type="body" idx="3"/>
          </p:nvPr>
        </p:nvSpPr>
        <p:spPr>
          <a:xfrm>
            <a:off x="825319" y="5147071"/>
            <a:ext cx="43920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7" name="Google Shape;807;p76"/>
          <p:cNvSpPr txBox="1">
            <a:spLocks noGrp="1"/>
          </p:cNvSpPr>
          <p:nvPr>
            <p:ph type="body" idx="4"/>
          </p:nvPr>
        </p:nvSpPr>
        <p:spPr>
          <a:xfrm>
            <a:off x="6018490" y="4637371"/>
            <a:ext cx="4392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Helvetica Neue"/>
              <a:buNone/>
              <a:defRPr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8" name="Google Shape;808;p76"/>
          <p:cNvSpPr txBox="1">
            <a:spLocks noGrp="1"/>
          </p:cNvSpPr>
          <p:nvPr>
            <p:ph type="body" idx="5"/>
          </p:nvPr>
        </p:nvSpPr>
        <p:spPr>
          <a:xfrm>
            <a:off x="6018490" y="5147071"/>
            <a:ext cx="43920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09" name="Google Shape;809;p76"/>
          <p:cNvSpPr txBox="1">
            <a:spLocks noGrp="1"/>
          </p:cNvSpPr>
          <p:nvPr>
            <p:ph type="body" idx="6"/>
          </p:nvPr>
        </p:nvSpPr>
        <p:spPr>
          <a:xfrm>
            <a:off x="11124998" y="4637371"/>
            <a:ext cx="4392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Helvetica Neue"/>
              <a:buNone/>
              <a:defRPr sz="32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10" name="Google Shape;810;p76"/>
          <p:cNvSpPr txBox="1">
            <a:spLocks noGrp="1"/>
          </p:cNvSpPr>
          <p:nvPr>
            <p:ph type="body" idx="7"/>
          </p:nvPr>
        </p:nvSpPr>
        <p:spPr>
          <a:xfrm>
            <a:off x="11124998" y="5147071"/>
            <a:ext cx="4392000" cy="2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5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11" name="Google Shape;811;p76"/>
          <p:cNvSpPr>
            <a:spLocks noGrp="1"/>
          </p:cNvSpPr>
          <p:nvPr>
            <p:ph type="pic" idx="8"/>
          </p:nvPr>
        </p:nvSpPr>
        <p:spPr>
          <a:xfrm>
            <a:off x="6938369" y="1929475"/>
            <a:ext cx="2552100" cy="2556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12" name="Google Shape;812;p76"/>
          <p:cNvSpPr>
            <a:spLocks noGrp="1"/>
          </p:cNvSpPr>
          <p:nvPr>
            <p:ph type="pic" idx="9"/>
          </p:nvPr>
        </p:nvSpPr>
        <p:spPr>
          <a:xfrm>
            <a:off x="12044877" y="1929475"/>
            <a:ext cx="2552100" cy="25563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13" name="Google Shape;813;p76"/>
          <p:cNvSpPr txBox="1">
            <a:spLocks noGrp="1"/>
          </p:cNvSpPr>
          <p:nvPr>
            <p:ph type="body" idx="13"/>
          </p:nvPr>
        </p:nvSpPr>
        <p:spPr>
          <a:xfrm>
            <a:off x="711199" y="575733"/>
            <a:ext cx="14752500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400"/>
              <a:buFont typeface="Helvetica Neue"/>
              <a:buNone/>
              <a:defRPr sz="4400" b="1" i="0" u="none" strike="noStrike" cap="none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14" name="Google Shape;814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76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17" name="Google Shape;817;p76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18" name="Google Shape;818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77"/>
          <p:cNvSpPr>
            <a:spLocks noGrp="1"/>
          </p:cNvSpPr>
          <p:nvPr>
            <p:ph type="pic" idx="2"/>
          </p:nvPr>
        </p:nvSpPr>
        <p:spPr>
          <a:xfrm>
            <a:off x="939881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22" name="Google Shape;822;p77"/>
          <p:cNvSpPr txBox="1">
            <a:spLocks noGrp="1"/>
          </p:cNvSpPr>
          <p:nvPr>
            <p:ph type="body" idx="1"/>
          </p:nvPr>
        </p:nvSpPr>
        <p:spPr>
          <a:xfrm>
            <a:off x="685080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 u="none" strike="noStrike" cap="none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23" name="Google Shape;823;p77"/>
          <p:cNvSpPr txBox="1">
            <a:spLocks noGrp="1"/>
          </p:cNvSpPr>
          <p:nvPr>
            <p:ph type="body" idx="3"/>
          </p:nvPr>
        </p:nvSpPr>
        <p:spPr>
          <a:xfrm>
            <a:off x="711199" y="453133"/>
            <a:ext cx="14752500" cy="10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400"/>
              <a:buFont typeface="Open Sans SemiBold"/>
              <a:buNone/>
              <a:defRPr sz="4400" b="1" i="0" u="none" strike="noStrike" cap="none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24" name="Google Shape;824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77"/>
          <p:cNvSpPr>
            <a:spLocks noGrp="1"/>
          </p:cNvSpPr>
          <p:nvPr>
            <p:ph type="pic" idx="4"/>
          </p:nvPr>
        </p:nvSpPr>
        <p:spPr>
          <a:xfrm>
            <a:off x="4030321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27" name="Google Shape;827;p77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28" name="Google Shape;828;p77"/>
          <p:cNvSpPr>
            <a:spLocks noGrp="1"/>
          </p:cNvSpPr>
          <p:nvPr>
            <p:ph type="pic" idx="6"/>
          </p:nvPr>
        </p:nvSpPr>
        <p:spPr>
          <a:xfrm>
            <a:off x="10216766" y="1869051"/>
            <a:ext cx="19932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29" name="Google Shape;829;p77"/>
          <p:cNvSpPr>
            <a:spLocks noGrp="1"/>
          </p:cNvSpPr>
          <p:nvPr>
            <p:ph type="pic" idx="7"/>
          </p:nvPr>
        </p:nvSpPr>
        <p:spPr>
          <a:xfrm>
            <a:off x="13301345" y="1869051"/>
            <a:ext cx="1919400" cy="19956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30" name="Google Shape;830;p77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 u="none" strike="noStrike" cap="none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31" name="Google Shape;831;p77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 u="none" strike="noStrike" cap="none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32" name="Google Shape;832;p77"/>
          <p:cNvSpPr txBox="1">
            <a:spLocks noGrp="1"/>
          </p:cNvSpPr>
          <p:nvPr>
            <p:ph type="body" idx="13"/>
          </p:nvPr>
        </p:nvSpPr>
        <p:spPr>
          <a:xfrm>
            <a:off x="9967976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 u="none" strike="noStrike" cap="none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33" name="Google Shape;833;p77"/>
          <p:cNvSpPr txBox="1">
            <a:spLocks noGrp="1"/>
          </p:cNvSpPr>
          <p:nvPr>
            <p:ph type="body" idx="14"/>
          </p:nvPr>
        </p:nvSpPr>
        <p:spPr>
          <a:xfrm>
            <a:off x="13058416" y="4109013"/>
            <a:ext cx="25023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 u="none" strike="noStrike" cap="none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834" name="Google Shape;834;p77"/>
          <p:cNvCxnSpPr/>
          <p:nvPr/>
        </p:nvCxnSpPr>
        <p:spPr>
          <a:xfrm>
            <a:off x="3483980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835" name="Google Shape;835;p77"/>
          <p:cNvCxnSpPr/>
          <p:nvPr/>
        </p:nvCxnSpPr>
        <p:spPr>
          <a:xfrm>
            <a:off x="657442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836" name="Google Shape;836;p77"/>
          <p:cNvCxnSpPr/>
          <p:nvPr/>
        </p:nvCxnSpPr>
        <p:spPr>
          <a:xfrm>
            <a:off x="966486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837" name="Google Shape;837;p77"/>
          <p:cNvCxnSpPr/>
          <p:nvPr/>
        </p:nvCxnSpPr>
        <p:spPr>
          <a:xfrm>
            <a:off x="12778451" y="4004842"/>
            <a:ext cx="0" cy="2995200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38" name="Google Shape;838;p77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39" name="Google Shape;839;p77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40" name="Google Shape;840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hotos - Text">
  <p:cSld name="6 Photos - Text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78"/>
          <p:cNvSpPr/>
          <p:nvPr/>
        </p:nvSpPr>
        <p:spPr>
          <a:xfrm>
            <a:off x="0" y="0"/>
            <a:ext cx="162561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29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44" name="Google Shape;844;p78"/>
          <p:cNvSpPr>
            <a:spLocks noGrp="1"/>
          </p:cNvSpPr>
          <p:nvPr>
            <p:ph type="pic" idx="2"/>
          </p:nvPr>
        </p:nvSpPr>
        <p:spPr>
          <a:xfrm>
            <a:off x="741412" y="1885741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45" name="Google Shape;845;p78"/>
          <p:cNvSpPr txBox="1">
            <a:spLocks noGrp="1"/>
          </p:cNvSpPr>
          <p:nvPr>
            <p:ph type="body" idx="1"/>
          </p:nvPr>
        </p:nvSpPr>
        <p:spPr>
          <a:xfrm>
            <a:off x="2314936" y="1912398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SemiBold"/>
              <a:buNone/>
              <a:defRPr sz="32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46" name="Google Shape;846;p78"/>
          <p:cNvSpPr txBox="1">
            <a:spLocks noGrp="1"/>
          </p:cNvSpPr>
          <p:nvPr>
            <p:ph type="body" idx="3"/>
          </p:nvPr>
        </p:nvSpPr>
        <p:spPr>
          <a:xfrm>
            <a:off x="2314936" y="2327637"/>
            <a:ext cx="5312400" cy="11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47" name="Google Shape;847;p78"/>
          <p:cNvSpPr txBox="1">
            <a:spLocks noGrp="1"/>
          </p:cNvSpPr>
          <p:nvPr>
            <p:ph type="body" idx="4"/>
          </p:nvPr>
        </p:nvSpPr>
        <p:spPr>
          <a:xfrm>
            <a:off x="711199" y="524933"/>
            <a:ext cx="143028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 SemiBold"/>
              <a:buNone/>
              <a:defRPr sz="4400" b="1" i="0" u="none" strike="noStrike" cap="non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48" name="Google Shape;848;p78"/>
          <p:cNvSpPr/>
          <p:nvPr/>
        </p:nvSpPr>
        <p:spPr>
          <a:xfrm>
            <a:off x="0" y="8026400"/>
            <a:ext cx="16256101" cy="111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49" name="Google Shape;849;p78"/>
          <p:cNvSpPr>
            <a:spLocks noGrp="1"/>
          </p:cNvSpPr>
          <p:nvPr>
            <p:ph type="pic" idx="5"/>
          </p:nvPr>
        </p:nvSpPr>
        <p:spPr>
          <a:xfrm>
            <a:off x="741412" y="389015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0" name="Google Shape;850;p78"/>
          <p:cNvSpPr txBox="1">
            <a:spLocks noGrp="1"/>
          </p:cNvSpPr>
          <p:nvPr>
            <p:ph type="body" idx="6"/>
          </p:nvPr>
        </p:nvSpPr>
        <p:spPr>
          <a:xfrm>
            <a:off x="2314936" y="3916809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SemiBold"/>
              <a:buNone/>
              <a:defRPr sz="32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1" name="Google Shape;851;p78"/>
          <p:cNvSpPr txBox="1">
            <a:spLocks noGrp="1"/>
          </p:cNvSpPr>
          <p:nvPr>
            <p:ph type="body" idx="7"/>
          </p:nvPr>
        </p:nvSpPr>
        <p:spPr>
          <a:xfrm>
            <a:off x="2314936" y="4332048"/>
            <a:ext cx="53124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2" name="Google Shape;852;p78"/>
          <p:cNvSpPr>
            <a:spLocks noGrp="1"/>
          </p:cNvSpPr>
          <p:nvPr>
            <p:ph type="pic" idx="8"/>
          </p:nvPr>
        </p:nvSpPr>
        <p:spPr>
          <a:xfrm>
            <a:off x="741412" y="5867906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3" name="Google Shape;853;p78"/>
          <p:cNvSpPr txBox="1">
            <a:spLocks noGrp="1"/>
          </p:cNvSpPr>
          <p:nvPr>
            <p:ph type="body" idx="9"/>
          </p:nvPr>
        </p:nvSpPr>
        <p:spPr>
          <a:xfrm>
            <a:off x="2314936" y="5894563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SemiBold"/>
              <a:buNone/>
              <a:defRPr sz="32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4" name="Google Shape;854;p78"/>
          <p:cNvSpPr txBox="1">
            <a:spLocks noGrp="1"/>
          </p:cNvSpPr>
          <p:nvPr>
            <p:ph type="body" idx="13"/>
          </p:nvPr>
        </p:nvSpPr>
        <p:spPr>
          <a:xfrm>
            <a:off x="2314936" y="6309802"/>
            <a:ext cx="53124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5" name="Google Shape;855;p78"/>
          <p:cNvSpPr>
            <a:spLocks noGrp="1"/>
          </p:cNvSpPr>
          <p:nvPr>
            <p:ph type="pic" idx="14"/>
          </p:nvPr>
        </p:nvSpPr>
        <p:spPr>
          <a:xfrm>
            <a:off x="8128000" y="1885741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6" name="Google Shape;856;p78"/>
          <p:cNvSpPr txBox="1">
            <a:spLocks noGrp="1"/>
          </p:cNvSpPr>
          <p:nvPr>
            <p:ph type="body" idx="15"/>
          </p:nvPr>
        </p:nvSpPr>
        <p:spPr>
          <a:xfrm>
            <a:off x="9701524" y="1912398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8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7" name="Google Shape;857;p78"/>
          <p:cNvSpPr txBox="1">
            <a:spLocks noGrp="1"/>
          </p:cNvSpPr>
          <p:nvPr>
            <p:ph type="body" idx="16"/>
          </p:nvPr>
        </p:nvSpPr>
        <p:spPr>
          <a:xfrm>
            <a:off x="9701524" y="2327637"/>
            <a:ext cx="5312400" cy="11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8" name="Google Shape;858;p78"/>
          <p:cNvSpPr>
            <a:spLocks noGrp="1"/>
          </p:cNvSpPr>
          <p:nvPr>
            <p:ph type="pic" idx="17"/>
          </p:nvPr>
        </p:nvSpPr>
        <p:spPr>
          <a:xfrm>
            <a:off x="8128000" y="3890152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59" name="Google Shape;859;p78"/>
          <p:cNvSpPr txBox="1">
            <a:spLocks noGrp="1"/>
          </p:cNvSpPr>
          <p:nvPr>
            <p:ph type="body" idx="18"/>
          </p:nvPr>
        </p:nvSpPr>
        <p:spPr>
          <a:xfrm>
            <a:off x="9701524" y="3916809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SemiBold"/>
              <a:buNone/>
              <a:defRPr sz="32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60" name="Google Shape;860;p78"/>
          <p:cNvSpPr txBox="1">
            <a:spLocks noGrp="1"/>
          </p:cNvSpPr>
          <p:nvPr>
            <p:ph type="body" idx="19"/>
          </p:nvPr>
        </p:nvSpPr>
        <p:spPr>
          <a:xfrm>
            <a:off x="9701524" y="4332048"/>
            <a:ext cx="53124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61" name="Google Shape;861;p78"/>
          <p:cNvSpPr>
            <a:spLocks noGrp="1"/>
          </p:cNvSpPr>
          <p:nvPr>
            <p:ph type="pic" idx="20"/>
          </p:nvPr>
        </p:nvSpPr>
        <p:spPr>
          <a:xfrm>
            <a:off x="8128000" y="5867906"/>
            <a:ext cx="1361700" cy="136380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62" name="Google Shape;862;p78"/>
          <p:cNvSpPr txBox="1">
            <a:spLocks noGrp="1"/>
          </p:cNvSpPr>
          <p:nvPr>
            <p:ph type="body" idx="21"/>
          </p:nvPr>
        </p:nvSpPr>
        <p:spPr>
          <a:xfrm>
            <a:off x="9701524" y="5894563"/>
            <a:ext cx="5312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SemiBold"/>
              <a:buNone/>
              <a:defRPr sz="32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63" name="Google Shape;863;p78"/>
          <p:cNvSpPr txBox="1">
            <a:spLocks noGrp="1"/>
          </p:cNvSpPr>
          <p:nvPr>
            <p:ph type="body" idx="22"/>
          </p:nvPr>
        </p:nvSpPr>
        <p:spPr>
          <a:xfrm>
            <a:off x="9701524" y="6309802"/>
            <a:ext cx="5312400" cy="10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5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64" name="Google Shape;864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4050" y="-434050"/>
            <a:ext cx="1736203" cy="26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042761" y="5824735"/>
            <a:ext cx="1770592" cy="2655888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78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67" name="Google Shape;867;p78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68" name="Google Shape;868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79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61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5000"/>
              <a:buFont typeface="Open Sans SemiBold"/>
              <a:buNone/>
              <a:defRPr sz="6600" b="1" i="0" u="none" strike="noStrike" cap="none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72" name="Google Shape;872;p79"/>
          <p:cNvSpPr txBox="1">
            <a:spLocks noGrp="1"/>
          </p:cNvSpPr>
          <p:nvPr>
            <p:ph type="body" idx="2"/>
          </p:nvPr>
        </p:nvSpPr>
        <p:spPr>
          <a:xfrm>
            <a:off x="723899" y="3357798"/>
            <a:ext cx="6126300" cy="4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Open Sans Light"/>
              <a:buNone/>
              <a:defRPr sz="3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73" name="Google Shape;873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79"/>
          <p:cNvSpPr>
            <a:spLocks noGrp="1"/>
          </p:cNvSpPr>
          <p:nvPr>
            <p:ph type="pic" idx="3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75" name="Google Shape;875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7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78" name="Google Shape;878;p79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79" name="Google Shape;879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80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7900" cy="7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83" name="Google Shape;883;p80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6100" cy="25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5000"/>
              <a:buFont typeface="Open Sans SemiBold"/>
              <a:buNone/>
              <a:defRPr sz="6600" b="1" i="0" u="none" strike="noStrike" cap="none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84" name="Google Shape;884;p80"/>
          <p:cNvSpPr txBox="1">
            <a:spLocks noGrp="1"/>
          </p:cNvSpPr>
          <p:nvPr>
            <p:ph type="body" idx="3"/>
          </p:nvPr>
        </p:nvSpPr>
        <p:spPr>
          <a:xfrm>
            <a:off x="723899" y="3357798"/>
            <a:ext cx="6126300" cy="4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Open Sans Light"/>
              <a:buNone/>
              <a:defRPr sz="3200" b="0" i="0" u="none" strike="noStrike" cap="none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85" name="Google Shape;885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80"/>
          <p:cNvSpPr/>
          <p:nvPr/>
        </p:nvSpPr>
        <p:spPr>
          <a:xfrm>
            <a:off x="8921831" y="6031940"/>
            <a:ext cx="8968500" cy="1617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87" name="Google Shape;887;p80"/>
          <p:cNvSpPr txBox="1">
            <a:spLocks noGrp="1"/>
          </p:cNvSpPr>
          <p:nvPr>
            <p:ph type="body" idx="4"/>
          </p:nvPr>
        </p:nvSpPr>
        <p:spPr>
          <a:xfrm>
            <a:off x="9593704" y="6162363"/>
            <a:ext cx="635580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Open Sans SemiBold"/>
              <a:buNone/>
              <a:defRPr sz="4400" b="1" i="1" u="none" strike="noStrike" cap="none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88" name="Google Shape;888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8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91" name="Google Shape;891;p8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892" name="Google Shape;892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2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5999" cy="9149555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81"/>
          <p:cNvSpPr txBox="1"/>
          <p:nvPr/>
        </p:nvSpPr>
        <p:spPr>
          <a:xfrm>
            <a:off x="3327400" y="2766348"/>
            <a:ext cx="9689700" cy="3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C3F0"/>
              </a:buClr>
              <a:buSzPts val="13000"/>
              <a:buFont typeface="Open Sans SemiBold"/>
              <a:buNone/>
            </a:pPr>
            <a:r>
              <a:rPr lang="de-DE" sz="13000" b="1" i="0" u="none" strike="noStrike" cap="none">
                <a:solidFill>
                  <a:srgbClr val="5AC3F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Thank you!</a:t>
            </a:r>
            <a:endParaRPr sz="13000" b="1" i="0" u="none" strike="noStrike" cap="none">
              <a:solidFill>
                <a:srgbClr val="5AC3F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97" name="Google Shape;897;p81"/>
          <p:cNvSpPr txBox="1">
            <a:spLocks noGrp="1"/>
          </p:cNvSpPr>
          <p:nvPr>
            <p:ph type="body" idx="1"/>
          </p:nvPr>
        </p:nvSpPr>
        <p:spPr>
          <a:xfrm>
            <a:off x="4176060" y="6130977"/>
            <a:ext cx="7902000" cy="5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marR="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000"/>
              <a:buFont typeface="Open Sans"/>
              <a:buNone/>
              <a:defRPr sz="41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98" name="Google Shape;898;p81"/>
          <p:cNvSpPr txBox="1">
            <a:spLocks noGrp="1"/>
          </p:cNvSpPr>
          <p:nvPr>
            <p:ph type="body" idx="2"/>
          </p:nvPr>
        </p:nvSpPr>
        <p:spPr>
          <a:xfrm>
            <a:off x="4176060" y="6652302"/>
            <a:ext cx="7902000" cy="15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1"/>
          <a:lstStyle>
            <a:lvl1pPr marL="457200" marR="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Open Sans"/>
              <a:buNone/>
              <a:defRPr sz="32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899" name="Google Shape;899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2098" y="8371595"/>
            <a:ext cx="829563" cy="57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>
            <a:off x="-1123" y="0"/>
            <a:ext cx="16256001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" dist="12700" dir="5400000" rotWithShape="0">
              <a:schemeClr val="l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25"/>
              <a:buFont typeface="Helvetica Neue"/>
              <a:buNone/>
              <a:defRPr sz="115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98" name="Google Shape;98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044484" y="4825317"/>
            <a:ext cx="2568314" cy="385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42079" y="-642079"/>
            <a:ext cx="2568314" cy="385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9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" name="Google Shape;101;p9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64" y="8213185"/>
            <a:ext cx="2076544" cy="74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04" name="Google Shape;10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3"/>
          <p:cNvSpPr txBox="1">
            <a:spLocks noGrp="1"/>
          </p:cNvSpPr>
          <p:nvPr>
            <p:ph type="body" idx="1"/>
          </p:nvPr>
        </p:nvSpPr>
        <p:spPr>
          <a:xfrm>
            <a:off x="723899" y="1484027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07" name="Google Shape;907;p83"/>
          <p:cNvSpPr txBox="1">
            <a:spLocks noGrp="1"/>
          </p:cNvSpPr>
          <p:nvPr>
            <p:ph type="body" idx="2"/>
          </p:nvPr>
        </p:nvSpPr>
        <p:spPr>
          <a:xfrm>
            <a:off x="711202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08" name="Google Shape;908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83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10" name="Google Shape;910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83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4"/>
          <p:cNvSpPr txBox="1">
            <a:spLocks noGrp="1"/>
          </p:cNvSpPr>
          <p:nvPr>
            <p:ph type="body" idx="1"/>
          </p:nvPr>
        </p:nvSpPr>
        <p:spPr>
          <a:xfrm>
            <a:off x="711202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14" name="Google Shape;914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84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16" name="Google Shape;91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84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lyze">
  <p:cSld name="Analyze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85"/>
          <p:cNvGrpSpPr/>
          <p:nvPr/>
        </p:nvGrpSpPr>
        <p:grpSpPr>
          <a:xfrm>
            <a:off x="4977118" y="3355147"/>
            <a:ext cx="1461629" cy="255300"/>
            <a:chOff x="4977114" y="3355141"/>
            <a:chExt cx="1461629" cy="255300"/>
          </a:xfrm>
        </p:grpSpPr>
        <p:cxnSp>
          <p:nvCxnSpPr>
            <p:cNvPr id="922" name="Google Shape;922;p85"/>
            <p:cNvCxnSpPr/>
            <p:nvPr/>
          </p:nvCxnSpPr>
          <p:spPr>
            <a:xfrm>
              <a:off x="4977114" y="3355141"/>
              <a:ext cx="12063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923" name="Google Shape;923;p85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924" name="Google Shape;924;p85"/>
          <p:cNvGrpSpPr/>
          <p:nvPr/>
        </p:nvGrpSpPr>
        <p:grpSpPr>
          <a:xfrm rot="10800000" flipH="1">
            <a:off x="4963306" y="5245433"/>
            <a:ext cx="1866925" cy="657963"/>
            <a:chOff x="5150967" y="3355141"/>
            <a:chExt cx="1488776" cy="157800"/>
          </a:xfrm>
        </p:grpSpPr>
        <p:cxnSp>
          <p:nvCxnSpPr>
            <p:cNvPr id="925" name="Google Shape;925;p85"/>
            <p:cNvCxnSpPr/>
            <p:nvPr/>
          </p:nvCxnSpPr>
          <p:spPr>
            <a:xfrm>
              <a:off x="5150967" y="3355141"/>
              <a:ext cx="1032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926" name="Google Shape;926;p85"/>
            <p:cNvCxnSpPr/>
            <p:nvPr/>
          </p:nvCxnSpPr>
          <p:spPr>
            <a:xfrm>
              <a:off x="6183443" y="3355141"/>
              <a:ext cx="456300" cy="1578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927" name="Google Shape;927;p85"/>
          <p:cNvSpPr txBox="1">
            <a:spLocks noGrp="1"/>
          </p:cNvSpPr>
          <p:nvPr>
            <p:ph type="body" idx="1"/>
          </p:nvPr>
        </p:nvSpPr>
        <p:spPr>
          <a:xfrm>
            <a:off x="711200" y="5452946"/>
            <a:ext cx="4010700" cy="19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28" name="Google Shape;928;p85"/>
          <p:cNvSpPr txBox="1">
            <a:spLocks noGrp="1"/>
          </p:cNvSpPr>
          <p:nvPr>
            <p:ph type="body" idx="2"/>
          </p:nvPr>
        </p:nvSpPr>
        <p:spPr>
          <a:xfrm>
            <a:off x="11399735" y="5185719"/>
            <a:ext cx="4010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Calibri"/>
              <a:buNone/>
              <a:defRPr sz="27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29" name="Google Shape;929;p85"/>
          <p:cNvSpPr txBox="1">
            <a:spLocks noGrp="1"/>
          </p:cNvSpPr>
          <p:nvPr>
            <p:ph type="body" idx="3"/>
          </p:nvPr>
        </p:nvSpPr>
        <p:spPr>
          <a:xfrm>
            <a:off x="11399735" y="2188519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930" name="Google Shape;930;p85"/>
          <p:cNvGrpSpPr/>
          <p:nvPr/>
        </p:nvGrpSpPr>
        <p:grpSpPr>
          <a:xfrm flipH="1">
            <a:off x="9317202" y="3011843"/>
            <a:ext cx="1757069" cy="941913"/>
            <a:chOff x="5435972" y="3355141"/>
            <a:chExt cx="1401171" cy="225900"/>
          </a:xfrm>
        </p:grpSpPr>
        <p:cxnSp>
          <p:nvCxnSpPr>
            <p:cNvPr id="931" name="Google Shape;931;p85"/>
            <p:cNvCxnSpPr/>
            <p:nvPr/>
          </p:nvCxnSpPr>
          <p:spPr>
            <a:xfrm>
              <a:off x="5435972" y="3355141"/>
              <a:ext cx="747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932" name="Google Shape;932;p85"/>
            <p:cNvCxnSpPr/>
            <p:nvPr/>
          </p:nvCxnSpPr>
          <p:spPr>
            <a:xfrm>
              <a:off x="6183443" y="3355141"/>
              <a:ext cx="653700" cy="2259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933" name="Google Shape;933;p85"/>
          <p:cNvSpPr txBox="1">
            <a:spLocks noGrp="1"/>
          </p:cNvSpPr>
          <p:nvPr>
            <p:ph type="body" idx="4"/>
          </p:nvPr>
        </p:nvSpPr>
        <p:spPr>
          <a:xfrm>
            <a:off x="720002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34" name="Google Shape;934;p85"/>
          <p:cNvSpPr txBox="1">
            <a:spLocks noGrp="1"/>
          </p:cNvSpPr>
          <p:nvPr>
            <p:ph type="body" idx="5"/>
          </p:nvPr>
        </p:nvSpPr>
        <p:spPr>
          <a:xfrm>
            <a:off x="711200" y="2188519"/>
            <a:ext cx="40107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35" name="Google Shape;935;p85"/>
          <p:cNvSpPr txBox="1">
            <a:spLocks noGrp="1"/>
          </p:cNvSpPr>
          <p:nvPr>
            <p:ph type="body" idx="6"/>
          </p:nvPr>
        </p:nvSpPr>
        <p:spPr>
          <a:xfrm>
            <a:off x="720002" y="4843346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36" name="Google Shape;936;p85"/>
          <p:cNvSpPr txBox="1">
            <a:spLocks noGrp="1"/>
          </p:cNvSpPr>
          <p:nvPr>
            <p:ph type="body" idx="7"/>
          </p:nvPr>
        </p:nvSpPr>
        <p:spPr>
          <a:xfrm>
            <a:off x="11399735" y="1578919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937" name="Google Shape;937;p85"/>
          <p:cNvGrpSpPr/>
          <p:nvPr/>
        </p:nvGrpSpPr>
        <p:grpSpPr>
          <a:xfrm rot="10800000">
            <a:off x="7907129" y="6661240"/>
            <a:ext cx="1260429" cy="405723"/>
            <a:chOff x="5533392" y="3355141"/>
            <a:chExt cx="905351" cy="255300"/>
          </a:xfrm>
        </p:grpSpPr>
        <p:cxnSp>
          <p:nvCxnSpPr>
            <p:cNvPr id="938" name="Google Shape;938;p85"/>
            <p:cNvCxnSpPr/>
            <p:nvPr/>
          </p:nvCxnSpPr>
          <p:spPr>
            <a:xfrm>
              <a:off x="5533392" y="3355141"/>
              <a:ext cx="6501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939" name="Google Shape;939;p85"/>
            <p:cNvCxnSpPr/>
            <p:nvPr/>
          </p:nvCxnSpPr>
          <p:spPr>
            <a:xfrm>
              <a:off x="6183443" y="3355141"/>
              <a:ext cx="255300" cy="2553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940" name="Google Shape;940;p85"/>
          <p:cNvSpPr txBox="1">
            <a:spLocks noGrp="1"/>
          </p:cNvSpPr>
          <p:nvPr>
            <p:ph type="body" idx="8"/>
          </p:nvPr>
        </p:nvSpPr>
        <p:spPr>
          <a:xfrm>
            <a:off x="11399735" y="4576117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41" name="Google Shape;941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7874" y="2701698"/>
            <a:ext cx="3258476" cy="3715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85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44" name="Google Shape;944;p85"/>
          <p:cNvSpPr txBox="1">
            <a:spLocks noGrp="1"/>
          </p:cNvSpPr>
          <p:nvPr>
            <p:ph type="body" idx="9"/>
          </p:nvPr>
        </p:nvSpPr>
        <p:spPr>
          <a:xfrm>
            <a:off x="711202" y="408676"/>
            <a:ext cx="146991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100"/>
              <a:buFont typeface="Calibri"/>
              <a:buNone/>
              <a:defRPr sz="53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45" name="Google Shape;945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85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cxnSp>
        <p:nvCxnSpPr>
          <p:cNvPr id="949" name="Google Shape;949;p85"/>
          <p:cNvCxnSpPr/>
          <p:nvPr/>
        </p:nvCxnSpPr>
        <p:spPr>
          <a:xfrm rot="10800000" flipH="1">
            <a:off x="9806349" y="5448137"/>
            <a:ext cx="1268400" cy="96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50" name="Google Shape;950;p85"/>
          <p:cNvSpPr txBox="1">
            <a:spLocks noGrp="1"/>
          </p:cNvSpPr>
          <p:nvPr>
            <p:ph type="body" idx="13"/>
          </p:nvPr>
        </p:nvSpPr>
        <p:spPr>
          <a:xfrm>
            <a:off x="11394094" y="6268295"/>
            <a:ext cx="40107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Calibri"/>
              <a:buNone/>
              <a:defRPr sz="27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51" name="Google Shape;951;p85"/>
          <p:cNvSpPr txBox="1">
            <a:spLocks noGrp="1"/>
          </p:cNvSpPr>
          <p:nvPr>
            <p:ph type="body" idx="14"/>
          </p:nvPr>
        </p:nvSpPr>
        <p:spPr>
          <a:xfrm>
            <a:off x="11394094" y="5658693"/>
            <a:ext cx="4010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None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86"/>
          <p:cNvSpPr/>
          <p:nvPr/>
        </p:nvSpPr>
        <p:spPr>
          <a:xfrm>
            <a:off x="-1124" y="0"/>
            <a:ext cx="16256100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">
                <a:schemeClr val="accent1"/>
              </a:gs>
              <a:gs pos="100000">
                <a:schemeClr val="accent3"/>
              </a:gs>
            </a:gsLst>
            <a:lin ang="3600008" scaled="0"/>
          </a:gradFill>
          <a:ln>
            <a:noFill/>
          </a:ln>
          <a:effectLst>
            <a:outerShdw blurRad="25400" dist="12700" dir="5400000" rotWithShape="0">
              <a:schemeClr val="lt1">
                <a:alpha val="49410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4" name="Google Shape;954;p86"/>
          <p:cNvSpPr txBox="1">
            <a:spLocks noGrp="1"/>
          </p:cNvSpPr>
          <p:nvPr>
            <p:ph type="body" idx="1"/>
          </p:nvPr>
        </p:nvSpPr>
        <p:spPr>
          <a:xfrm>
            <a:off x="1354654" y="1783833"/>
            <a:ext cx="13545600" cy="55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marR="0" lvl="0" indent="-22860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700"/>
              <a:buFont typeface="Calibri"/>
              <a:buNone/>
              <a:defRPr sz="1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55" name="Google Shape;955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044484" y="4825315"/>
            <a:ext cx="2568315" cy="385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42078" y="-642080"/>
            <a:ext cx="2568315" cy="3852473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86"/>
          <p:cNvSpPr/>
          <p:nvPr/>
        </p:nvSpPr>
        <p:spPr>
          <a:xfrm>
            <a:off x="0" y="8367771"/>
            <a:ext cx="16256100" cy="43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58" name="Google Shape;958;p86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59" name="Google Shape;959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213186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diagrams">
  <p:cSld name="1_Blank_diagrams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3" y="7292051"/>
            <a:ext cx="1481559" cy="22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1" y="-389238"/>
            <a:ext cx="1481559" cy="2222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solidFill>
          <a:schemeClr val="lt1"/>
        </a:solidFill>
        <a:effectLst/>
      </p:bgPr>
    </p:bg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3" y="-2"/>
            <a:ext cx="16233456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3" y="-2"/>
            <a:ext cx="16233456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9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9" y="2"/>
            <a:ext cx="16234576" cy="9145934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90"/>
          <p:cNvSpPr txBox="1">
            <a:spLocks noGrp="1"/>
          </p:cNvSpPr>
          <p:nvPr>
            <p:ph type="body" idx="1"/>
          </p:nvPr>
        </p:nvSpPr>
        <p:spPr>
          <a:xfrm>
            <a:off x="2476499" y="2590647"/>
            <a:ext cx="11302800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marR="0" lvl="0" indent="-22860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9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71" name="Google Shape;971;p90"/>
          <p:cNvSpPr txBox="1">
            <a:spLocks noGrp="1"/>
          </p:cNvSpPr>
          <p:nvPr>
            <p:ph type="body" idx="2"/>
          </p:nvPr>
        </p:nvSpPr>
        <p:spPr>
          <a:xfrm>
            <a:off x="2476499" y="5355881"/>
            <a:ext cx="113028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3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72" name="Google Shape;972;p90"/>
          <p:cNvSpPr txBox="1">
            <a:spLocks noGrp="1"/>
          </p:cNvSpPr>
          <p:nvPr>
            <p:ph type="body" idx="3"/>
          </p:nvPr>
        </p:nvSpPr>
        <p:spPr>
          <a:xfrm>
            <a:off x="4176060" y="1498215"/>
            <a:ext cx="79020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73" name="Google Shape;973;p90"/>
          <p:cNvSpPr txBox="1">
            <a:spLocks noGrp="1"/>
          </p:cNvSpPr>
          <p:nvPr>
            <p:ph type="body" idx="4"/>
          </p:nvPr>
        </p:nvSpPr>
        <p:spPr>
          <a:xfrm>
            <a:off x="4176060" y="1880235"/>
            <a:ext cx="79020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1"/>
          <a:lstStyle>
            <a:lvl1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74" name="Google Shape;974;p90"/>
          <p:cNvSpPr txBox="1">
            <a:spLocks noGrp="1"/>
          </p:cNvSpPr>
          <p:nvPr>
            <p:ph type="ftr" idx="11"/>
          </p:nvPr>
        </p:nvSpPr>
        <p:spPr>
          <a:xfrm>
            <a:off x="4176060" y="8426526"/>
            <a:ext cx="77196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75" name="Google Shape;975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81" y="8458972"/>
            <a:ext cx="860080" cy="307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6" name="Google Shape;976;p90"/>
          <p:cNvGrpSpPr/>
          <p:nvPr/>
        </p:nvGrpSpPr>
        <p:grpSpPr>
          <a:xfrm>
            <a:off x="11933563" y="8344690"/>
            <a:ext cx="2333774" cy="481060"/>
            <a:chOff x="11725043" y="8364911"/>
            <a:chExt cx="2333774" cy="481060"/>
          </a:xfrm>
        </p:grpSpPr>
        <p:pic>
          <p:nvPicPr>
            <p:cNvPr id="977" name="Google Shape;977;p9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8" name="Google Shape;978;p90"/>
            <p:cNvSpPr txBox="1"/>
            <p:nvPr/>
          </p:nvSpPr>
          <p:spPr>
            <a:xfrm>
              <a:off x="12340417" y="8446761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Calibri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9" name="Google Shape;979;p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197315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197315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388" y="2732109"/>
            <a:ext cx="4272998" cy="6409497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91"/>
          <p:cNvSpPr txBox="1">
            <a:spLocks noGrp="1"/>
          </p:cNvSpPr>
          <p:nvPr>
            <p:ph type="body" idx="1"/>
          </p:nvPr>
        </p:nvSpPr>
        <p:spPr>
          <a:xfrm>
            <a:off x="2476499" y="5165381"/>
            <a:ext cx="11302800" cy="15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3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84" name="Google Shape;984;p91"/>
          <p:cNvSpPr txBox="1">
            <a:spLocks noGrp="1"/>
          </p:cNvSpPr>
          <p:nvPr>
            <p:ph type="body" idx="2"/>
          </p:nvPr>
        </p:nvSpPr>
        <p:spPr>
          <a:xfrm>
            <a:off x="3483260" y="804676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85" name="Google Shape;985;p91"/>
          <p:cNvSpPr txBox="1">
            <a:spLocks noGrp="1"/>
          </p:cNvSpPr>
          <p:nvPr>
            <p:ph type="body" idx="3"/>
          </p:nvPr>
        </p:nvSpPr>
        <p:spPr>
          <a:xfrm>
            <a:off x="3483260" y="1266658"/>
            <a:ext cx="43908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86" name="Google Shape;986;p91"/>
          <p:cNvSpPr txBox="1">
            <a:spLocks noGrp="1"/>
          </p:cNvSpPr>
          <p:nvPr>
            <p:ph type="body" idx="4"/>
          </p:nvPr>
        </p:nvSpPr>
        <p:spPr>
          <a:xfrm>
            <a:off x="8398162" y="804676"/>
            <a:ext cx="4390800" cy="4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87" name="Google Shape;987;p91"/>
          <p:cNvSpPr txBox="1">
            <a:spLocks noGrp="1"/>
          </p:cNvSpPr>
          <p:nvPr>
            <p:ph type="body" idx="5"/>
          </p:nvPr>
        </p:nvSpPr>
        <p:spPr>
          <a:xfrm>
            <a:off x="8398160" y="1266658"/>
            <a:ext cx="43908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cxnSp>
        <p:nvCxnSpPr>
          <p:cNvPr id="988" name="Google Shape;988;p91"/>
          <p:cNvCxnSpPr/>
          <p:nvPr/>
        </p:nvCxnSpPr>
        <p:spPr>
          <a:xfrm>
            <a:off x="8140701" y="710162"/>
            <a:ext cx="0" cy="10794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989" name="Google Shape;989;p91"/>
          <p:cNvSpPr txBox="1">
            <a:spLocks noGrp="1"/>
          </p:cNvSpPr>
          <p:nvPr>
            <p:ph type="body" idx="6"/>
          </p:nvPr>
        </p:nvSpPr>
        <p:spPr>
          <a:xfrm>
            <a:off x="2476499" y="2401376"/>
            <a:ext cx="11302800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/>
          <a:lstStyle>
            <a:lvl1pPr marL="457200" marR="0" lvl="0" indent="-228600" algn="ct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9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90" name="Google Shape;990;p91"/>
          <p:cNvSpPr txBox="1">
            <a:spLocks noGrp="1"/>
          </p:cNvSpPr>
          <p:nvPr>
            <p:ph type="ftr" idx="11"/>
          </p:nvPr>
        </p:nvSpPr>
        <p:spPr>
          <a:xfrm>
            <a:off x="4831589" y="8416032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991" name="Google Shape;991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8881" y="8458972"/>
            <a:ext cx="860080" cy="3079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2" name="Google Shape;992;p91"/>
          <p:cNvGrpSpPr/>
          <p:nvPr/>
        </p:nvGrpSpPr>
        <p:grpSpPr>
          <a:xfrm>
            <a:off x="11933563" y="8344690"/>
            <a:ext cx="2333774" cy="481060"/>
            <a:chOff x="11725043" y="8364911"/>
            <a:chExt cx="2333774" cy="481060"/>
          </a:xfrm>
        </p:grpSpPr>
        <p:pic>
          <p:nvPicPr>
            <p:cNvPr id="993" name="Google Shape;993;p9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4" name="Google Shape;994;p91"/>
            <p:cNvSpPr txBox="1"/>
            <p:nvPr/>
          </p:nvSpPr>
          <p:spPr>
            <a:xfrm>
              <a:off x="12340417" y="8446761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Calibri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95" name="Google Shape;995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2044384" y="-14990"/>
            <a:ext cx="4272998" cy="640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1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9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93692" y="4779"/>
            <a:ext cx="14240877" cy="802162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1000" name="Google Shape;1000;p92"/>
          <p:cNvSpPr txBox="1">
            <a:spLocks noGrp="1"/>
          </p:cNvSpPr>
          <p:nvPr>
            <p:ph type="ftr" idx="11"/>
          </p:nvPr>
        </p:nvSpPr>
        <p:spPr>
          <a:xfrm>
            <a:off x="6580683" y="8416032"/>
            <a:ext cx="78444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01" name="Google Shape;1001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0957" y="8458972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92"/>
          <p:cNvSpPr txBox="1">
            <a:spLocks noGrp="1"/>
          </p:cNvSpPr>
          <p:nvPr>
            <p:ph type="body" idx="1"/>
          </p:nvPr>
        </p:nvSpPr>
        <p:spPr>
          <a:xfrm>
            <a:off x="711198" y="597333"/>
            <a:ext cx="11708700" cy="21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marR="0" lvl="0" indent="-228600" algn="l" rtl="0">
              <a:lnSpc>
                <a:spcPct val="8228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Calibri"/>
              <a:buNone/>
              <a:defRPr sz="89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04" name="Google Shape;1004;p92"/>
          <p:cNvSpPr txBox="1">
            <a:spLocks noGrp="1"/>
          </p:cNvSpPr>
          <p:nvPr>
            <p:ph type="body" idx="2"/>
          </p:nvPr>
        </p:nvSpPr>
        <p:spPr>
          <a:xfrm>
            <a:off x="711202" y="2700069"/>
            <a:ext cx="11019300" cy="1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200"/>
              <a:buFont typeface="Calibri"/>
              <a:buNone/>
              <a:defRPr sz="43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005" name="Google Shape;1005;p92"/>
          <p:cNvGrpSpPr/>
          <p:nvPr/>
        </p:nvGrpSpPr>
        <p:grpSpPr>
          <a:xfrm>
            <a:off x="13347178" y="972104"/>
            <a:ext cx="2333774" cy="481060"/>
            <a:chOff x="11725043" y="8364911"/>
            <a:chExt cx="2333774" cy="481060"/>
          </a:xfrm>
        </p:grpSpPr>
        <p:pic>
          <p:nvPicPr>
            <p:cNvPr id="1006" name="Google Shape;1006;p9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7" name="Google Shape;1007;p92"/>
            <p:cNvSpPr txBox="1"/>
            <p:nvPr/>
          </p:nvSpPr>
          <p:spPr>
            <a:xfrm>
              <a:off x="12340417" y="8446761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Calibri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Calibri"/>
                  <a:ea typeface="Calibri"/>
                  <a:cs typeface="Calibri"/>
                  <a:sym typeface="Calibri"/>
                </a:rPr>
                <a:t>openaire_eu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08" name="Google Shape;1008;p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964" y="8200491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92"/>
          <p:cNvSpPr txBox="1">
            <a:spLocks noGrp="1"/>
          </p:cNvSpPr>
          <p:nvPr>
            <p:ph type="body" idx="3"/>
          </p:nvPr>
        </p:nvSpPr>
        <p:spPr>
          <a:xfrm>
            <a:off x="1691236" y="4592215"/>
            <a:ext cx="6865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10" name="Google Shape;1010;p92"/>
          <p:cNvSpPr txBox="1">
            <a:spLocks noGrp="1"/>
          </p:cNvSpPr>
          <p:nvPr>
            <p:ph type="body" idx="4"/>
          </p:nvPr>
        </p:nvSpPr>
        <p:spPr>
          <a:xfrm>
            <a:off x="1691236" y="4974235"/>
            <a:ext cx="68655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libri"/>
              <a:buNone/>
              <a:defRPr sz="25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1_Bulle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lvl="0" indent="-48768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4080"/>
              <a:buFont typeface="Arial"/>
              <a:buChar char="•"/>
              <a:defRPr sz="4800" b="1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229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3060"/>
              <a:buFont typeface="Helvetica Neue"/>
              <a:buChar char="•"/>
              <a:defRPr sz="3600" b="1" i="0">
                <a:solidFill>
                  <a:srgbClr val="1D66B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905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550"/>
              <a:buFont typeface="Helvetica Neue"/>
              <a:buChar char="•"/>
              <a:defRPr sz="3000" b="1" i="0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110" name="Google Shape;11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2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93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93"/>
          <p:cNvSpPr/>
          <p:nvPr/>
        </p:nvSpPr>
        <p:spPr>
          <a:xfrm>
            <a:off x="0" y="3563525"/>
            <a:ext cx="16256100" cy="4353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0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4" name="Google Shape;1014;p93"/>
          <p:cNvSpPr/>
          <p:nvPr/>
        </p:nvSpPr>
        <p:spPr>
          <a:xfrm>
            <a:off x="0" y="8367771"/>
            <a:ext cx="16256100" cy="43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410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15" name="Google Shape;1015;p93"/>
          <p:cNvSpPr txBox="1">
            <a:spLocks noGrp="1"/>
          </p:cNvSpPr>
          <p:nvPr>
            <p:ph type="ftr" idx="11"/>
          </p:nvPr>
        </p:nvSpPr>
        <p:spPr>
          <a:xfrm>
            <a:off x="4831589" y="8416032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16" name="Google Shape;1016;p93"/>
          <p:cNvSpPr txBox="1">
            <a:spLocks noGrp="1"/>
          </p:cNvSpPr>
          <p:nvPr>
            <p:ph type="body" idx="1"/>
          </p:nvPr>
        </p:nvSpPr>
        <p:spPr>
          <a:xfrm>
            <a:off x="697520" y="2146731"/>
            <a:ext cx="14671500" cy="2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Calibri"/>
              <a:buNone/>
              <a:defRPr sz="9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17" name="Google Shape;1017;p93"/>
          <p:cNvSpPr txBox="1">
            <a:spLocks noGrp="1"/>
          </p:cNvSpPr>
          <p:nvPr>
            <p:ph type="body" idx="2"/>
          </p:nvPr>
        </p:nvSpPr>
        <p:spPr>
          <a:xfrm>
            <a:off x="670443" y="4572000"/>
            <a:ext cx="146988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4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018" name="Google Shape;1018;p93"/>
          <p:cNvGrpSpPr/>
          <p:nvPr/>
        </p:nvGrpSpPr>
        <p:grpSpPr>
          <a:xfrm>
            <a:off x="11933563" y="8344690"/>
            <a:ext cx="2333774" cy="481060"/>
            <a:chOff x="11725043" y="8364911"/>
            <a:chExt cx="2333774" cy="481060"/>
          </a:xfrm>
        </p:grpSpPr>
        <p:pic>
          <p:nvPicPr>
            <p:cNvPr id="1019" name="Google Shape;1019;p9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0" name="Google Shape;1020;p93"/>
            <p:cNvSpPr txBox="1"/>
            <p:nvPr/>
          </p:nvSpPr>
          <p:spPr>
            <a:xfrm>
              <a:off x="12340417" y="8446761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Open Sans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openaire_eu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1" name="Google Shape;1021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00" y="660386"/>
            <a:ext cx="986503" cy="9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93"/>
          <p:cNvSpPr txBox="1">
            <a:spLocks noGrp="1"/>
          </p:cNvSpPr>
          <p:nvPr>
            <p:ph type="body" idx="3"/>
          </p:nvPr>
        </p:nvSpPr>
        <p:spPr>
          <a:xfrm>
            <a:off x="9127461" y="856565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23" name="Google Shape;1023;p93"/>
          <p:cNvSpPr txBox="1">
            <a:spLocks noGrp="1"/>
          </p:cNvSpPr>
          <p:nvPr>
            <p:ph type="body" idx="4"/>
          </p:nvPr>
        </p:nvSpPr>
        <p:spPr>
          <a:xfrm>
            <a:off x="9127458" y="1237929"/>
            <a:ext cx="62415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24" name="Google Shape;1024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 flipH="1">
            <a:off x="500297" y="5636944"/>
            <a:ext cx="1933732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602406" y="8458972"/>
            <a:ext cx="860080" cy="30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69429" y="8197315"/>
            <a:ext cx="1171860" cy="81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2964" y="8203664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bg>
      <p:bgPr>
        <a:gradFill>
          <a:gsLst>
            <a:gs pos="0">
              <a:schemeClr val="accent2"/>
            </a:gs>
            <a:gs pos="100000">
              <a:srgbClr val="FFFFFF">
                <a:alpha val="0"/>
              </a:srgbClr>
            </a:gs>
          </a:gsLst>
          <a:lin ang="5400012" scaled="0"/>
        </a:gradFill>
        <a:effectLst/>
      </p:bgPr>
    </p:bg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94"/>
          <p:cNvSpPr/>
          <p:nvPr/>
        </p:nvSpPr>
        <p:spPr>
          <a:xfrm>
            <a:off x="0" y="0"/>
            <a:ext cx="16256100" cy="7561500"/>
          </a:xfrm>
          <a:prstGeom prst="rect">
            <a:avLst/>
          </a:prstGeom>
          <a:gradFill>
            <a:gsLst>
              <a:gs pos="0">
                <a:srgbClr val="3789DE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2">
                <a:alpha val="49410"/>
              </a:scheme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30" name="Google Shape;1030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3" y="-1"/>
            <a:ext cx="14249363" cy="8026403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94"/>
          <p:cNvSpPr txBox="1">
            <a:spLocks noGrp="1"/>
          </p:cNvSpPr>
          <p:nvPr>
            <p:ph type="body" idx="1"/>
          </p:nvPr>
        </p:nvSpPr>
        <p:spPr>
          <a:xfrm>
            <a:off x="1502599" y="434718"/>
            <a:ext cx="13959900" cy="3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200" marR="0" lvl="0" indent="-228600" algn="r" rtl="0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Calibri"/>
              <a:buNone/>
              <a:defRPr sz="89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32" name="Google Shape;1032;p94"/>
          <p:cNvSpPr txBox="1">
            <a:spLocks noGrp="1"/>
          </p:cNvSpPr>
          <p:nvPr>
            <p:ph type="body" idx="2"/>
          </p:nvPr>
        </p:nvSpPr>
        <p:spPr>
          <a:xfrm>
            <a:off x="2012268" y="4010819"/>
            <a:ext cx="13450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Arial"/>
              <a:buNone/>
              <a:defRPr sz="43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33" name="Google Shape;1033;p94"/>
          <p:cNvSpPr txBox="1">
            <a:spLocks noGrp="1"/>
          </p:cNvSpPr>
          <p:nvPr>
            <p:ph type="body" idx="3"/>
          </p:nvPr>
        </p:nvSpPr>
        <p:spPr>
          <a:xfrm>
            <a:off x="9220985" y="5919029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300"/>
              <a:buFont typeface="Calibri"/>
              <a:buNone/>
              <a:defRPr sz="3000" b="1" i="0" u="none" strike="noStrike" cap="none">
                <a:solidFill>
                  <a:srgbClr val="2D32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34" name="Google Shape;1034;p94"/>
          <p:cNvSpPr txBox="1">
            <a:spLocks noGrp="1"/>
          </p:cNvSpPr>
          <p:nvPr>
            <p:ph type="body" idx="4"/>
          </p:nvPr>
        </p:nvSpPr>
        <p:spPr>
          <a:xfrm>
            <a:off x="9220983" y="6300393"/>
            <a:ext cx="62415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687E6"/>
              </a:buClr>
              <a:buSzPts val="1800"/>
              <a:buFont typeface="Arial"/>
              <a:buNone/>
              <a:defRPr sz="2500" b="0" i="0" u="none" strike="noStrike" cap="none">
                <a:solidFill>
                  <a:srgbClr val="4687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40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35" name="Google Shape;1035;p94"/>
          <p:cNvSpPr txBox="1">
            <a:spLocks noGrp="1"/>
          </p:cNvSpPr>
          <p:nvPr>
            <p:ph type="ftr" idx="11"/>
          </p:nvPr>
        </p:nvSpPr>
        <p:spPr>
          <a:xfrm>
            <a:off x="4831589" y="8416032"/>
            <a:ext cx="65937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grpSp>
        <p:nvGrpSpPr>
          <p:cNvPr id="1036" name="Google Shape;1036;p94"/>
          <p:cNvGrpSpPr/>
          <p:nvPr/>
        </p:nvGrpSpPr>
        <p:grpSpPr>
          <a:xfrm>
            <a:off x="13079322" y="8344690"/>
            <a:ext cx="2333774" cy="481060"/>
            <a:chOff x="12870799" y="8364911"/>
            <a:chExt cx="2333774" cy="481060"/>
          </a:xfrm>
        </p:grpSpPr>
        <p:pic>
          <p:nvPicPr>
            <p:cNvPr id="1037" name="Google Shape;1037;p9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870799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8" name="Google Shape;1038;p94"/>
            <p:cNvSpPr txBox="1"/>
            <p:nvPr/>
          </p:nvSpPr>
          <p:spPr>
            <a:xfrm>
              <a:off x="13486173" y="8446761"/>
              <a:ext cx="171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100"/>
                <a:buFont typeface="Open Sans"/>
                <a:buNone/>
              </a:pPr>
              <a:r>
                <a:rPr lang="de-DE" sz="21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de-DE" sz="2100" b="1" i="0" u="none" strike="noStrike" cap="none">
                  <a:solidFill>
                    <a:srgbClr val="2D329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openaire_eu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39" name="Google Shape;1039;p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964" y="8200491"/>
            <a:ext cx="2076545" cy="741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9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73" cy="800454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1043" name="Google Shape;1043;p95"/>
          <p:cNvSpPr txBox="1">
            <a:spLocks noGrp="1"/>
          </p:cNvSpPr>
          <p:nvPr>
            <p:ph type="body" idx="1"/>
          </p:nvPr>
        </p:nvSpPr>
        <p:spPr>
          <a:xfrm>
            <a:off x="2667003" y="792164"/>
            <a:ext cx="12795600" cy="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r" rtl="0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  <a:defRPr sz="60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44" name="Google Shape;1044;p95"/>
          <p:cNvSpPr txBox="1">
            <a:spLocks noGrp="1"/>
          </p:cNvSpPr>
          <p:nvPr>
            <p:ph type="body" idx="2"/>
          </p:nvPr>
        </p:nvSpPr>
        <p:spPr>
          <a:xfrm>
            <a:off x="2667003" y="2032437"/>
            <a:ext cx="12795600" cy="5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Calibri"/>
              <a:buNone/>
              <a:defRPr sz="41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45" name="Google Shape;1045;p95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46" name="Google Shape;1046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1024" y="8211099"/>
            <a:ext cx="1036956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64" y="8200491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95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96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4" y="0"/>
            <a:ext cx="1623345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96"/>
          <p:cNvSpPr txBox="1">
            <a:spLocks noGrp="1"/>
          </p:cNvSpPr>
          <p:nvPr>
            <p:ph type="body" idx="1"/>
          </p:nvPr>
        </p:nvSpPr>
        <p:spPr>
          <a:xfrm>
            <a:off x="723900" y="7921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2" name="Google Shape;1052;p96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3" name="Google Shape;1053;p96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4" name="Google Shape;1054;p96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5" name="Google Shape;1055;p96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6" name="Google Shape;1056;p96"/>
          <p:cNvSpPr txBox="1">
            <a:spLocks noGrp="1"/>
          </p:cNvSpPr>
          <p:nvPr>
            <p:ph type="body" idx="6"/>
          </p:nvPr>
        </p:nvSpPr>
        <p:spPr>
          <a:xfrm>
            <a:off x="723900" y="4414130"/>
            <a:ext cx="128721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Calibri"/>
              <a:buNone/>
              <a:defRPr sz="28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57" name="Google Shape;1057;p96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58" name="Google Shape;1058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964" y="8203664"/>
            <a:ext cx="2076545" cy="74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96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1_Bullets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97"/>
          <p:cNvSpPr txBox="1">
            <a:spLocks noGrp="1"/>
          </p:cNvSpPr>
          <p:nvPr>
            <p:ph type="body" idx="1"/>
          </p:nvPr>
        </p:nvSpPr>
        <p:spPr>
          <a:xfrm>
            <a:off x="723899" y="1484027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63" name="Google Shape;1063;p97"/>
          <p:cNvSpPr txBox="1">
            <a:spLocks noGrp="1"/>
          </p:cNvSpPr>
          <p:nvPr>
            <p:ph type="body" idx="2"/>
          </p:nvPr>
        </p:nvSpPr>
        <p:spPr>
          <a:xfrm>
            <a:off x="711202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64" name="Google Shape;1064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97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66" name="Google Shape;106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97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">
  <p:cSld name="Chapter 2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p98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2"/>
            <a:ext cx="16256000" cy="9156696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98"/>
          <p:cNvSpPr txBox="1">
            <a:spLocks noGrp="1"/>
          </p:cNvSpPr>
          <p:nvPr>
            <p:ph type="body" idx="1"/>
          </p:nvPr>
        </p:nvSpPr>
        <p:spPr>
          <a:xfrm>
            <a:off x="3145468" y="792164"/>
            <a:ext cx="9972900" cy="7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/>
          <a:lstStyle>
            <a:lvl1pPr marL="457200" marR="0" lvl="0" indent="-22860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700"/>
              <a:buFont typeface="Calibri"/>
              <a:buNone/>
              <a:defRPr sz="116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Focus">
  <p:cSld name="Text + Focus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99"/>
          <p:cNvSpPr/>
          <p:nvPr/>
        </p:nvSpPr>
        <p:spPr>
          <a:xfrm>
            <a:off x="0" y="8367771"/>
            <a:ext cx="16256100" cy="43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73" name="Google Shape;1073;p99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2" y="0"/>
            <a:ext cx="1623345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99"/>
          <p:cNvSpPr txBox="1">
            <a:spLocks noGrp="1"/>
          </p:cNvSpPr>
          <p:nvPr>
            <p:ph type="body" idx="1"/>
          </p:nvPr>
        </p:nvSpPr>
        <p:spPr>
          <a:xfrm>
            <a:off x="723900" y="791106"/>
            <a:ext cx="128721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4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75" name="Google Shape;1075;p99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0900" cy="5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000"/>
              <a:buFont typeface="Calibri"/>
              <a:buNone/>
              <a:defRPr sz="2700" b="0" i="0" u="none" strike="noStrike" cap="none">
                <a:solidFill>
                  <a:srgbClr val="35353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76" name="Google Shape;1076;p99"/>
          <p:cNvSpPr/>
          <p:nvPr/>
        </p:nvSpPr>
        <p:spPr>
          <a:xfrm>
            <a:off x="8266460" y="5127410"/>
            <a:ext cx="10269900" cy="6111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0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77" name="Google Shape;1077;p99"/>
          <p:cNvSpPr txBox="1">
            <a:spLocks noGrp="1"/>
          </p:cNvSpPr>
          <p:nvPr>
            <p:ph type="body" idx="3"/>
          </p:nvPr>
        </p:nvSpPr>
        <p:spPr>
          <a:xfrm>
            <a:off x="8967703" y="4523346"/>
            <a:ext cx="73281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78" name="Google Shape;107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99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80" name="Google Shape;1080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99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00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00"/>
          <p:cNvSpPr/>
          <p:nvPr/>
        </p:nvSpPr>
        <p:spPr>
          <a:xfrm>
            <a:off x="0" y="4354571"/>
            <a:ext cx="16256100" cy="435300"/>
          </a:xfrm>
          <a:prstGeom prst="rect">
            <a:avLst/>
          </a:prstGeom>
          <a:gradFill>
            <a:gsLst>
              <a:gs pos="0">
                <a:schemeClr val="lt2"/>
              </a:gs>
              <a:gs pos="16000">
                <a:schemeClr val="lt2"/>
              </a:gs>
              <a:gs pos="6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600008" scaled="0"/>
          </a:gradFill>
          <a:ln>
            <a:noFill/>
          </a:ln>
          <a:effectLst>
            <a:outerShdw dist="12700" sx="1000" sy="1000" rotWithShape="0">
              <a:schemeClr val="lt1"/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84" name="Google Shape;1084;p10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90" y="1"/>
            <a:ext cx="14271910" cy="8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00"/>
          <p:cNvSpPr txBox="1">
            <a:spLocks noGrp="1"/>
          </p:cNvSpPr>
          <p:nvPr>
            <p:ph type="body" idx="1"/>
          </p:nvPr>
        </p:nvSpPr>
        <p:spPr>
          <a:xfrm>
            <a:off x="711200" y="4584704"/>
            <a:ext cx="12889200" cy="28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3400"/>
              <a:buFont typeface="Calibri"/>
              <a:buNone/>
              <a:defRPr sz="44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86" name="Google Shape;1086;p100"/>
          <p:cNvSpPr txBox="1">
            <a:spLocks noGrp="1"/>
          </p:cNvSpPr>
          <p:nvPr>
            <p:ph type="body" idx="2"/>
          </p:nvPr>
        </p:nvSpPr>
        <p:spPr>
          <a:xfrm>
            <a:off x="711198" y="2045545"/>
            <a:ext cx="12889200" cy="25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100"/>
              <a:buFont typeface="Calibri"/>
              <a:buNone/>
              <a:defRPr sz="2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87" name="Google Shape;1087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3" y="1653863"/>
            <a:ext cx="1193308" cy="119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100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90" name="Google Shape;1090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100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_bg">
  <p:cSld name="1_Bullets_bg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10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2" y="0"/>
            <a:ext cx="1623345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01"/>
          <p:cNvSpPr txBox="1">
            <a:spLocks noGrp="1"/>
          </p:cNvSpPr>
          <p:nvPr>
            <p:ph type="body" idx="1"/>
          </p:nvPr>
        </p:nvSpPr>
        <p:spPr>
          <a:xfrm>
            <a:off x="723899" y="1484027"/>
            <a:ext cx="13518000" cy="61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4635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•"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00"/>
              <a:buFont typeface="Calibri"/>
              <a:buChar char="•"/>
              <a:defRPr sz="3200" b="0" i="0" u="none" strike="noStrike" cap="none">
                <a:solidFill>
                  <a:srgbClr val="4687E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Calibri"/>
              <a:buChar char="•"/>
              <a:defRPr sz="30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095" name="Google Shape;1095;p101"/>
          <p:cNvSpPr txBox="1">
            <a:spLocks noGrp="1"/>
          </p:cNvSpPr>
          <p:nvPr>
            <p:ph type="body" idx="2"/>
          </p:nvPr>
        </p:nvSpPr>
        <p:spPr>
          <a:xfrm>
            <a:off x="711202" y="338668"/>
            <a:ext cx="13530000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5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5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96" name="Google Shape;1096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5" cy="74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101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8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1098" name="Google Shape;1098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9427" y="8223794"/>
            <a:ext cx="1036956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01"/>
          <p:cNvSpPr txBox="1">
            <a:spLocks noGrp="1"/>
          </p:cNvSpPr>
          <p:nvPr>
            <p:ph type="sldNum" idx="12"/>
          </p:nvPr>
        </p:nvSpPr>
        <p:spPr>
          <a:xfrm>
            <a:off x="15571303" y="8416032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" name="Google Shape;1101;p102"/>
          <p:cNvPicPr preferRelativeResize="0"/>
          <p:nvPr/>
        </p:nvPicPr>
        <p:blipFill rotWithShape="1">
          <a:blip r:embed="rId2">
            <a:alphaModFix/>
          </a:blip>
          <a:srcRect t="15620" b="-15619"/>
          <a:stretch/>
        </p:blipFill>
        <p:spPr>
          <a:xfrm>
            <a:off x="0" y="0"/>
            <a:ext cx="16255996" cy="10837331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102"/>
          <p:cNvSpPr txBox="1">
            <a:spLocks noGrp="1"/>
          </p:cNvSpPr>
          <p:nvPr>
            <p:ph type="body" idx="1"/>
          </p:nvPr>
        </p:nvSpPr>
        <p:spPr>
          <a:xfrm>
            <a:off x="711200" y="792164"/>
            <a:ext cx="12889200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Calibri"/>
              <a:buNone/>
              <a:defRPr sz="1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03" name="Google Shape;1103;p102"/>
          <p:cNvSpPr txBox="1">
            <a:spLocks noGrp="1"/>
          </p:cNvSpPr>
          <p:nvPr>
            <p:ph type="body" idx="2"/>
          </p:nvPr>
        </p:nvSpPr>
        <p:spPr>
          <a:xfrm>
            <a:off x="711202" y="5511001"/>
            <a:ext cx="71739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104" name="Google Shape;1104;p102"/>
          <p:cNvSpPr txBox="1"/>
          <p:nvPr/>
        </p:nvSpPr>
        <p:spPr>
          <a:xfrm>
            <a:off x="18712069" y="3610627"/>
            <a:ext cx="966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8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42" Type="http://schemas.openxmlformats.org/officeDocument/2006/relationships/slideLayout" Target="../slideLayouts/slideLayout121.xml"/><Relationship Id="rId47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116.xml"/><Relationship Id="rId40" Type="http://schemas.openxmlformats.org/officeDocument/2006/relationships/slideLayout" Target="../slideLayouts/slideLayout119.xml"/><Relationship Id="rId45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15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4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slideLayout" Target="../slideLayouts/slideLayout114.xml"/><Relationship Id="rId43" Type="http://schemas.openxmlformats.org/officeDocument/2006/relationships/slideLayout" Target="../slideLayouts/slideLayout122.xml"/><Relationship Id="rId48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openxmlformats.org/officeDocument/2006/relationships/slideLayout" Target="../slideLayouts/slideLayout117.xml"/><Relationship Id="rId4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99.xml"/><Relationship Id="rId41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9" Type="http://schemas.openxmlformats.org/officeDocument/2006/relationships/slideLayout" Target="../slideLayouts/slideLayout166.xml"/><Relationship Id="rId21" Type="http://schemas.openxmlformats.org/officeDocument/2006/relationships/slideLayout" Target="../slideLayouts/slideLayout148.xml"/><Relationship Id="rId34" Type="http://schemas.openxmlformats.org/officeDocument/2006/relationships/slideLayout" Target="../slideLayouts/slideLayout161.xml"/><Relationship Id="rId42" Type="http://schemas.openxmlformats.org/officeDocument/2006/relationships/slideLayout" Target="../slideLayouts/slideLayout169.xml"/><Relationship Id="rId47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37" Type="http://schemas.openxmlformats.org/officeDocument/2006/relationships/slideLayout" Target="../slideLayouts/slideLayout164.xml"/><Relationship Id="rId40" Type="http://schemas.openxmlformats.org/officeDocument/2006/relationships/slideLayout" Target="../slideLayouts/slideLayout167.xml"/><Relationship Id="rId45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58.xml"/><Relationship Id="rId44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62.xml"/><Relationship Id="rId43" Type="http://schemas.openxmlformats.org/officeDocument/2006/relationships/slideLayout" Target="../slideLayouts/slideLayout170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38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47.xml"/><Relationship Id="rId41" Type="http://schemas.openxmlformats.org/officeDocument/2006/relationships/slideLayout" Target="../slideLayouts/slideLayout16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195.xml"/><Relationship Id="rId34" Type="http://schemas.openxmlformats.org/officeDocument/2006/relationships/slideLayout" Target="../slideLayouts/slideLayout208.xml"/><Relationship Id="rId42" Type="http://schemas.openxmlformats.org/officeDocument/2006/relationships/slideLayout" Target="../slideLayouts/slideLayout216.xml"/><Relationship Id="rId47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9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06.xml"/><Relationship Id="rId37" Type="http://schemas.openxmlformats.org/officeDocument/2006/relationships/slideLayout" Target="../slideLayouts/slideLayout211.xml"/><Relationship Id="rId40" Type="http://schemas.openxmlformats.org/officeDocument/2006/relationships/slideLayout" Target="../slideLayouts/slideLayout214.xml"/><Relationship Id="rId45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slideLayout" Target="../slideLayouts/slideLayout210.xml"/><Relationship Id="rId49" Type="http://schemas.openxmlformats.org/officeDocument/2006/relationships/theme" Target="../theme/theme5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slideLayout" Target="../slideLayouts/slideLayout205.xml"/><Relationship Id="rId44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04.xml"/><Relationship Id="rId35" Type="http://schemas.openxmlformats.org/officeDocument/2006/relationships/slideLayout" Target="../slideLayouts/slideLayout209.xml"/><Relationship Id="rId43" Type="http://schemas.openxmlformats.org/officeDocument/2006/relationships/slideLayout" Target="../slideLayouts/slideLayout217.xml"/><Relationship Id="rId48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slideLayout" Target="../slideLayouts/slideLayout207.xml"/><Relationship Id="rId38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20.xml"/><Relationship Id="rId20" Type="http://schemas.openxmlformats.org/officeDocument/2006/relationships/slideLayout" Target="../slideLayouts/slideLayout194.xml"/><Relationship Id="rId41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26" Type="http://schemas.openxmlformats.org/officeDocument/2006/relationships/slideLayout" Target="../slideLayouts/slideLayout248.xml"/><Relationship Id="rId39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43.xml"/><Relationship Id="rId34" Type="http://schemas.openxmlformats.org/officeDocument/2006/relationships/slideLayout" Target="../slideLayouts/slideLayout256.xml"/><Relationship Id="rId42" Type="http://schemas.openxmlformats.org/officeDocument/2006/relationships/slideLayout" Target="../slideLayouts/slideLayout264.xml"/><Relationship Id="rId47" Type="http://schemas.openxmlformats.org/officeDocument/2006/relationships/theme" Target="../theme/theme6.xml"/><Relationship Id="rId7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9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46.xml"/><Relationship Id="rId32" Type="http://schemas.openxmlformats.org/officeDocument/2006/relationships/slideLayout" Target="../slideLayouts/slideLayout254.xml"/><Relationship Id="rId37" Type="http://schemas.openxmlformats.org/officeDocument/2006/relationships/slideLayout" Target="../slideLayouts/slideLayout259.xml"/><Relationship Id="rId40" Type="http://schemas.openxmlformats.org/officeDocument/2006/relationships/slideLayout" Target="../slideLayouts/slideLayout262.xml"/><Relationship Id="rId45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23" Type="http://schemas.openxmlformats.org/officeDocument/2006/relationships/slideLayout" Target="../slideLayouts/slideLayout245.xml"/><Relationship Id="rId28" Type="http://schemas.openxmlformats.org/officeDocument/2006/relationships/slideLayout" Target="../slideLayouts/slideLayout250.xml"/><Relationship Id="rId36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31" Type="http://schemas.openxmlformats.org/officeDocument/2006/relationships/slideLayout" Target="../slideLayouts/slideLayout253.xml"/><Relationship Id="rId44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Relationship Id="rId2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249.xml"/><Relationship Id="rId30" Type="http://schemas.openxmlformats.org/officeDocument/2006/relationships/slideLayout" Target="../slideLayouts/slideLayout252.xml"/><Relationship Id="rId35" Type="http://schemas.openxmlformats.org/officeDocument/2006/relationships/slideLayout" Target="../slideLayouts/slideLayout257.xml"/><Relationship Id="rId43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5" Type="http://schemas.openxmlformats.org/officeDocument/2006/relationships/slideLayout" Target="../slideLayouts/slideLayout247.xml"/><Relationship Id="rId33" Type="http://schemas.openxmlformats.org/officeDocument/2006/relationships/slideLayout" Target="../slideLayouts/slideLayout255.xml"/><Relationship Id="rId38" Type="http://schemas.openxmlformats.org/officeDocument/2006/relationships/slideLayout" Target="../slideLayouts/slideLayout260.xml"/><Relationship Id="rId46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42.xml"/><Relationship Id="rId41" Type="http://schemas.openxmlformats.org/officeDocument/2006/relationships/slideLayout" Target="../slideLayouts/slideLayout263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1.xml"/><Relationship Id="rId18" Type="http://schemas.openxmlformats.org/officeDocument/2006/relationships/slideLayout" Target="../slideLayouts/slideLayout286.xml"/><Relationship Id="rId26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71.xml"/><Relationship Id="rId21" Type="http://schemas.openxmlformats.org/officeDocument/2006/relationships/slideLayout" Target="../slideLayouts/slideLayout289.xml"/><Relationship Id="rId34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17" Type="http://schemas.openxmlformats.org/officeDocument/2006/relationships/slideLayout" Target="../slideLayouts/slideLayout285.xml"/><Relationship Id="rId25" Type="http://schemas.openxmlformats.org/officeDocument/2006/relationships/slideLayout" Target="../slideLayouts/slideLayout293.xml"/><Relationship Id="rId33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270.xml"/><Relationship Id="rId16" Type="http://schemas.openxmlformats.org/officeDocument/2006/relationships/slideLayout" Target="../slideLayouts/slideLayout284.xml"/><Relationship Id="rId20" Type="http://schemas.openxmlformats.org/officeDocument/2006/relationships/slideLayout" Target="../slideLayouts/slideLayout288.xml"/><Relationship Id="rId29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24" Type="http://schemas.openxmlformats.org/officeDocument/2006/relationships/slideLayout" Target="../slideLayouts/slideLayout292.xml"/><Relationship Id="rId32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73.xml"/><Relationship Id="rId15" Type="http://schemas.openxmlformats.org/officeDocument/2006/relationships/slideLayout" Target="../slideLayouts/slideLayout283.xml"/><Relationship Id="rId23" Type="http://schemas.openxmlformats.org/officeDocument/2006/relationships/slideLayout" Target="../slideLayouts/slideLayout291.xml"/><Relationship Id="rId28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278.xml"/><Relationship Id="rId19" Type="http://schemas.openxmlformats.org/officeDocument/2006/relationships/slideLayout" Target="../slideLayouts/slideLayout287.xml"/><Relationship Id="rId31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82.xml"/><Relationship Id="rId22" Type="http://schemas.openxmlformats.org/officeDocument/2006/relationships/slideLayout" Target="../slideLayouts/slideLayout290.xml"/><Relationship Id="rId27" Type="http://schemas.openxmlformats.org/officeDocument/2006/relationships/slideLayout" Target="../slideLayouts/slideLayout295.xml"/><Relationship Id="rId30" Type="http://schemas.openxmlformats.org/officeDocument/2006/relationships/slideLayout" Target="../slideLayouts/slideLayout298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2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76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1" cy="176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"/>
              <a:buNone/>
              <a:defRPr sz="7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1" cy="580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8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17" name="Google Shape;517;p48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18" name="Google Shape;518;p48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1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"/>
              <a:buNone/>
              <a:defRPr sz="7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19" name="Google Shape;519;p48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1" cy="5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82"/>
          <p:cNvSpPr txBox="1">
            <a:spLocks noGrp="1"/>
          </p:cNvSpPr>
          <p:nvPr>
            <p:ph type="ftr" idx="11"/>
          </p:nvPr>
        </p:nvSpPr>
        <p:spPr>
          <a:xfrm>
            <a:off x="5029200" y="8386766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02" name="Google Shape;902;p82"/>
          <p:cNvSpPr txBox="1">
            <a:spLocks noGrp="1"/>
          </p:cNvSpPr>
          <p:nvPr>
            <p:ph type="sldNum" idx="12"/>
          </p:nvPr>
        </p:nvSpPr>
        <p:spPr>
          <a:xfrm>
            <a:off x="14630400" y="8386766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903" name="Google Shape;903;p82"/>
          <p:cNvSpPr txBox="1">
            <a:spLocks noGrp="1"/>
          </p:cNvSpPr>
          <p:nvPr>
            <p:ph type="title"/>
          </p:nvPr>
        </p:nvSpPr>
        <p:spPr>
          <a:xfrm>
            <a:off x="1117600" y="487364"/>
            <a:ext cx="140208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04" name="Google Shape;904;p82"/>
          <p:cNvSpPr txBox="1">
            <a:spLocks noGrp="1"/>
          </p:cNvSpPr>
          <p:nvPr>
            <p:ph type="body" idx="1"/>
          </p:nvPr>
        </p:nvSpPr>
        <p:spPr>
          <a:xfrm>
            <a:off x="1117600" y="2433637"/>
            <a:ext cx="14020800" cy="5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  <p:sldLayoutId id="2147483772" r:id="rId46"/>
    <p:sldLayoutId id="2147483773" r:id="rId47"/>
    <p:sldLayoutId id="2147483774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500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31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14" name="Google Shape;1414;p131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15" name="Google Shape;1415;p131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Helvetica Neue Light"/>
              <a:buNone/>
              <a:defRPr sz="7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16" name="Google Shape;1416;p131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73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  <p:sldLayoutId id="2147483800" r:id="rId26"/>
    <p:sldLayoutId id="2147483801" r:id="rId27"/>
    <p:sldLayoutId id="2147483802" r:id="rId28"/>
    <p:sldLayoutId id="2147483803" r:id="rId29"/>
    <p:sldLayoutId id="2147483804" r:id="rId30"/>
    <p:sldLayoutId id="2147483805" r:id="rId31"/>
    <p:sldLayoutId id="2147483806" r:id="rId32"/>
    <p:sldLayoutId id="2147483807" r:id="rId33"/>
    <p:sldLayoutId id="2147483808" r:id="rId34"/>
    <p:sldLayoutId id="2147483809" r:id="rId35"/>
    <p:sldLayoutId id="2147483810" r:id="rId36"/>
    <p:sldLayoutId id="2147483811" r:id="rId37"/>
    <p:sldLayoutId id="2147483812" r:id="rId38"/>
    <p:sldLayoutId id="2147483813" r:id="rId39"/>
    <p:sldLayoutId id="2147483814" r:id="rId40"/>
    <p:sldLayoutId id="2147483815" r:id="rId41"/>
    <p:sldLayoutId id="2147483816" r:id="rId42"/>
    <p:sldLayoutId id="2147483817" r:id="rId43"/>
    <p:sldLayoutId id="2147483818" r:id="rId44"/>
    <p:sldLayoutId id="2147483819" r:id="rId45"/>
    <p:sldLayoutId id="2147483820" r:id="rId46"/>
    <p:sldLayoutId id="2147483821" r:id="rId4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179"/>
          <p:cNvSpPr txBox="1">
            <a:spLocks noGrp="1"/>
          </p:cNvSpPr>
          <p:nvPr>
            <p:ph type="ftr" idx="11"/>
          </p:nvPr>
        </p:nvSpPr>
        <p:spPr>
          <a:xfrm>
            <a:off x="5029200" y="8386765"/>
            <a:ext cx="6198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4" name="Google Shape;1924;p179"/>
          <p:cNvSpPr txBox="1">
            <a:spLocks noGrp="1"/>
          </p:cNvSpPr>
          <p:nvPr>
            <p:ph type="sldNum" idx="12"/>
          </p:nvPr>
        </p:nvSpPr>
        <p:spPr>
          <a:xfrm>
            <a:off x="14630400" y="8386765"/>
            <a:ext cx="5082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925" name="Google Shape;1925;p179"/>
          <p:cNvSpPr txBox="1">
            <a:spLocks noGrp="1"/>
          </p:cNvSpPr>
          <p:nvPr>
            <p:ph type="title"/>
          </p:nvPr>
        </p:nvSpPr>
        <p:spPr>
          <a:xfrm>
            <a:off x="1117600" y="487364"/>
            <a:ext cx="140208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26" name="Google Shape;1926;p179"/>
          <p:cNvSpPr txBox="1">
            <a:spLocks noGrp="1"/>
          </p:cNvSpPr>
          <p:nvPr>
            <p:ph type="body" idx="1"/>
          </p:nvPr>
        </p:nvSpPr>
        <p:spPr>
          <a:xfrm>
            <a:off x="1117600" y="2433637"/>
            <a:ext cx="14020800" cy="5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50" rIns="162525" bIns="8125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  <p:sldLayoutId id="2147483851" r:id="rId30"/>
    <p:sldLayoutId id="2147483852" r:id="rId31"/>
    <p:sldLayoutId id="2147483853" r:id="rId32"/>
    <p:sldLayoutId id="2147483854" r:id="rId33"/>
    <p:sldLayoutId id="2147483855" r:id="rId34"/>
    <p:sldLayoutId id="2147483856" r:id="rId35"/>
    <p:sldLayoutId id="2147483857" r:id="rId36"/>
    <p:sldLayoutId id="2147483858" r:id="rId37"/>
    <p:sldLayoutId id="2147483859" r:id="rId38"/>
    <p:sldLayoutId id="2147483860" r:id="rId39"/>
    <p:sldLayoutId id="2147483861" r:id="rId40"/>
    <p:sldLayoutId id="2147483862" r:id="rId41"/>
    <p:sldLayoutId id="2147483863" r:id="rId42"/>
    <p:sldLayoutId id="2147483864" r:id="rId43"/>
    <p:sldLayoutId id="2147483865" r:id="rId44"/>
    <p:sldLayoutId id="2147483866" r:id="rId45"/>
    <p:sldLayoutId id="2147483867" r:id="rId46"/>
    <p:sldLayoutId id="2147483868" r:id="rId47"/>
    <p:sldLayoutId id="2147483869" r:id="rId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120">
          <p15:clr>
            <a:srgbClr val="F26B43"/>
          </p15:clr>
        </p15:guide>
        <p15:guide id="2" pos="9102">
          <p15:clr>
            <a:srgbClr val="F26B43"/>
          </p15:clr>
        </p15:guide>
        <p15:guide id="3" pos="796">
          <p15:clr>
            <a:srgbClr val="F26B43"/>
          </p15:clr>
        </p15:guide>
        <p15:guide id="4" pos="15230">
          <p15:clr>
            <a:srgbClr val="F26B43"/>
          </p15:clr>
        </p15:guide>
        <p15:guide id="5" orient="horz" pos="887">
          <p15:clr>
            <a:srgbClr val="F26B43"/>
          </p15:clr>
        </p15:guide>
        <p15:guide id="6" orient="horz" pos="830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228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77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36" name="Google Shape;2436;p228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437" name="Google Shape;2437;p228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"/>
              <a:buNone/>
              <a:defRPr sz="7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38" name="Google Shape;2438;p228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  <p:sldLayoutId id="2147483894" r:id="rId25"/>
    <p:sldLayoutId id="2147483895" r:id="rId26"/>
    <p:sldLayoutId id="2147483896" r:id="rId27"/>
    <p:sldLayoutId id="2147483897" r:id="rId28"/>
    <p:sldLayoutId id="2147483898" r:id="rId29"/>
    <p:sldLayoutId id="2147483899" r:id="rId30"/>
    <p:sldLayoutId id="2147483900" r:id="rId31"/>
    <p:sldLayoutId id="2147483901" r:id="rId32"/>
    <p:sldLayoutId id="2147483902" r:id="rId33"/>
    <p:sldLayoutId id="2147483903" r:id="rId34"/>
    <p:sldLayoutId id="2147483904" r:id="rId35"/>
    <p:sldLayoutId id="2147483905" r:id="rId36"/>
    <p:sldLayoutId id="2147483906" r:id="rId37"/>
    <p:sldLayoutId id="2147483907" r:id="rId38"/>
    <p:sldLayoutId id="2147483908" r:id="rId39"/>
    <p:sldLayoutId id="2147483909" r:id="rId40"/>
    <p:sldLayoutId id="2147483910" r:id="rId41"/>
    <p:sldLayoutId id="2147483911" r:id="rId42"/>
    <p:sldLayoutId id="2147483912" r:id="rId43"/>
    <p:sldLayoutId id="2147483913" r:id="rId44"/>
    <p:sldLayoutId id="2147483914" r:id="rId45"/>
    <p:sldLayoutId id="2147483915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5" name="Google Shape;2945;p275"/>
          <p:cNvSpPr txBox="1">
            <a:spLocks noGrp="1"/>
          </p:cNvSpPr>
          <p:nvPr>
            <p:ph type="ftr" idx="11"/>
          </p:nvPr>
        </p:nvSpPr>
        <p:spPr>
          <a:xfrm>
            <a:off x="5029200" y="8386764"/>
            <a:ext cx="61977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46" name="Google Shape;2946;p275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947" name="Google Shape;2947;p275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48" name="Google Shape;2948;p275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0" cy="58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  <p:sldLayoutId id="2147483933" r:id="rId18"/>
    <p:sldLayoutId id="2147483934" r:id="rId19"/>
    <p:sldLayoutId id="2147483935" r:id="rId20"/>
    <p:sldLayoutId id="2147483936" r:id="rId21"/>
    <p:sldLayoutId id="2147483937" r:id="rId22"/>
    <p:sldLayoutId id="2147483938" r:id="rId23"/>
    <p:sldLayoutId id="2147483939" r:id="rId24"/>
    <p:sldLayoutId id="2147483940" r:id="rId25"/>
    <p:sldLayoutId id="2147483941" r:id="rId26"/>
    <p:sldLayoutId id="2147483942" r:id="rId27"/>
    <p:sldLayoutId id="2147483943" r:id="rId28"/>
    <p:sldLayoutId id="2147483944" r:id="rId29"/>
    <p:sldLayoutId id="2147483945" r:id="rId30"/>
    <p:sldLayoutId id="2147483946" r:id="rId31"/>
    <p:sldLayoutId id="2147483947" r:id="rId32"/>
    <p:sldLayoutId id="2147483948" r:id="rId33"/>
    <p:sldLayoutId id="2147483949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re-guidelines-for-literature-repository-managers.readthedocs.io/en/v4.0.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1.xml"/><Relationship Id="rId4" Type="http://schemas.openxmlformats.org/officeDocument/2006/relationships/hyperlink" Target="https://github.com/openaire/guidelines-literature-repositori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dx.doi.org/10.5281/zenodo.129920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aire.eu/suppor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guidelines@openaire.e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s://guidelines.openaire.e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5281/zenodo.144640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p310"/>
          <p:cNvSpPr txBox="1">
            <a:spLocks noGrp="1"/>
          </p:cNvSpPr>
          <p:nvPr>
            <p:ph type="body" idx="1"/>
          </p:nvPr>
        </p:nvSpPr>
        <p:spPr>
          <a:xfrm>
            <a:off x="1502600" y="891927"/>
            <a:ext cx="13959900" cy="43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Autofit/>
          </a:bodyPr>
          <a:lstStyle/>
          <a:p>
            <a:pPr marL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0"/>
              <a:t>OpenAIRE Guidelines </a:t>
            </a:r>
            <a:br>
              <a:rPr lang="de-DE" sz="6000"/>
            </a:br>
            <a:r>
              <a:rPr lang="de-DE" sz="6000"/>
              <a:t>for Content Providers - </a:t>
            </a:r>
            <a:br>
              <a:rPr lang="de-DE" sz="6000"/>
            </a:br>
            <a:r>
              <a:rPr lang="de-DE" sz="6000"/>
              <a:t>new Metadata Application Profile </a:t>
            </a:r>
            <a:br>
              <a:rPr lang="de-DE" sz="6000"/>
            </a:br>
            <a:r>
              <a:rPr lang="de-DE" sz="6000"/>
              <a:t>for Literature Repositories</a:t>
            </a:r>
            <a:endParaRPr sz="6000"/>
          </a:p>
        </p:txBody>
      </p:sp>
      <p:sp>
        <p:nvSpPr>
          <p:cNvPr id="3378" name="Google Shape;3378;p310"/>
          <p:cNvSpPr txBox="1">
            <a:spLocks noGrp="1"/>
          </p:cNvSpPr>
          <p:nvPr>
            <p:ph type="body" idx="3"/>
          </p:nvPr>
        </p:nvSpPr>
        <p:spPr>
          <a:xfrm>
            <a:off x="9220975" y="5358715"/>
            <a:ext cx="62415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2700"/>
              <a:buFont typeface="Helvetica Neue"/>
              <a:buNone/>
            </a:pPr>
            <a:r>
              <a:rPr lang="de-DE"/>
              <a:t>Jochen Schirrwagen, UNIBI</a:t>
            </a:r>
            <a:br>
              <a:rPr lang="de-DE"/>
            </a:br>
            <a:r>
              <a:rPr lang="de-DE"/>
              <a:t>Andreas Czerniak, UNIBI</a:t>
            </a:r>
            <a:br>
              <a:rPr lang="de-DE"/>
            </a:br>
            <a:r>
              <a:rPr lang="de-DE"/>
              <a:t>Pedro Principe, UMINHO</a:t>
            </a:r>
            <a:endParaRPr/>
          </a:p>
        </p:txBody>
      </p:sp>
      <p:sp>
        <p:nvSpPr>
          <p:cNvPr id="3379" name="Google Shape;3379;p310"/>
          <p:cNvSpPr txBox="1">
            <a:spLocks noGrp="1"/>
          </p:cNvSpPr>
          <p:nvPr>
            <p:ph type="ftr" idx="11"/>
          </p:nvPr>
        </p:nvSpPr>
        <p:spPr>
          <a:xfrm>
            <a:off x="7791025" y="7284500"/>
            <a:ext cx="76842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 Light"/>
              <a:buNone/>
            </a:pPr>
            <a:r>
              <a:rPr lang="de-DE"/>
              <a:t>Webinar on OpenAIRE Guidelines v4 | 05 Apr 2019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Google Shape;3479;p319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600" cy="5576400"/>
          </a:xfrm>
          <a:prstGeom prst="rect">
            <a:avLst/>
          </a:prstGeom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Guidelines v4 and Application Profile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p320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00" cy="6112800"/>
          </a:xfrm>
          <a:prstGeom prst="rect">
            <a:avLst/>
          </a:prstGeom>
        </p:spPr>
        <p:txBody>
          <a:bodyPr spcFirstLastPara="1" wrap="square" lIns="0" tIns="180000" rIns="0" bIns="0" anchor="t" anchorCtr="0">
            <a:noAutofit/>
          </a:bodyPr>
          <a:lstStyle/>
          <a:p>
            <a:pPr marL="457200" lvl="0" indent="-457200" algn="l" rtl="0">
              <a:spcBef>
                <a:spcPts val="1200"/>
              </a:spcBef>
              <a:spcAft>
                <a:spcPts val="0"/>
              </a:spcAft>
              <a:buSzPts val="3600"/>
              <a:buChar char="●"/>
            </a:pPr>
            <a:r>
              <a:rPr lang="de-DE" sz="3600"/>
              <a:t>Application profil based on Dublin Core &amp; DataCite metadata schemes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de-DE" sz="3600"/>
              <a:t>requires a new OAI metadata prefix “oai_openaire”, but requires no specific OAI-set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de-DE" sz="3600"/>
              <a:t>supports various identifier schemes for entities like authors, organisations, funders, scholarly works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de-DE" sz="3600"/>
              <a:t>uses controlled vocabularies defined by COAR (access rights, resource types, version types)</a:t>
            </a:r>
            <a:endParaRPr sz="36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de-DE" sz="3600"/>
              <a:t>compatible with OpenAIRE content acquisition policy</a:t>
            </a:r>
            <a:endParaRPr sz="3600"/>
          </a:p>
        </p:txBody>
      </p:sp>
      <p:sp>
        <p:nvSpPr>
          <p:cNvPr id="3485" name="Google Shape;3485;p320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3900"/>
              </a:spcBef>
              <a:spcAft>
                <a:spcPts val="0"/>
              </a:spcAft>
              <a:buNone/>
            </a:pPr>
            <a:r>
              <a:rPr lang="de-DE"/>
              <a:t>What’s new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0" name="Google Shape;3490;p321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00" cy="6112800"/>
          </a:xfrm>
          <a:prstGeom prst="rect">
            <a:avLst/>
          </a:prstGeom>
        </p:spPr>
        <p:txBody>
          <a:bodyPr spcFirstLastPara="1" wrap="square" lIns="0" tIns="180000" rIns="0" bIns="0" anchor="t" anchorCtr="0">
            <a:noAutofit/>
          </a:bodyPr>
          <a:lstStyle/>
          <a:p>
            <a:pPr marL="457200" lvl="0" indent="-487680" algn="l" rtl="0">
              <a:spcBef>
                <a:spcPts val="1200"/>
              </a:spcBef>
              <a:spcAft>
                <a:spcPts val="0"/>
              </a:spcAft>
              <a:buSzPts val="4080"/>
              <a:buChar char="●"/>
            </a:pPr>
            <a:r>
              <a:rPr lang="de-DE" sz="3600"/>
              <a:t>Guidelines at </a:t>
            </a:r>
            <a:r>
              <a:rPr lang="de-DE" sz="2400" u="sng">
                <a:solidFill>
                  <a:schemeClr val="hlink"/>
                </a:solidFill>
                <a:hlinkClick r:id="rId3"/>
              </a:rPr>
              <a:t>https://openaire-guidelines-for-literature-repository-managers.readthedocs.io/en/v4.0.0/</a:t>
            </a:r>
            <a:endParaRPr sz="2400"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de-DE" sz="3600"/>
              <a:t>Schema and examples on github</a:t>
            </a:r>
            <a:br>
              <a:rPr lang="de-DE" sz="3600"/>
            </a:br>
            <a:r>
              <a:rPr lang="de-DE" sz="2400" u="sng">
                <a:solidFill>
                  <a:schemeClr val="hlink"/>
                </a:solidFill>
                <a:hlinkClick r:id="rId4"/>
              </a:rPr>
              <a:t>https://github.com/openaire/guidelines-literature-repositories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91" name="Google Shape;3491;p321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3900"/>
              </a:spcBef>
              <a:spcAft>
                <a:spcPts val="0"/>
              </a:spcAft>
              <a:buNone/>
            </a:pPr>
            <a:r>
              <a:rPr lang="de-DE"/>
              <a:t>References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6" name="Google Shape;3496;p322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6226810" cy="247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Calibri"/>
              <a:buNone/>
            </a:pPr>
            <a:r>
              <a:rPr lang="de-DE" sz="4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OpenAIRE Guidelines for Literature Repository Managers v4.0</a:t>
            </a:r>
            <a:endParaRPr/>
          </a:p>
        </p:txBody>
      </p:sp>
      <p:pic>
        <p:nvPicPr>
          <p:cNvPr id="3497" name="Google Shape;3497;p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0" y="56978"/>
            <a:ext cx="4990400" cy="86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3498" name="Google Shape;3498;p322"/>
          <p:cNvSpPr txBox="1"/>
          <p:nvPr/>
        </p:nvSpPr>
        <p:spPr>
          <a:xfrm>
            <a:off x="711200" y="7144786"/>
            <a:ext cx="6434597" cy="977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http://dx.doi.org/10.5281/zenodo.1299203</a:t>
            </a:r>
            <a:r>
              <a:rPr lang="de-DE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(Released Nov-2018)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9" name="Google Shape;3499;p322"/>
          <p:cNvSpPr txBox="1"/>
          <p:nvPr/>
        </p:nvSpPr>
        <p:spPr>
          <a:xfrm>
            <a:off x="554133" y="2080260"/>
            <a:ext cx="6097200" cy="5064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12800" marR="0" lvl="0" indent="-56515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</a:pPr>
            <a:r>
              <a:rPr lang="de-DE"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Based on established standards: Dublin Core and DataCite metadata scheme</a:t>
            </a: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8128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</a:pPr>
            <a:r>
              <a:rPr lang="de-DE"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description of textual and data publications</a:t>
            </a: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8128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</a:pPr>
            <a:r>
              <a:rPr lang="de-DE"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Application Profile</a:t>
            </a: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8128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Helvetica Neue Light"/>
              <a:buChar char="•"/>
            </a:pPr>
            <a:r>
              <a:rPr lang="de-DE"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Controlled Vocabularies aligned with the other OpenAIRE Guidelines</a:t>
            </a: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Google Shape;3504;p323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</a:pPr>
            <a:r>
              <a:rPr lang="de-DE"/>
              <a:t>Metadata Goals</a:t>
            </a:r>
            <a:endParaRPr/>
          </a:p>
        </p:txBody>
      </p:sp>
      <p:graphicFrame>
        <p:nvGraphicFramePr>
          <p:cNvPr id="3505" name="Google Shape;3505;p323"/>
          <p:cNvGraphicFramePr/>
          <p:nvPr/>
        </p:nvGraphicFramePr>
        <p:xfrm>
          <a:off x="1578738" y="1736794"/>
          <a:ext cx="11795350" cy="6378500"/>
        </p:xfrm>
        <a:graphic>
          <a:graphicData uri="http://schemas.openxmlformats.org/drawingml/2006/table">
            <a:tbl>
              <a:tblPr firstRow="1" bandRow="1">
                <a:noFill/>
                <a:tableStyleId>{E8A64E18-7216-4411-AF9C-89D314C760C4}</a:tableStyleId>
              </a:tblPr>
              <a:tblGrid>
                <a:gridCol w="430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Goal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Metadata Groups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Discovery and Citability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Descriptive metadata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Accessibility and Reuse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Access Rights, License Conditions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4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Contextualization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Research Project, Linked Research Artefacts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4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Interoperability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Identifier for Entities, Controlled Vocabularies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Reporting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Funding Reference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TDM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800" u="none" strike="noStrike" cap="none"/>
                        <a:t>File Location, License Conditions</a:t>
                      </a:r>
                      <a:endParaRPr sz="2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0" name="Google Shape;3510;p324"/>
          <p:cNvSpPr txBox="1">
            <a:spLocks noGrp="1"/>
          </p:cNvSpPr>
          <p:nvPr>
            <p:ph type="body" idx="2"/>
          </p:nvPr>
        </p:nvSpPr>
        <p:spPr>
          <a:xfrm>
            <a:off x="1264356" y="602076"/>
            <a:ext cx="240540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</a:pPr>
            <a:r>
              <a:rPr lang="de-DE"/>
              <a:t>Discovery and Citability I</a:t>
            </a:r>
            <a:endParaRPr sz="53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1" name="Google Shape;3511;p324"/>
          <p:cNvSpPr txBox="1">
            <a:spLocks noGrp="1"/>
          </p:cNvSpPr>
          <p:nvPr>
            <p:ph type="sldNum" idx="12"/>
          </p:nvPr>
        </p:nvSpPr>
        <p:spPr>
          <a:xfrm>
            <a:off x="27682317" y="15202656"/>
            <a:ext cx="9030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  <p:graphicFrame>
        <p:nvGraphicFramePr>
          <p:cNvPr id="3512" name="Google Shape;3512;p324"/>
          <p:cNvGraphicFramePr/>
          <p:nvPr/>
        </p:nvGraphicFramePr>
        <p:xfrm>
          <a:off x="1041403" y="222488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{8D73CAAA-5877-4192-B353-5BF91825ABAB}</a:tableStyleId>
              </a:tblPr>
              <a:tblGrid>
                <a:gridCol w="333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Property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Requirement level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Granularity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Creator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Attributes for firstName, lastName, identifier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Publication Date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Title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Resource Identifier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Identifier Type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Resource Type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/ Controlled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Contributor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if applicable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Language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if applicable / Controlled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Description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if applicable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Subject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if applicable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Publisher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if applicable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325"/>
          <p:cNvSpPr txBox="1">
            <a:spLocks noGrp="1"/>
          </p:cNvSpPr>
          <p:nvPr>
            <p:ph type="body" idx="2"/>
          </p:nvPr>
        </p:nvSpPr>
        <p:spPr>
          <a:xfrm>
            <a:off x="1264356" y="144876"/>
            <a:ext cx="240540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</a:pPr>
            <a:r>
              <a:rPr lang="de-DE"/>
              <a:t>Discovery and Citability II</a:t>
            </a:r>
            <a:endParaRPr sz="53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8" name="Google Shape;3518;p325"/>
          <p:cNvSpPr txBox="1">
            <a:spLocks noGrp="1"/>
          </p:cNvSpPr>
          <p:nvPr>
            <p:ph type="sldNum" idx="12"/>
          </p:nvPr>
        </p:nvSpPr>
        <p:spPr>
          <a:xfrm>
            <a:off x="27682317" y="15202656"/>
            <a:ext cx="9030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  <p:graphicFrame>
        <p:nvGraphicFramePr>
          <p:cNvPr id="3519" name="Google Shape;3519;p325"/>
          <p:cNvGraphicFramePr/>
          <p:nvPr/>
        </p:nvGraphicFramePr>
        <p:xfrm>
          <a:off x="1117556" y="178046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{8D73CAAA-5877-4192-B353-5BF91825ABAB}</a:tableStyleId>
              </a:tblPr>
              <a:tblGrid>
                <a:gridCol w="448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Property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Requirement level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Granularity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Source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Coverage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Audience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Optional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GeoLocation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Optional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Resource Version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Citation Title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Citation Volume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Citation Issue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Citation Start Page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Citation End Page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Citation Edition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Citation Conference Place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Citation Conference Date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p326"/>
          <p:cNvSpPr txBox="1">
            <a:spLocks noGrp="1"/>
          </p:cNvSpPr>
          <p:nvPr>
            <p:ph type="body" idx="2"/>
          </p:nvPr>
        </p:nvSpPr>
        <p:spPr>
          <a:xfrm>
            <a:off x="1264356" y="602076"/>
            <a:ext cx="240540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</a:pPr>
            <a:r>
              <a:rPr lang="de-DE"/>
              <a:t>Accessibility and Reuse</a:t>
            </a:r>
            <a:endParaRPr sz="53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5" name="Google Shape;3525;p326"/>
          <p:cNvSpPr txBox="1">
            <a:spLocks noGrp="1"/>
          </p:cNvSpPr>
          <p:nvPr>
            <p:ph type="sldNum" idx="12"/>
          </p:nvPr>
        </p:nvSpPr>
        <p:spPr>
          <a:xfrm>
            <a:off x="27682317" y="15202656"/>
            <a:ext cx="9030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  <p:graphicFrame>
        <p:nvGraphicFramePr>
          <p:cNvPr id="3526" name="Google Shape;3526;p326"/>
          <p:cNvGraphicFramePr/>
          <p:nvPr/>
        </p:nvGraphicFramePr>
        <p:xfrm>
          <a:off x="1117600" y="243416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{8D73CAAA-5877-4192-B353-5BF91825ABAB}</a:tableStyleId>
              </a:tblPr>
              <a:tblGrid>
                <a:gridCol w="333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Property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Requirement level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Granularity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Access Rights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/ Controlled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License Condition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1" name="Google Shape;3531;p327"/>
          <p:cNvSpPr txBox="1">
            <a:spLocks noGrp="1"/>
          </p:cNvSpPr>
          <p:nvPr>
            <p:ph type="body" idx="2"/>
          </p:nvPr>
        </p:nvSpPr>
        <p:spPr>
          <a:xfrm>
            <a:off x="1264356" y="602076"/>
            <a:ext cx="240540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</a:pPr>
            <a:r>
              <a:rPr lang="de-DE"/>
              <a:t>Reporting (to Funders)</a:t>
            </a:r>
            <a:endParaRPr sz="53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2" name="Google Shape;3532;p327"/>
          <p:cNvSpPr txBox="1">
            <a:spLocks noGrp="1"/>
          </p:cNvSpPr>
          <p:nvPr>
            <p:ph type="sldNum" idx="12"/>
          </p:nvPr>
        </p:nvSpPr>
        <p:spPr>
          <a:xfrm>
            <a:off x="27682317" y="15202656"/>
            <a:ext cx="9030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  <p:graphicFrame>
        <p:nvGraphicFramePr>
          <p:cNvPr id="3533" name="Google Shape;3533;p327"/>
          <p:cNvGraphicFramePr/>
          <p:nvPr/>
        </p:nvGraphicFramePr>
        <p:xfrm>
          <a:off x="1117600" y="243416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{8D73CAAA-5877-4192-B353-5BF91825ABAB}</a:tableStyleId>
              </a:tblPr>
              <a:tblGrid>
                <a:gridCol w="333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Property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Requirement level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Granularity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Funding Reference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if applicable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funderName, award ...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Embargo Period Date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if applicable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8" name="Google Shape;3538;p328"/>
          <p:cNvSpPr txBox="1">
            <a:spLocks noGrp="1"/>
          </p:cNvSpPr>
          <p:nvPr>
            <p:ph type="body" idx="2"/>
          </p:nvPr>
        </p:nvSpPr>
        <p:spPr>
          <a:xfrm>
            <a:off x="1264356" y="602076"/>
            <a:ext cx="240540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</a:pPr>
            <a:r>
              <a:rPr lang="de-DE"/>
              <a:t>Interoperability</a:t>
            </a:r>
            <a:endParaRPr sz="53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9" name="Google Shape;3539;p328"/>
          <p:cNvSpPr txBox="1">
            <a:spLocks noGrp="1"/>
          </p:cNvSpPr>
          <p:nvPr>
            <p:ph type="sldNum" idx="12"/>
          </p:nvPr>
        </p:nvSpPr>
        <p:spPr>
          <a:xfrm>
            <a:off x="27682317" y="15202656"/>
            <a:ext cx="9030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  <p:graphicFrame>
        <p:nvGraphicFramePr>
          <p:cNvPr id="3540" name="Google Shape;3540;p328"/>
          <p:cNvGraphicFramePr/>
          <p:nvPr/>
        </p:nvGraphicFramePr>
        <p:xfrm>
          <a:off x="1117600" y="243416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{8D73CAAA-5877-4192-B353-5BF91825ABAB}</a:tableStyleId>
              </a:tblPr>
              <a:tblGrid>
                <a:gridCol w="333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Property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Requirement level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Granularity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Format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Alternate Identifier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identifier type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Related Identifier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identifier type, relation type, resource type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Google Shape;3384;p311"/>
          <p:cNvSpPr txBox="1">
            <a:spLocks noGrp="1"/>
          </p:cNvSpPr>
          <p:nvPr>
            <p:ph type="body" idx="1"/>
          </p:nvPr>
        </p:nvSpPr>
        <p:spPr>
          <a:xfrm>
            <a:off x="723900" y="1484025"/>
            <a:ext cx="14294700" cy="67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740"/>
              <a:buChar char="●"/>
            </a:pPr>
            <a:r>
              <a:rPr lang="de-DE" dirty="0" err="1"/>
              <a:t>OpenAIRE</a:t>
            </a:r>
            <a:r>
              <a:rPr lang="de-DE" dirty="0"/>
              <a:t> </a:t>
            </a:r>
            <a:r>
              <a:rPr lang="de-DE" dirty="0" err="1"/>
              <a:t>Interoperability</a:t>
            </a:r>
            <a:r>
              <a:rPr lang="de-DE" dirty="0"/>
              <a:t> Guidelines Eco-System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740"/>
              <a:buChar char="●"/>
            </a:pPr>
            <a:r>
              <a:rPr lang="de-DE" dirty="0" err="1"/>
              <a:t>Objectives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Lit</a:t>
            </a:r>
            <a:r>
              <a:rPr lang="de-DE" dirty="0"/>
              <a:t>. Repository Guidelines v4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740"/>
              <a:buChar char="●"/>
            </a:pPr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Profile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740"/>
              <a:buChar char="●"/>
            </a:pPr>
            <a:r>
              <a:rPr lang="de-DE" dirty="0"/>
              <a:t>Implementation </a:t>
            </a:r>
            <a:r>
              <a:rPr lang="de-DE" dirty="0" err="1"/>
              <a:t>Aspects</a:t>
            </a:r>
            <a:endParaRPr dirty="0"/>
          </a:p>
          <a:p>
            <a:pPr marL="91440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400"/>
              <a:buChar char="•"/>
            </a:pPr>
            <a:r>
              <a:rPr lang="de-DE" dirty="0"/>
              <a:t>in Repository </a:t>
            </a:r>
            <a:r>
              <a:rPr lang="de-DE" dirty="0" err="1"/>
              <a:t>Platforms</a:t>
            </a:r>
            <a:endParaRPr dirty="0"/>
          </a:p>
          <a:p>
            <a:pPr marL="914400" lvl="1" indent="-444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400"/>
              <a:buChar char="•"/>
            </a:pPr>
            <a:r>
              <a:rPr lang="de-DE" dirty="0"/>
              <a:t>in </a:t>
            </a:r>
            <a:r>
              <a:rPr lang="de-DE" dirty="0" err="1"/>
              <a:t>OpenAIRE</a:t>
            </a:r>
            <a:r>
              <a:rPr lang="de-DE" dirty="0"/>
              <a:t> Infrastructure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740"/>
              <a:buChar char="●"/>
            </a:pPr>
            <a:r>
              <a:rPr lang="de-DE" dirty="0"/>
              <a:t>Support &amp; Dissemination</a:t>
            </a:r>
          </a:p>
        </p:txBody>
      </p:sp>
      <p:sp>
        <p:nvSpPr>
          <p:cNvPr id="3385" name="Google Shape;3385;p311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4500"/>
              <a:buNone/>
            </a:pPr>
            <a:r>
              <a:rPr lang="de-DE"/>
              <a:t>Agenda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5" name="Google Shape;3545;p329"/>
          <p:cNvSpPr txBox="1">
            <a:spLocks noGrp="1"/>
          </p:cNvSpPr>
          <p:nvPr>
            <p:ph type="body" idx="2"/>
          </p:nvPr>
        </p:nvSpPr>
        <p:spPr>
          <a:xfrm>
            <a:off x="1264356" y="602076"/>
            <a:ext cx="24054000" cy="20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</a:pPr>
            <a:r>
              <a:rPr lang="de-DE"/>
              <a:t>Mining and Download</a:t>
            </a:r>
            <a:endParaRPr sz="53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6" name="Google Shape;3546;p329"/>
          <p:cNvSpPr txBox="1">
            <a:spLocks noGrp="1"/>
          </p:cNvSpPr>
          <p:nvPr>
            <p:ph type="sldNum" idx="12"/>
          </p:nvPr>
        </p:nvSpPr>
        <p:spPr>
          <a:xfrm>
            <a:off x="27682317" y="15202656"/>
            <a:ext cx="903000" cy="6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 Light"/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  <p:graphicFrame>
        <p:nvGraphicFramePr>
          <p:cNvPr id="3547" name="Google Shape;3547;p329"/>
          <p:cNvGraphicFramePr/>
          <p:nvPr/>
        </p:nvGraphicFramePr>
        <p:xfrm>
          <a:off x="1117600" y="243416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{8D73CAAA-5877-4192-B353-5BF91825ABAB}</a:tableStyleId>
              </a:tblPr>
              <a:tblGrid>
                <a:gridCol w="333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5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Property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Requirement level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Granularity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File Location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Mandatory if applicable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Size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Optional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Related Identifier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Recommended</a:t>
                      </a:r>
                      <a:endParaRPr sz="2500"/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/>
                        <a:t>identifier type, relation type, resource type</a:t>
                      </a:r>
                      <a:endParaRPr sz="2500"/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Google Shape;3552;p330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600" cy="5576400"/>
          </a:xfrm>
          <a:prstGeom prst="rect">
            <a:avLst/>
          </a:prstGeom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Implementation Roadmap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7" name="Google Shape;3557;p331"/>
          <p:cNvSpPr txBox="1">
            <a:spLocks noGrp="1"/>
          </p:cNvSpPr>
          <p:nvPr>
            <p:ph type="body" idx="2"/>
          </p:nvPr>
        </p:nvSpPr>
        <p:spPr>
          <a:xfrm>
            <a:off x="711202" y="338668"/>
            <a:ext cx="13530000" cy="114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3900"/>
              </a:spcBef>
              <a:spcAft>
                <a:spcPts val="0"/>
              </a:spcAft>
              <a:buNone/>
            </a:pPr>
            <a:r>
              <a:rPr lang="de-DE"/>
              <a:t>Roll out of OpenAIRE Guidelines</a:t>
            </a:r>
            <a:endParaRPr/>
          </a:p>
        </p:txBody>
      </p:sp>
      <p:graphicFrame>
        <p:nvGraphicFramePr>
          <p:cNvPr id="3558" name="Google Shape;3558;p331"/>
          <p:cNvGraphicFramePr/>
          <p:nvPr/>
        </p:nvGraphicFramePr>
        <p:xfrm>
          <a:off x="1117600" y="1695500"/>
          <a:ext cx="14020800" cy="6529750"/>
        </p:xfrm>
        <a:graphic>
          <a:graphicData uri="http://schemas.openxmlformats.org/drawingml/2006/table">
            <a:tbl>
              <a:tblPr firstRow="1" bandRow="1">
                <a:noFill/>
                <a:tableStyleId>{8D73CAAA-5877-4192-B353-5BF91825ABAB}</a:tableStyleId>
              </a:tblPr>
              <a:tblGrid>
                <a:gridCol w="250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When</a:t>
                      </a:r>
                      <a:endParaRPr sz="25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>
                          <a:latin typeface="Arial"/>
                          <a:ea typeface="Arial"/>
                          <a:cs typeface="Arial"/>
                          <a:sym typeface="Arial"/>
                        </a:rPr>
                        <a:t>Purpose</a:t>
                      </a:r>
                      <a:endParaRPr sz="25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>
                          <a:latin typeface="Arial"/>
                          <a:ea typeface="Arial"/>
                          <a:cs typeface="Arial"/>
                          <a:sym typeface="Arial"/>
                        </a:rPr>
                        <a:t>What</a:t>
                      </a:r>
                      <a:endParaRPr sz="25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500">
                          <a:latin typeface="Arial"/>
                          <a:ea typeface="Arial"/>
                          <a:cs typeface="Arial"/>
                          <a:sym typeface="Arial"/>
                        </a:rPr>
                        <a:t>Who</a:t>
                      </a:r>
                      <a:endParaRPr sz="25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12-2018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Communication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Release, Newsletter, Blogpost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Guidelines-Team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04-2019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Training: purposes of the guidelines; how to disseminate to repo-managers; collect feedback from repo-managers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Webinar for NOADs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UNIBI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04-2019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 material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Guide / Factsheet / FAQs for Repository Managers per type of Guidelines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UMINHO, UNIBI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04/05-2019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Training &amp; support for implementation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Individual meetings with platform developers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Guidelines-Team, NOADs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05/06-2019 …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Training &amp; configuration &amp; practical aspects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Repository Managers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Guidelines-Team, NOADs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03/04-2019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Implementation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Update Validator / Aggregator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Tech-Team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06-2019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Implementation / discuss at Open Repositories Conference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Guidelines supported in Repository Platforms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100">
                          <a:latin typeface="Arial"/>
                          <a:ea typeface="Arial"/>
                          <a:cs typeface="Arial"/>
                          <a:sym typeface="Arial"/>
                        </a:rPr>
                        <a:t>Guidelines-Team and Platform Developers</a:t>
                      </a:r>
                      <a:endParaRPr sz="21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50" marR="121950" marT="60975" marB="6097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" name="Google Shape;3563;p332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000" cy="114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900"/>
              </a:spcBef>
              <a:spcAft>
                <a:spcPts val="0"/>
              </a:spcAft>
              <a:buNone/>
            </a:pPr>
            <a:r>
              <a:rPr lang="de-DE"/>
              <a:t>Implementation in Repositories</a:t>
            </a:r>
            <a:endParaRPr/>
          </a:p>
        </p:txBody>
      </p:sp>
      <p:graphicFrame>
        <p:nvGraphicFramePr>
          <p:cNvPr id="3564" name="Google Shape;3564;p332"/>
          <p:cNvGraphicFramePr/>
          <p:nvPr/>
        </p:nvGraphicFramePr>
        <p:xfrm>
          <a:off x="1362800" y="1863875"/>
          <a:ext cx="13530000" cy="6816500"/>
        </p:xfrm>
        <a:graphic>
          <a:graphicData uri="http://schemas.openxmlformats.org/drawingml/2006/table">
            <a:tbl>
              <a:tblPr firstRow="1" bandRow="1">
                <a:noFill/>
                <a:tableStyleId>{50657510-33E4-4FA0-B1AF-05D589EEDA72}</a:tableStyleId>
              </a:tblPr>
              <a:tblGrid>
                <a:gridCol w="338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82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Software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Supported Version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Status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Comments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DSpace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7 (in prep.)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5 &amp; 6 (in test)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In preparation - </a:t>
                      </a:r>
                      <a:r>
                        <a:rPr lang="de-DE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DSpace OpenAIRE 4.0 WG</a:t>
                      </a:r>
                      <a:endParaRPr sz="2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Implementations by PT repos RCAAP for v.5</a:t>
                      </a:r>
                      <a:endParaRPr sz="2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70 days effort (WG timeline plans)</a:t>
                      </a:r>
                      <a:endParaRPr sz="2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200">
                          <a:latin typeface="Arial"/>
                          <a:ea typeface="Arial"/>
                          <a:cs typeface="Arial"/>
                          <a:sym typeface="Arial"/>
                        </a:rPr>
                        <a:t>Documentation will be available ASAP</a:t>
                      </a:r>
                      <a:endParaRPr sz="22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EPrints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All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Contacted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May need funding via Jisc or OpenAIRE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Invenio / zenodo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On their roadmap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Islandora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Contacted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Librecat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Contacted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OPUS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4 (in prod.)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Contacted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MyCoRe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Contacted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8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HAL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Contacted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May have very limited resources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p333"/>
          <p:cNvSpPr txBox="1">
            <a:spLocks noGrp="1"/>
          </p:cNvSpPr>
          <p:nvPr>
            <p:ph type="body" idx="1"/>
          </p:nvPr>
        </p:nvSpPr>
        <p:spPr>
          <a:xfrm>
            <a:off x="476775" y="338675"/>
            <a:ext cx="15495300" cy="114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900"/>
              </a:spcBef>
              <a:spcAft>
                <a:spcPts val="0"/>
              </a:spcAft>
              <a:buNone/>
            </a:pPr>
            <a:r>
              <a:rPr lang="de-DE"/>
              <a:t>Implementation in the OpenAIRE Infrastructure</a:t>
            </a:r>
            <a:endParaRPr/>
          </a:p>
        </p:txBody>
      </p:sp>
      <p:graphicFrame>
        <p:nvGraphicFramePr>
          <p:cNvPr id="3570" name="Google Shape;3570;p333"/>
          <p:cNvGraphicFramePr/>
          <p:nvPr/>
        </p:nvGraphicFramePr>
        <p:xfrm>
          <a:off x="1362800" y="1863875"/>
          <a:ext cx="13530000" cy="2934545"/>
        </p:xfrm>
        <a:graphic>
          <a:graphicData uri="http://schemas.openxmlformats.org/drawingml/2006/table">
            <a:tbl>
              <a:tblPr firstRow="1" bandRow="1">
                <a:noFill/>
                <a:tableStyleId>{50657510-33E4-4FA0-B1AF-05D589EEDA72}</a:tableStyleId>
              </a:tblPr>
              <a:tblGrid>
                <a:gridCol w="338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6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ervice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What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When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Comments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Validator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Ruleset for Guidelines v4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In preparation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also required for Guidelines implementers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DataSource Registration &amp; Update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Compatibility Level</a:t>
                      </a:r>
                      <a:b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MetadataFormat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Aggregation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Transformation Rules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In preparation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5" name="Google Shape;3575;p334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600" cy="5576400"/>
          </a:xfrm>
          <a:prstGeom prst="rect">
            <a:avLst/>
          </a:prstGeom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Support &amp; Dissemination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Google Shape;3580;p335"/>
          <p:cNvSpPr txBox="1">
            <a:spLocks noGrp="1"/>
          </p:cNvSpPr>
          <p:nvPr>
            <p:ph type="body" idx="1"/>
          </p:nvPr>
        </p:nvSpPr>
        <p:spPr>
          <a:xfrm>
            <a:off x="723900" y="1484025"/>
            <a:ext cx="13517700" cy="6321600"/>
          </a:xfrm>
          <a:prstGeom prst="rect">
            <a:avLst/>
          </a:prstGeom>
        </p:spPr>
        <p:txBody>
          <a:bodyPr spcFirstLastPara="1" wrap="square" lIns="0" tIns="180000" rIns="0" bIns="0" anchor="t" anchorCtr="0">
            <a:noAutofit/>
          </a:bodyPr>
          <a:lstStyle/>
          <a:p>
            <a:pPr marL="457200" lvl="0" indent="-419100" algn="l" rtl="0">
              <a:spcBef>
                <a:spcPts val="120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Guidelines v4 introduces a new Application Profile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OpenAIRE coordinates implementation in major repository platforms</a:t>
            </a:r>
            <a:endParaRPr sz="3000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000"/>
              <a:buChar char="○"/>
            </a:pPr>
            <a:r>
              <a:rPr lang="de-DE" sz="3000">
                <a:solidFill>
                  <a:srgbClr val="C00000"/>
                </a:solidFill>
              </a:rPr>
              <a:t>Let us know missing platforms which must be supported !</a:t>
            </a:r>
            <a:endParaRPr sz="3000">
              <a:solidFill>
                <a:srgbClr val="C0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Validation, Registration, Aggregation in OpenAIRE according to the new Guidelines is in preparation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OpenAIRE will continue aggregation of repositories which are compatible to previous versions of the Guidelines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Upgrade to new Guidelines is recommended as it will improve metadata quality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The new CAP has come into effect (all types of research output, OA and non-OA)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de-DE" sz="3000"/>
              <a:t>OpenAIRE will organize a webinar on the new Guidelines dedicated to repository managers</a:t>
            </a:r>
            <a:endParaRPr sz="3000"/>
          </a:p>
        </p:txBody>
      </p:sp>
      <p:sp>
        <p:nvSpPr>
          <p:cNvPr id="3581" name="Google Shape;3581;p335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300" cy="114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3900"/>
              </a:spcBef>
              <a:spcAft>
                <a:spcPts val="0"/>
              </a:spcAft>
              <a:buNone/>
            </a:pPr>
            <a:r>
              <a:rPr lang="de-DE"/>
              <a:t>Message to Repository Managers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" name="Google Shape;3586;p336"/>
          <p:cNvSpPr/>
          <p:nvPr/>
        </p:nvSpPr>
        <p:spPr>
          <a:xfrm>
            <a:off x="4014723" y="2052521"/>
            <a:ext cx="8568000" cy="5868000"/>
          </a:xfrm>
          <a:prstGeom prst="donut">
            <a:avLst>
              <a:gd name="adj" fmla="val 8948"/>
            </a:avLst>
          </a:prstGeom>
          <a:solidFill>
            <a:srgbClr val="F2F2F2"/>
          </a:solidFill>
          <a:ln>
            <a:noFill/>
          </a:ln>
          <a:effectLst>
            <a:outerShdw blurRad="25400" dist="12700" dir="5400000" rotWithShape="0">
              <a:srgbClr val="000000">
                <a:alpha val="49800"/>
              </a:srgb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87" name="Google Shape;3587;p336"/>
          <p:cNvSpPr txBox="1">
            <a:spLocks noGrp="1"/>
          </p:cNvSpPr>
          <p:nvPr>
            <p:ph type="body" idx="1"/>
          </p:nvPr>
        </p:nvSpPr>
        <p:spPr>
          <a:xfrm>
            <a:off x="0" y="37882"/>
            <a:ext cx="162561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30"/>
              <a:buFont typeface="Calibri"/>
              <a:buNone/>
            </a:pPr>
            <a:r>
              <a:rPr lang="de-DE" sz="4200">
                <a:solidFill>
                  <a:schemeClr val="accent6"/>
                </a:solidFill>
              </a:rPr>
              <a:t>CONTENT PROVIDERS – SUPPORT &amp; DISSEMINATION STRATEGY </a:t>
            </a:r>
            <a:r>
              <a:rPr lang="de-DE" sz="4200" b="0">
                <a:solidFill>
                  <a:schemeClr val="accent6"/>
                </a:solidFill>
              </a:rPr>
              <a:t>(2019)</a:t>
            </a:r>
            <a:endParaRPr sz="4200" b="0">
              <a:solidFill>
                <a:schemeClr val="accent6"/>
              </a:solidFill>
            </a:endParaRPr>
          </a:p>
        </p:txBody>
      </p:sp>
      <p:sp>
        <p:nvSpPr>
          <p:cNvPr id="3588" name="Google Shape;3588;p336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79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</a:pPr>
            <a:fld id="{00000000-1234-1234-1234-123412341234}" type="slidenum">
              <a:rPr lang="de-DE"/>
              <a:t>27</a:t>
            </a:fld>
            <a:endParaRPr/>
          </a:p>
        </p:txBody>
      </p:sp>
      <p:pic>
        <p:nvPicPr>
          <p:cNvPr id="3589" name="Google Shape;3589;p3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9401" y="4577503"/>
            <a:ext cx="4978644" cy="1271237"/>
          </a:xfrm>
          <a:prstGeom prst="rect">
            <a:avLst/>
          </a:prstGeom>
          <a:noFill/>
          <a:ln>
            <a:noFill/>
          </a:ln>
        </p:spPr>
      </p:pic>
      <p:sp>
        <p:nvSpPr>
          <p:cNvPr id="3590" name="Google Shape;3590;p336"/>
          <p:cNvSpPr txBox="1"/>
          <p:nvPr/>
        </p:nvSpPr>
        <p:spPr>
          <a:xfrm>
            <a:off x="9898618" y="8250681"/>
            <a:ext cx="331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de-DE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 users access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1" name="Google Shape;3591;p336"/>
          <p:cNvSpPr txBox="1"/>
          <p:nvPr/>
        </p:nvSpPr>
        <p:spPr>
          <a:xfrm>
            <a:off x="9918724" y="7646507"/>
            <a:ext cx="352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de-DE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Update Terms of use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92" name="Google Shape;3592;p336"/>
          <p:cNvGrpSpPr/>
          <p:nvPr/>
        </p:nvGrpSpPr>
        <p:grpSpPr>
          <a:xfrm>
            <a:off x="11624413" y="1810798"/>
            <a:ext cx="3438900" cy="3240000"/>
            <a:chOff x="11624413" y="1810798"/>
            <a:chExt cx="3438900" cy="3240000"/>
          </a:xfrm>
        </p:grpSpPr>
        <p:sp>
          <p:nvSpPr>
            <p:cNvPr id="3593" name="Google Shape;3593;p336"/>
            <p:cNvSpPr/>
            <p:nvPr/>
          </p:nvSpPr>
          <p:spPr>
            <a:xfrm>
              <a:off x="11730060" y="1810798"/>
              <a:ext cx="3240000" cy="32400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rgbClr val="21218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25400" dist="1270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 Light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594" name="Google Shape;3594;p336"/>
            <p:cNvSpPr txBox="1"/>
            <p:nvPr/>
          </p:nvSpPr>
          <p:spPr>
            <a:xfrm>
              <a:off x="11624413" y="3638725"/>
              <a:ext cx="34389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BEFF"/>
                </a:buClr>
                <a:buSzPts val="3200"/>
                <a:buFont typeface="Calibri"/>
                <a:buNone/>
              </a:pPr>
              <a:r>
                <a:rPr lang="de-DE" sz="3200" b="1" i="0" u="none" strike="noStrike" cap="none">
                  <a:solidFill>
                    <a:srgbClr val="27BEFF"/>
                  </a:solidFill>
                  <a:latin typeface="Calibri"/>
                  <a:ea typeface="Calibri"/>
                  <a:cs typeface="Calibri"/>
                  <a:sym typeface="Calibri"/>
                </a:rPr>
                <a:t>Community </a:t>
              </a:r>
              <a:endParaRPr sz="3200" b="1" i="0" u="none" strike="noStrike" cap="none">
                <a:solidFill>
                  <a:srgbClr val="27BE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BEFF"/>
                </a:buClr>
                <a:buSzPts val="3200"/>
                <a:buFont typeface="Calibri"/>
                <a:buNone/>
              </a:pPr>
              <a:r>
                <a:rPr lang="de-DE" sz="3200" b="1" i="0" u="none" strike="noStrike" cap="none">
                  <a:solidFill>
                    <a:srgbClr val="27BEFF"/>
                  </a:solidFill>
                  <a:latin typeface="Calibri"/>
                  <a:ea typeface="Calibri"/>
                  <a:cs typeface="Calibri"/>
                  <a:sym typeface="Calibri"/>
                </a:rPr>
                <a:t>Calls</a:t>
              </a:r>
              <a:endParaRPr sz="3200" b="1" i="0" u="none" strike="noStrike" cap="none">
                <a:solidFill>
                  <a:srgbClr val="27BE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5" name="Google Shape;3595;p3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682618" y="2215245"/>
              <a:ext cx="1334885" cy="13348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96" name="Google Shape;3596;p336"/>
          <p:cNvGrpSpPr/>
          <p:nvPr/>
        </p:nvGrpSpPr>
        <p:grpSpPr>
          <a:xfrm>
            <a:off x="6610443" y="5771762"/>
            <a:ext cx="3376500" cy="3240000"/>
            <a:chOff x="6610443" y="5771762"/>
            <a:chExt cx="3376500" cy="3240000"/>
          </a:xfrm>
        </p:grpSpPr>
        <p:sp>
          <p:nvSpPr>
            <p:cNvPr id="3597" name="Google Shape;3597;p336"/>
            <p:cNvSpPr/>
            <p:nvPr/>
          </p:nvSpPr>
          <p:spPr>
            <a:xfrm>
              <a:off x="6678724" y="5771762"/>
              <a:ext cx="3240000" cy="32400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rgbClr val="21218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25400" dist="1270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 Light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598" name="Google Shape;3598;p336"/>
            <p:cNvSpPr txBox="1"/>
            <p:nvPr/>
          </p:nvSpPr>
          <p:spPr>
            <a:xfrm>
              <a:off x="6610443" y="7762139"/>
              <a:ext cx="33765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BEFF"/>
                </a:buClr>
                <a:buSzPts val="3200"/>
                <a:buFont typeface="Calibri"/>
                <a:buNone/>
              </a:pPr>
              <a:r>
                <a:rPr lang="de-DE" sz="3200" b="1" i="0" u="none" strike="noStrike" cap="none">
                  <a:solidFill>
                    <a:srgbClr val="27BEFF"/>
                  </a:solidFill>
                  <a:latin typeface="Calibri"/>
                  <a:ea typeface="Calibri"/>
                  <a:cs typeface="Calibri"/>
                  <a:sym typeface="Calibri"/>
                </a:rPr>
                <a:t>Service Uptake campaign</a:t>
              </a:r>
              <a:endParaRPr sz="3200" b="1" i="0" u="none" strike="noStrike" cap="none">
                <a:solidFill>
                  <a:srgbClr val="27BE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99" name="Google Shape;3599;p3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19527" y="6205084"/>
              <a:ext cx="1558395" cy="15583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00" name="Google Shape;3600;p336"/>
          <p:cNvSpPr txBox="1"/>
          <p:nvPr/>
        </p:nvSpPr>
        <p:spPr>
          <a:xfrm>
            <a:off x="1913021" y="7611640"/>
            <a:ext cx="39891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de-DE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 repo managers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de-DE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(NOADs collaboration)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1" name="Google Shape;3601;p3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824932" y="7734655"/>
            <a:ext cx="754467" cy="7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2" name="Google Shape;3602;p3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36214" y="7603741"/>
            <a:ext cx="602952" cy="60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3" name="Google Shape;3603;p3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211109" y="8081391"/>
            <a:ext cx="885167" cy="885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4" name="Google Shape;3604;p336"/>
          <p:cNvGrpSpPr/>
          <p:nvPr/>
        </p:nvGrpSpPr>
        <p:grpSpPr>
          <a:xfrm>
            <a:off x="6451280" y="931194"/>
            <a:ext cx="3682500" cy="3240000"/>
            <a:chOff x="6451280" y="931194"/>
            <a:chExt cx="3682500" cy="3240000"/>
          </a:xfrm>
        </p:grpSpPr>
        <p:sp>
          <p:nvSpPr>
            <p:cNvPr id="3605" name="Google Shape;3605;p336"/>
            <p:cNvSpPr/>
            <p:nvPr/>
          </p:nvSpPr>
          <p:spPr>
            <a:xfrm>
              <a:off x="6678724" y="931194"/>
              <a:ext cx="3240000" cy="32400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rgbClr val="21218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25400" dist="1270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 Light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606" name="Google Shape;3606;p336"/>
            <p:cNvSpPr txBox="1"/>
            <p:nvPr/>
          </p:nvSpPr>
          <p:spPr>
            <a:xfrm>
              <a:off x="6451280" y="2760329"/>
              <a:ext cx="36825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BEFF"/>
                </a:buClr>
                <a:buSzPts val="3200"/>
                <a:buFont typeface="Calibri"/>
                <a:buNone/>
              </a:pPr>
              <a:r>
                <a:rPr lang="de-DE" sz="3200" b="1" i="0" u="none" strike="noStrike" cap="none">
                  <a:solidFill>
                    <a:srgbClr val="27BEFF"/>
                  </a:solidFill>
                  <a:latin typeface="Calibri"/>
                  <a:ea typeface="Calibri"/>
                  <a:cs typeface="Calibri"/>
                  <a:sym typeface="Calibri"/>
                </a:rPr>
                <a:t>Monthly </a:t>
              </a:r>
              <a:br>
                <a:rPr lang="de-DE" sz="3200" b="1" i="0" u="none" strike="noStrike" cap="none">
                  <a:solidFill>
                    <a:srgbClr val="27BE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de-DE" sz="3200" b="1" i="0" u="none" strike="noStrike" cap="none">
                  <a:solidFill>
                    <a:srgbClr val="27BEFF"/>
                  </a:solidFill>
                  <a:latin typeface="Calibri"/>
                  <a:ea typeface="Calibri"/>
                  <a:cs typeface="Calibri"/>
                  <a:sym typeface="Calibri"/>
                </a:rPr>
                <a:t>Newsletter</a:t>
              </a:r>
              <a:endParaRPr sz="3200" b="1" i="0" u="none" strike="noStrike" cap="none">
                <a:solidFill>
                  <a:srgbClr val="27BE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07" name="Google Shape;3607;p33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58356" y="1272314"/>
              <a:ext cx="1468373" cy="14683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08" name="Google Shape;3608;p336"/>
          <p:cNvGrpSpPr/>
          <p:nvPr/>
        </p:nvGrpSpPr>
        <p:grpSpPr>
          <a:xfrm>
            <a:off x="1420703" y="1810798"/>
            <a:ext cx="3682500" cy="3240000"/>
            <a:chOff x="1420703" y="1810798"/>
            <a:chExt cx="3682500" cy="3240000"/>
          </a:xfrm>
        </p:grpSpPr>
        <p:sp>
          <p:nvSpPr>
            <p:cNvPr id="3609" name="Google Shape;3609;p336"/>
            <p:cNvSpPr/>
            <p:nvPr/>
          </p:nvSpPr>
          <p:spPr>
            <a:xfrm>
              <a:off x="1648147" y="1810798"/>
              <a:ext cx="3240000" cy="3240000"/>
            </a:xfrm>
            <a:prstGeom prst="ellipse">
              <a:avLst/>
            </a:prstGeom>
            <a:solidFill>
              <a:srgbClr val="F2F2F2"/>
            </a:solidFill>
            <a:ln w="76200" cap="flat" cmpd="sng">
              <a:solidFill>
                <a:srgbClr val="212180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25400" dist="1270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47625" tIns="47625" rIns="47625" bIns="476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Helvetica Neue Light"/>
                <a:buNone/>
              </a:pPr>
              <a:endParaRPr sz="2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3610" name="Google Shape;3610;p336"/>
            <p:cNvSpPr txBox="1"/>
            <p:nvPr/>
          </p:nvSpPr>
          <p:spPr>
            <a:xfrm>
              <a:off x="1420703" y="3639933"/>
              <a:ext cx="3682500" cy="10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BEFF"/>
                </a:buClr>
                <a:buSzPts val="3200"/>
                <a:buFont typeface="Calibri"/>
                <a:buNone/>
              </a:pPr>
              <a:r>
                <a:rPr lang="de-DE" sz="3200" b="1" i="0" u="none" strike="noStrike" cap="none">
                  <a:solidFill>
                    <a:srgbClr val="27BEFF"/>
                  </a:solidFill>
                  <a:latin typeface="Calibri"/>
                  <a:ea typeface="Calibri"/>
                  <a:cs typeface="Calibri"/>
                  <a:sym typeface="Calibri"/>
                </a:rPr>
                <a:t>Guides &amp;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7BEFF"/>
                </a:buClr>
                <a:buSzPts val="3200"/>
                <a:buFont typeface="Calibri"/>
                <a:buNone/>
              </a:pPr>
              <a:r>
                <a:rPr lang="de-DE" sz="3200" b="1" i="0" u="none" strike="noStrike" cap="none">
                  <a:solidFill>
                    <a:srgbClr val="27BEFF"/>
                  </a:solidFill>
                  <a:latin typeface="Calibri"/>
                  <a:ea typeface="Calibri"/>
                  <a:cs typeface="Calibri"/>
                  <a:sym typeface="Calibri"/>
                </a:rPr>
                <a:t>Factsheets</a:t>
              </a:r>
              <a:endParaRPr sz="3200" b="1" i="0" u="none" strike="noStrike" cap="none">
                <a:solidFill>
                  <a:srgbClr val="27BE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611" name="Google Shape;3611;p33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84306" y="2394813"/>
              <a:ext cx="1155317" cy="11553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" name="Google Shape;3616;p337"/>
          <p:cNvSpPr txBox="1">
            <a:spLocks noGrp="1"/>
          </p:cNvSpPr>
          <p:nvPr>
            <p:ph type="body" idx="1"/>
          </p:nvPr>
        </p:nvSpPr>
        <p:spPr>
          <a:xfrm>
            <a:off x="711200" y="355600"/>
            <a:ext cx="148263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Calibri"/>
              <a:buNone/>
            </a:pPr>
            <a:r>
              <a:rPr lang="de-DE" sz="5600"/>
              <a:t>Content providers – Support &amp; Training materials</a:t>
            </a:r>
            <a:r>
              <a:rPr lang="de-DE"/>
              <a:t> </a:t>
            </a:r>
            <a:endParaRPr/>
          </a:p>
        </p:txBody>
      </p:sp>
      <p:sp>
        <p:nvSpPr>
          <p:cNvPr id="3617" name="Google Shape;3617;p337"/>
          <p:cNvSpPr txBox="1">
            <a:spLocks noGrp="1"/>
          </p:cNvSpPr>
          <p:nvPr>
            <p:ph type="body" idx="2"/>
          </p:nvPr>
        </p:nvSpPr>
        <p:spPr>
          <a:xfrm>
            <a:off x="711200" y="3007894"/>
            <a:ext cx="7350000" cy="39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2"/>
              <a:buFont typeface="Calibri"/>
              <a:buNone/>
            </a:pPr>
            <a:r>
              <a:rPr lang="de-DE" sz="2590" b="1"/>
              <a:t>Guides</a:t>
            </a:r>
            <a:endParaRPr sz="2590" b="1"/>
          </a:p>
          <a:p>
            <a:pPr marL="457200" lvl="0" indent="-457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2"/>
              <a:buFont typeface="Noto Sans Symbols"/>
              <a:buChar char="✔"/>
            </a:pPr>
            <a:r>
              <a:rPr lang="de-DE" sz="2590"/>
              <a:t>How to validate and register your repository</a:t>
            </a:r>
            <a:endParaRPr/>
          </a:p>
          <a:p>
            <a:pPr marL="457200" lvl="0" indent="-457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2"/>
              <a:buFont typeface="Noto Sans Symbols"/>
              <a:buChar char="✔"/>
            </a:pPr>
            <a:r>
              <a:rPr lang="de-DE" sz="2590"/>
              <a:t>How to enrich research artifacts</a:t>
            </a:r>
            <a:endParaRPr/>
          </a:p>
          <a:p>
            <a:pPr marL="457200" lvl="0" indent="-457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2"/>
              <a:buFont typeface="Noto Sans Symbols"/>
              <a:buChar char="✔"/>
            </a:pPr>
            <a:r>
              <a:rPr lang="de-DE" sz="2590"/>
              <a:t>How to track the usage activity of your repository</a:t>
            </a:r>
            <a:endParaRPr/>
          </a:p>
          <a:p>
            <a:pPr marL="457200" lvl="0" indent="-457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2"/>
              <a:buFont typeface="Noto Sans Symbols"/>
              <a:buChar char="✔"/>
            </a:pPr>
            <a:r>
              <a:rPr lang="de-DE" sz="2590"/>
              <a:t>Making your repository Open</a:t>
            </a:r>
            <a:endParaRPr/>
          </a:p>
          <a:p>
            <a:pPr marL="457200" lvl="0" indent="-457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2"/>
              <a:buFont typeface="Noto Sans Symbols"/>
              <a:buChar char="✔"/>
            </a:pPr>
            <a:r>
              <a:rPr lang="de-DE" sz="2590"/>
              <a:t>Literature &amp; Data interlinking</a:t>
            </a:r>
            <a:endParaRPr sz="2590"/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2"/>
              <a:buFont typeface="Calibri"/>
              <a:buNone/>
            </a:pPr>
            <a:r>
              <a:rPr lang="de-DE" sz="2590" b="1"/>
              <a:t>Webinars</a:t>
            </a:r>
            <a:endParaRPr/>
          </a:p>
          <a:p>
            <a:pPr marL="457200" lvl="0" indent="-457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42"/>
              <a:buFont typeface="Noto Sans Symbols"/>
              <a:buChar char="✔"/>
            </a:pPr>
            <a:r>
              <a:rPr lang="de-DE" sz="2590"/>
              <a:t>Provide Dashboard – make your data count</a:t>
            </a:r>
            <a:endParaRPr sz="2590"/>
          </a:p>
        </p:txBody>
      </p:sp>
      <p:sp>
        <p:nvSpPr>
          <p:cNvPr id="3618" name="Google Shape;3618;p337"/>
          <p:cNvSpPr txBox="1">
            <a:spLocks noGrp="1"/>
          </p:cNvSpPr>
          <p:nvPr>
            <p:ph type="body" idx="3"/>
          </p:nvPr>
        </p:nvSpPr>
        <p:spPr>
          <a:xfrm>
            <a:off x="517358" y="2470963"/>
            <a:ext cx="75438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alibri"/>
              <a:buNone/>
            </a:pPr>
            <a:r>
              <a:rPr lang="de-DE" sz="3600"/>
              <a:t>SUPPORT MATERIALS </a:t>
            </a:r>
            <a:endParaRPr/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alibri"/>
              <a:buNone/>
            </a:pPr>
            <a:r>
              <a:rPr lang="de-DE" sz="3600"/>
              <a:t>CURRENTLY AVAILABLE</a:t>
            </a:r>
            <a:endParaRPr sz="3600"/>
          </a:p>
        </p:txBody>
      </p:sp>
      <p:sp>
        <p:nvSpPr>
          <p:cNvPr id="3619" name="Google Shape;3619;p337"/>
          <p:cNvSpPr txBox="1">
            <a:spLocks noGrp="1"/>
          </p:cNvSpPr>
          <p:nvPr>
            <p:ph type="body" idx="4"/>
          </p:nvPr>
        </p:nvSpPr>
        <p:spPr>
          <a:xfrm>
            <a:off x="8354543" y="3007895"/>
            <a:ext cx="7563300" cy="40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Autofit/>
          </a:bodyPr>
          <a:lstStyle/>
          <a:p>
            <a:pPr marL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76"/>
              <a:buFont typeface="Calibri"/>
              <a:buNone/>
            </a:pPr>
            <a:r>
              <a:rPr lang="de-DE" sz="2635" b="1"/>
              <a:t>Support materials</a:t>
            </a:r>
            <a:endParaRPr/>
          </a:p>
          <a:p>
            <a:pPr marL="457200" lvl="0" indent="-48410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de-DE" sz="2400"/>
              <a:t>Guide about the new CAP (April)</a:t>
            </a:r>
            <a:endParaRPr sz="2400"/>
          </a:p>
          <a:p>
            <a:pPr marL="457200" lvl="0" indent="-48410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de-DE" sz="2400"/>
              <a:t>Guides per type of guidelines (May-June)</a:t>
            </a:r>
            <a:endParaRPr sz="2400"/>
          </a:p>
          <a:p>
            <a:pPr marL="457200" lvl="0" indent="-48410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de-DE" sz="2400"/>
              <a:t>Fact sheet for repository managers (update April)</a:t>
            </a:r>
            <a:endParaRPr sz="2400"/>
          </a:p>
          <a:p>
            <a:pPr marL="457200" lvl="0" indent="-48410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de-DE" sz="2400"/>
              <a:t>Fact sheet about the guidelines (May-July)</a:t>
            </a:r>
            <a:endParaRPr sz="2400"/>
          </a:p>
          <a:p>
            <a:pPr marL="457200" lvl="0" indent="-48410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de-DE" sz="2400"/>
              <a:t>FAQs related with the new guidelines (May-July)</a:t>
            </a:r>
            <a:endParaRPr sz="2400"/>
          </a:p>
          <a:p>
            <a:pPr marL="0" lvl="0" indent="0" algn="l" rtl="0">
              <a:lnSpc>
                <a:spcPct val="94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76"/>
              <a:buFont typeface="Calibri"/>
              <a:buNone/>
            </a:pPr>
            <a:r>
              <a:rPr lang="de-DE" sz="2635" b="1"/>
              <a:t>Training activities</a:t>
            </a:r>
            <a:endParaRPr/>
          </a:p>
          <a:p>
            <a:pPr marL="457200" lvl="0" indent="-48410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de-DE" sz="2400"/>
              <a:t>Webinar for NOADs on the new guidelines (April)</a:t>
            </a:r>
            <a:endParaRPr sz="2400"/>
          </a:p>
          <a:p>
            <a:pPr marL="457200" lvl="0" indent="-48410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de-DE" sz="2400"/>
              <a:t>Online meetings with platforms developers </a:t>
            </a:r>
            <a:endParaRPr sz="2400"/>
          </a:p>
          <a:p>
            <a:pPr marL="457200" lvl="0" indent="-48410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de-DE" sz="2400"/>
              <a:t>Community calls (April, May, June, Sept, Oct. Nov.)</a:t>
            </a:r>
            <a:endParaRPr sz="2400"/>
          </a:p>
        </p:txBody>
      </p:sp>
      <p:sp>
        <p:nvSpPr>
          <p:cNvPr id="3620" name="Google Shape;3620;p337"/>
          <p:cNvSpPr txBox="1">
            <a:spLocks noGrp="1"/>
          </p:cNvSpPr>
          <p:nvPr>
            <p:ph type="body" idx="5"/>
          </p:nvPr>
        </p:nvSpPr>
        <p:spPr>
          <a:xfrm>
            <a:off x="8354543" y="2470964"/>
            <a:ext cx="72000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alibri"/>
              <a:buNone/>
            </a:pPr>
            <a:r>
              <a:rPr lang="de-DE" sz="3600"/>
              <a:t>PLANNED SUPPORT MATERIALS &amp; TRAINING ACTIVITIES </a:t>
            </a:r>
            <a:endParaRPr sz="3600"/>
          </a:p>
        </p:txBody>
      </p:sp>
      <p:sp>
        <p:nvSpPr>
          <p:cNvPr id="3621" name="Google Shape;3621;p337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</a:pPr>
            <a:r>
              <a:rPr lang="de-DE"/>
              <a:t>Webinar Guidelines V4 (5 April 2019)</a:t>
            </a:r>
            <a:endParaRPr/>
          </a:p>
        </p:txBody>
      </p:sp>
      <p:sp>
        <p:nvSpPr>
          <p:cNvPr id="3622" name="Google Shape;3622;p337"/>
          <p:cNvSpPr/>
          <p:nvPr/>
        </p:nvSpPr>
        <p:spPr>
          <a:xfrm>
            <a:off x="5656009" y="7383764"/>
            <a:ext cx="494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r>
              <a:rPr lang="de-DE" sz="3200" b="0" i="0" u="sng" strike="noStrike" cap="none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3"/>
              </a:rPr>
              <a:t>www.openaire.eu/support</a:t>
            </a: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Google Shape;3627;p338"/>
          <p:cNvSpPr txBox="1">
            <a:spLocks noGrp="1"/>
          </p:cNvSpPr>
          <p:nvPr>
            <p:ph type="body" idx="2"/>
          </p:nvPr>
        </p:nvSpPr>
        <p:spPr>
          <a:xfrm>
            <a:off x="4176050" y="5809900"/>
            <a:ext cx="79017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2400"/>
              <a:buNone/>
            </a:pPr>
            <a:r>
              <a:rPr lang="de-DE" u="sng">
                <a:solidFill>
                  <a:schemeClr val="hlink"/>
                </a:solidFill>
                <a:hlinkClick r:id="rId3"/>
              </a:rPr>
              <a:t>guidelines@openaire.eu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0" name="Google Shape;3390;p312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600" cy="5576400"/>
          </a:xfrm>
          <a:prstGeom prst="rect">
            <a:avLst/>
          </a:prstGeom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Overview of OpenAIRE Interoperability Guidelines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Google Shape;3395;p313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001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Helvetica Neue"/>
              <a:buNone/>
            </a:pPr>
            <a:r>
              <a:rPr lang="de-DE" sz="4600"/>
              <a:t>Diverse Types of Research Results </a:t>
            </a:r>
            <a:endParaRPr sz="4300" b="1" i="0" u="none" strike="noStrike" cap="non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396" name="Google Shape;3396;p313"/>
          <p:cNvGrpSpPr/>
          <p:nvPr/>
        </p:nvGrpSpPr>
        <p:grpSpPr>
          <a:xfrm>
            <a:off x="1632857" y="1853873"/>
            <a:ext cx="12235159" cy="2849930"/>
            <a:chOff x="0" y="1778587"/>
            <a:chExt cx="12235159" cy="2849930"/>
          </a:xfrm>
        </p:grpSpPr>
        <p:sp>
          <p:nvSpPr>
            <p:cNvPr id="3397" name="Google Shape;3397;p313"/>
            <p:cNvSpPr/>
            <p:nvPr/>
          </p:nvSpPr>
          <p:spPr>
            <a:xfrm>
              <a:off x="4601" y="1778587"/>
              <a:ext cx="2767200" cy="816000"/>
            </a:xfrm>
            <a:prstGeom prst="rect">
              <a:avLst/>
            </a:prstGeom>
            <a:solidFill>
              <a:srgbClr val="1D66B2"/>
            </a:solidFill>
            <a:ln w="25400" cap="flat" cmpd="sng">
              <a:solidFill>
                <a:srgbClr val="1D66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13"/>
            <p:cNvSpPr txBox="1"/>
            <p:nvPr/>
          </p:nvSpPr>
          <p:spPr>
            <a:xfrm>
              <a:off x="4601" y="1778587"/>
              <a:ext cx="2767200" cy="8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05650" rIns="184900" bIns="105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Helvetica Neue Light"/>
                <a:buNone/>
              </a:pPr>
              <a:r>
                <a:rPr lang="de-DE" sz="27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Publications</a:t>
              </a:r>
              <a:endParaRPr sz="27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99" name="Google Shape;3399;p313"/>
            <p:cNvSpPr/>
            <p:nvPr/>
          </p:nvSpPr>
          <p:spPr>
            <a:xfrm>
              <a:off x="0" y="2591690"/>
              <a:ext cx="2767200" cy="2034000"/>
            </a:xfrm>
            <a:prstGeom prst="rect">
              <a:avLst/>
            </a:prstGeom>
            <a:solidFill>
              <a:srgbClr val="D5E7F8">
                <a:alpha val="89411"/>
              </a:srgbClr>
            </a:solidFill>
            <a:ln w="25400" cap="flat" cmpd="sng">
              <a:solidFill>
                <a:srgbClr val="D5E7F8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313"/>
            <p:cNvSpPr txBox="1"/>
            <p:nvPr/>
          </p:nvSpPr>
          <p:spPr>
            <a:xfrm>
              <a:off x="0" y="2591690"/>
              <a:ext cx="2767200" cy="20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675" tIns="138675" rIns="184900" bIns="208050" anchor="t" anchorCtr="0">
              <a:noAutofit/>
            </a:bodyPr>
            <a:lstStyle/>
            <a:p>
              <a:pPr marL="228600" marR="0" lvl="1" indent="-2095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Article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Preprint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Report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…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1" name="Google Shape;3401;p313"/>
            <p:cNvSpPr/>
            <p:nvPr/>
          </p:nvSpPr>
          <p:spPr>
            <a:xfrm>
              <a:off x="3159054" y="1778587"/>
              <a:ext cx="2767200" cy="816000"/>
            </a:xfrm>
            <a:prstGeom prst="rect">
              <a:avLst/>
            </a:prstGeom>
            <a:solidFill>
              <a:srgbClr val="1D66B2"/>
            </a:solidFill>
            <a:ln w="25400" cap="flat" cmpd="sng">
              <a:solidFill>
                <a:srgbClr val="1D66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13"/>
            <p:cNvSpPr txBox="1"/>
            <p:nvPr/>
          </p:nvSpPr>
          <p:spPr>
            <a:xfrm>
              <a:off x="3159054" y="1778587"/>
              <a:ext cx="2767200" cy="8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05650" rIns="184900" bIns="105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Helvetica Neue Light"/>
                <a:buNone/>
              </a:pPr>
              <a:r>
                <a:rPr lang="de-DE" sz="27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Datasets</a:t>
              </a:r>
              <a:endParaRPr sz="27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3" name="Google Shape;3403;p313"/>
            <p:cNvSpPr/>
            <p:nvPr/>
          </p:nvSpPr>
          <p:spPr>
            <a:xfrm>
              <a:off x="3159054" y="2594517"/>
              <a:ext cx="2767200" cy="2034000"/>
            </a:xfrm>
            <a:prstGeom prst="rect">
              <a:avLst/>
            </a:prstGeom>
            <a:solidFill>
              <a:srgbClr val="D5E7F8">
                <a:alpha val="89411"/>
              </a:srgbClr>
            </a:solidFill>
            <a:ln w="25400" cap="flat" cmpd="sng">
              <a:solidFill>
                <a:srgbClr val="D5E7F8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13"/>
            <p:cNvSpPr txBox="1"/>
            <p:nvPr/>
          </p:nvSpPr>
          <p:spPr>
            <a:xfrm>
              <a:off x="3159054" y="2594517"/>
              <a:ext cx="2767200" cy="20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675" tIns="138675" rIns="184900" bIns="208050" anchor="t" anchorCtr="0">
              <a:noAutofit/>
            </a:bodyPr>
            <a:lstStyle/>
            <a:p>
              <a:pPr marL="228600" marR="0" lvl="1" indent="-2095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Dataset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Collection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Clinical Trials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…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5" name="Google Shape;3405;p313"/>
            <p:cNvSpPr/>
            <p:nvPr/>
          </p:nvSpPr>
          <p:spPr>
            <a:xfrm>
              <a:off x="6313506" y="1778587"/>
              <a:ext cx="2767200" cy="816000"/>
            </a:xfrm>
            <a:prstGeom prst="rect">
              <a:avLst/>
            </a:prstGeom>
            <a:solidFill>
              <a:srgbClr val="1D66B2"/>
            </a:solidFill>
            <a:ln w="25400" cap="flat" cmpd="sng">
              <a:solidFill>
                <a:srgbClr val="1D66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13"/>
            <p:cNvSpPr txBox="1"/>
            <p:nvPr/>
          </p:nvSpPr>
          <p:spPr>
            <a:xfrm>
              <a:off x="6313506" y="1778587"/>
              <a:ext cx="2767200" cy="8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05650" rIns="184900" bIns="105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Helvetica Neue Light"/>
                <a:buNone/>
              </a:pPr>
              <a:r>
                <a:rPr lang="de-DE" sz="27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Software</a:t>
              </a:r>
              <a:endParaRPr sz="27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7" name="Google Shape;3407;p313"/>
            <p:cNvSpPr/>
            <p:nvPr/>
          </p:nvSpPr>
          <p:spPr>
            <a:xfrm>
              <a:off x="6313506" y="2594517"/>
              <a:ext cx="2767200" cy="2034000"/>
            </a:xfrm>
            <a:prstGeom prst="rect">
              <a:avLst/>
            </a:prstGeom>
            <a:solidFill>
              <a:srgbClr val="D5E7F8">
                <a:alpha val="89411"/>
              </a:srgbClr>
            </a:solidFill>
            <a:ln w="25400" cap="flat" cmpd="sng">
              <a:solidFill>
                <a:srgbClr val="D5E7F8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13"/>
            <p:cNvSpPr txBox="1"/>
            <p:nvPr/>
          </p:nvSpPr>
          <p:spPr>
            <a:xfrm>
              <a:off x="6313506" y="2594517"/>
              <a:ext cx="2767200" cy="20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675" tIns="138675" rIns="184900" bIns="208050" anchor="t" anchorCtr="0">
              <a:noAutofit/>
            </a:bodyPr>
            <a:lstStyle/>
            <a:p>
              <a:pPr marL="228600" marR="0" lvl="1" indent="-2095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Research Software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…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09" name="Google Shape;3409;p313"/>
            <p:cNvSpPr/>
            <p:nvPr/>
          </p:nvSpPr>
          <p:spPr>
            <a:xfrm>
              <a:off x="9467959" y="1778587"/>
              <a:ext cx="2767200" cy="816000"/>
            </a:xfrm>
            <a:prstGeom prst="rect">
              <a:avLst/>
            </a:prstGeom>
            <a:solidFill>
              <a:srgbClr val="1D66B2"/>
            </a:solidFill>
            <a:ln w="25400" cap="flat" cmpd="sng">
              <a:solidFill>
                <a:srgbClr val="1D66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13"/>
            <p:cNvSpPr txBox="1"/>
            <p:nvPr/>
          </p:nvSpPr>
          <p:spPr>
            <a:xfrm>
              <a:off x="9467959" y="1778587"/>
              <a:ext cx="2767200" cy="8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4900" tIns="105650" rIns="184900" bIns="105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Helvetica Neue Light"/>
                <a:buNone/>
              </a:pPr>
              <a:r>
                <a:rPr lang="de-DE" sz="25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Other Research Products</a:t>
              </a:r>
              <a:endParaRPr sz="25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11" name="Google Shape;3411;p313"/>
            <p:cNvSpPr/>
            <p:nvPr/>
          </p:nvSpPr>
          <p:spPr>
            <a:xfrm>
              <a:off x="9467959" y="2594517"/>
              <a:ext cx="2767200" cy="2034000"/>
            </a:xfrm>
            <a:prstGeom prst="rect">
              <a:avLst/>
            </a:prstGeom>
            <a:solidFill>
              <a:srgbClr val="D5E7F8">
                <a:alpha val="89411"/>
              </a:srgbClr>
            </a:solidFill>
            <a:ln w="25400" cap="flat" cmpd="sng">
              <a:solidFill>
                <a:srgbClr val="D5E7F8">
                  <a:alpha val="89411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13"/>
            <p:cNvSpPr txBox="1"/>
            <p:nvPr/>
          </p:nvSpPr>
          <p:spPr>
            <a:xfrm>
              <a:off x="9467959" y="2594517"/>
              <a:ext cx="2767200" cy="203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8675" tIns="138675" rIns="184900" bIns="208050" anchor="t" anchorCtr="0">
              <a:noAutofit/>
            </a:bodyPr>
            <a:lstStyle/>
            <a:p>
              <a:pPr marL="228600" marR="0" lvl="1" indent="-2095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Service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Workflow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Interactive Resource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28600" marR="0" lvl="1" indent="-20955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Helvetica Neue"/>
                <a:buChar char="•"/>
              </a:pPr>
              <a:r>
                <a:rPr lang="de-DE" sz="21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…</a:t>
              </a:r>
              <a:endParaRPr sz="21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413" name="Google Shape;3413;p313"/>
          <p:cNvSpPr/>
          <p:nvPr/>
        </p:nvSpPr>
        <p:spPr>
          <a:xfrm>
            <a:off x="1841864" y="6008907"/>
            <a:ext cx="1645800" cy="1215000"/>
          </a:xfrm>
          <a:prstGeom prst="can">
            <a:avLst>
              <a:gd name="adj" fmla="val 25000"/>
            </a:avLst>
          </a:prstGeom>
          <a:solidFill>
            <a:srgbClr val="9BA0E1"/>
          </a:solidFill>
          <a:ln w="9525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14" name="Google Shape;3414;p313"/>
          <p:cNvSpPr/>
          <p:nvPr/>
        </p:nvSpPr>
        <p:spPr>
          <a:xfrm>
            <a:off x="4280264" y="6008906"/>
            <a:ext cx="1645800" cy="1215000"/>
          </a:xfrm>
          <a:prstGeom prst="can">
            <a:avLst>
              <a:gd name="adj" fmla="val 25000"/>
            </a:avLst>
          </a:prstGeom>
          <a:solidFill>
            <a:srgbClr val="9BA0E1"/>
          </a:solidFill>
          <a:ln w="9525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15" name="Google Shape;3415;p313"/>
          <p:cNvSpPr/>
          <p:nvPr/>
        </p:nvSpPr>
        <p:spPr>
          <a:xfrm>
            <a:off x="6783842" y="6008905"/>
            <a:ext cx="1645800" cy="1215000"/>
          </a:xfrm>
          <a:prstGeom prst="can">
            <a:avLst>
              <a:gd name="adj" fmla="val 25000"/>
            </a:avLst>
          </a:prstGeom>
          <a:solidFill>
            <a:srgbClr val="9BA0E1"/>
          </a:solidFill>
          <a:ln w="9525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16" name="Google Shape;3416;p313"/>
          <p:cNvSpPr/>
          <p:nvPr/>
        </p:nvSpPr>
        <p:spPr>
          <a:xfrm>
            <a:off x="11812905" y="5968522"/>
            <a:ext cx="1645800" cy="1215000"/>
          </a:xfrm>
          <a:prstGeom prst="can">
            <a:avLst>
              <a:gd name="adj" fmla="val 25000"/>
            </a:avLst>
          </a:prstGeom>
          <a:solidFill>
            <a:srgbClr val="9BA0E1"/>
          </a:solidFill>
          <a:ln w="9525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17" name="Google Shape;3417;p313"/>
          <p:cNvSpPr txBox="1"/>
          <p:nvPr/>
        </p:nvSpPr>
        <p:spPr>
          <a:xfrm>
            <a:off x="1636712" y="7321867"/>
            <a:ext cx="2055900" cy="9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de-DE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Institutional/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de-DE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publication repositories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8" name="Google Shape;3418;p313"/>
          <p:cNvSpPr txBox="1"/>
          <p:nvPr/>
        </p:nvSpPr>
        <p:spPr>
          <a:xfrm>
            <a:off x="4075112" y="7460366"/>
            <a:ext cx="20559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de-DE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Journals/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de-DE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publishers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9" name="Google Shape;3419;p313"/>
          <p:cNvSpPr txBox="1"/>
          <p:nvPr/>
        </p:nvSpPr>
        <p:spPr>
          <a:xfrm>
            <a:off x="6722383" y="7447303"/>
            <a:ext cx="17424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de-DE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 repositories</a:t>
            </a:r>
            <a:endParaRPr sz="1800" b="1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20" name="Google Shape;3420;p313"/>
          <p:cNvSpPr txBox="1"/>
          <p:nvPr/>
        </p:nvSpPr>
        <p:spPr>
          <a:xfrm>
            <a:off x="11785604" y="7274808"/>
            <a:ext cx="1742400" cy="9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de-DE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Other Products repositories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1" name="Google Shape;3421;p313"/>
          <p:cNvSpPr/>
          <p:nvPr/>
        </p:nvSpPr>
        <p:spPr>
          <a:xfrm>
            <a:off x="9330827" y="6008905"/>
            <a:ext cx="1645800" cy="1215000"/>
          </a:xfrm>
          <a:prstGeom prst="can">
            <a:avLst>
              <a:gd name="adj" fmla="val 25000"/>
            </a:avLst>
          </a:prstGeom>
          <a:solidFill>
            <a:srgbClr val="9BA0E1"/>
          </a:solidFill>
          <a:ln w="9525" cap="flat" cmpd="sng">
            <a:solidFill>
              <a:schemeClr val="accent1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22" name="Google Shape;3422;p313"/>
          <p:cNvSpPr txBox="1"/>
          <p:nvPr/>
        </p:nvSpPr>
        <p:spPr>
          <a:xfrm>
            <a:off x="9282611" y="7447304"/>
            <a:ext cx="17424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r>
              <a:rPr lang="de-DE" sz="1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Software repositories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3" name="Google Shape;3423;p313"/>
          <p:cNvSpPr/>
          <p:nvPr/>
        </p:nvSpPr>
        <p:spPr>
          <a:xfrm>
            <a:off x="1636712" y="4506678"/>
            <a:ext cx="2778600" cy="222000"/>
          </a:xfrm>
          <a:prstGeom prst="rect">
            <a:avLst/>
          </a:prstGeom>
          <a:blipFill rotWithShape="1">
            <a:blip r:embed="rId3">
              <a:alphaModFix/>
            </a:blip>
            <a:tile tx="0" ty="0" sx="99996" sy="99996" flip="none" algn="tl"/>
          </a:blip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24" name="Google Shape;3424;p313"/>
          <p:cNvSpPr/>
          <p:nvPr/>
        </p:nvSpPr>
        <p:spPr>
          <a:xfrm>
            <a:off x="4801961" y="4506677"/>
            <a:ext cx="2778600" cy="222000"/>
          </a:xfrm>
          <a:prstGeom prst="rect">
            <a:avLst/>
          </a:prstGeom>
          <a:blipFill rotWithShape="1">
            <a:blip r:embed="rId3">
              <a:alphaModFix/>
            </a:blip>
            <a:tile tx="0" ty="0" sx="99996" sy="99996" flip="none" algn="tl"/>
          </a:blip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25" name="Google Shape;3425;p313"/>
          <p:cNvSpPr/>
          <p:nvPr/>
        </p:nvSpPr>
        <p:spPr>
          <a:xfrm>
            <a:off x="7958002" y="4506676"/>
            <a:ext cx="2778600" cy="222000"/>
          </a:xfrm>
          <a:prstGeom prst="rect">
            <a:avLst/>
          </a:prstGeom>
          <a:blipFill rotWithShape="1">
            <a:blip r:embed="rId3">
              <a:alphaModFix/>
            </a:blip>
            <a:tile tx="0" ty="0" sx="99996" sy="99996" flip="none" algn="tl"/>
          </a:blip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26" name="Google Shape;3426;p313"/>
          <p:cNvSpPr/>
          <p:nvPr/>
        </p:nvSpPr>
        <p:spPr>
          <a:xfrm>
            <a:off x="11107011" y="4506675"/>
            <a:ext cx="2778600" cy="222000"/>
          </a:xfrm>
          <a:prstGeom prst="rect">
            <a:avLst/>
          </a:prstGeom>
          <a:blipFill rotWithShape="1">
            <a:blip r:embed="rId3">
              <a:alphaModFix/>
            </a:blip>
            <a:tile tx="0" ty="0" sx="99996" sy="99996" flip="none" algn="tl"/>
          </a:blip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427" name="Google Shape;3427;p313"/>
          <p:cNvCxnSpPr>
            <a:stCxn id="3413" idx="1"/>
            <a:endCxn id="3423" idx="2"/>
          </p:cNvCxnSpPr>
          <p:nvPr/>
        </p:nvCxnSpPr>
        <p:spPr>
          <a:xfrm rot="-5400000">
            <a:off x="2205314" y="5188257"/>
            <a:ext cx="1280100" cy="361200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428" name="Google Shape;3428;p313"/>
          <p:cNvCxnSpPr>
            <a:stCxn id="3413" idx="1"/>
            <a:endCxn id="3424" idx="2"/>
          </p:cNvCxnSpPr>
          <p:nvPr/>
        </p:nvCxnSpPr>
        <p:spPr>
          <a:xfrm rot="-5400000">
            <a:off x="3787964" y="3605607"/>
            <a:ext cx="1280100" cy="3526500"/>
          </a:xfrm>
          <a:prstGeom prst="bentConnector3">
            <a:avLst>
              <a:gd name="adj1" fmla="val 50002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429" name="Google Shape;3429;p313"/>
          <p:cNvCxnSpPr>
            <a:stCxn id="3413" idx="1"/>
            <a:endCxn id="3425" idx="2"/>
          </p:cNvCxnSpPr>
          <p:nvPr/>
        </p:nvCxnSpPr>
        <p:spPr>
          <a:xfrm rot="-5400000">
            <a:off x="5365964" y="2027607"/>
            <a:ext cx="1280100" cy="6682500"/>
          </a:xfrm>
          <a:prstGeom prst="bentConnector3">
            <a:avLst>
              <a:gd name="adj1" fmla="val 50002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430" name="Google Shape;3430;p313"/>
          <p:cNvCxnSpPr>
            <a:stCxn id="3413" idx="1"/>
            <a:endCxn id="3426" idx="2"/>
          </p:cNvCxnSpPr>
          <p:nvPr/>
        </p:nvCxnSpPr>
        <p:spPr>
          <a:xfrm rot="-5400000">
            <a:off x="6940514" y="453057"/>
            <a:ext cx="1280100" cy="9831600"/>
          </a:xfrm>
          <a:prstGeom prst="bentConnector3">
            <a:avLst>
              <a:gd name="adj1" fmla="val 50002"/>
            </a:avLst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431" name="Google Shape;3431;p313"/>
          <p:cNvCxnSpPr>
            <a:stCxn id="3414" idx="1"/>
            <a:endCxn id="3432" idx="2"/>
          </p:cNvCxnSpPr>
          <p:nvPr/>
        </p:nvCxnSpPr>
        <p:spPr>
          <a:xfrm rot="5400000" flipH="1">
            <a:off x="3734564" y="4640306"/>
            <a:ext cx="1272900" cy="1464300"/>
          </a:xfrm>
          <a:prstGeom prst="bentConnector3">
            <a:avLst>
              <a:gd name="adj1" fmla="val 32560"/>
            </a:avLst>
          </a:prstGeom>
          <a:noFill/>
          <a:ln w="12700" cap="flat" cmpd="sng">
            <a:solidFill>
              <a:srgbClr val="FF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3432" name="Google Shape;3432;p313"/>
          <p:cNvSpPr/>
          <p:nvPr/>
        </p:nvSpPr>
        <p:spPr>
          <a:xfrm>
            <a:off x="2863036" y="4506675"/>
            <a:ext cx="1551900" cy="229200"/>
          </a:xfrm>
          <a:prstGeom prst="rect">
            <a:avLst/>
          </a:prstGeom>
          <a:blipFill rotWithShape="1">
            <a:blip r:embed="rId3">
              <a:alphaModFix/>
            </a:blip>
            <a:tile tx="0" ty="0" sx="99996" sy="99996" flip="none" algn="tl"/>
          </a:blip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33" name="Google Shape;3433;p313"/>
          <p:cNvSpPr/>
          <p:nvPr/>
        </p:nvSpPr>
        <p:spPr>
          <a:xfrm>
            <a:off x="3743867" y="4576347"/>
            <a:ext cx="536400" cy="170700"/>
          </a:xfrm>
          <a:prstGeom prst="rect">
            <a:avLst/>
          </a:prstGeom>
          <a:blipFill rotWithShape="1">
            <a:blip r:embed="rId3">
              <a:alphaModFix/>
            </a:blip>
            <a:tile tx="0" ty="0" sx="99996" sy="99996" flip="none" algn="tl"/>
          </a:blip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434" name="Google Shape;3434;p313"/>
          <p:cNvCxnSpPr>
            <a:stCxn id="3415" idx="1"/>
            <a:endCxn id="3433" idx="2"/>
          </p:cNvCxnSpPr>
          <p:nvPr/>
        </p:nvCxnSpPr>
        <p:spPr>
          <a:xfrm rot="5400000" flipH="1">
            <a:off x="5178542" y="3580705"/>
            <a:ext cx="1261800" cy="3594600"/>
          </a:xfrm>
          <a:prstGeom prst="bentConnector3">
            <a:avLst>
              <a:gd name="adj1" fmla="val 68631"/>
            </a:avLst>
          </a:prstGeom>
          <a:noFill/>
          <a:ln w="12700" cap="flat" cmpd="sng">
            <a:solidFill>
              <a:srgbClr val="00B05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435" name="Google Shape;3435;p313"/>
          <p:cNvCxnSpPr>
            <a:endCxn id="3436" idx="2"/>
          </p:cNvCxnSpPr>
          <p:nvPr/>
        </p:nvCxnSpPr>
        <p:spPr>
          <a:xfrm rot="5400000" flipH="1">
            <a:off x="6542525" y="4909347"/>
            <a:ext cx="1254300" cy="892800"/>
          </a:xfrm>
          <a:prstGeom prst="bentConnector3">
            <a:avLst>
              <a:gd name="adj1" fmla="val 67702"/>
            </a:avLst>
          </a:prstGeom>
          <a:noFill/>
          <a:ln w="12700" cap="flat" cmpd="sng">
            <a:solidFill>
              <a:srgbClr val="00B05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3436" name="Google Shape;3436;p313"/>
          <p:cNvSpPr/>
          <p:nvPr/>
        </p:nvSpPr>
        <p:spPr>
          <a:xfrm>
            <a:off x="6455075" y="4557897"/>
            <a:ext cx="536400" cy="170700"/>
          </a:xfrm>
          <a:prstGeom prst="rect">
            <a:avLst/>
          </a:prstGeom>
          <a:blipFill rotWithShape="1">
            <a:blip r:embed="rId3">
              <a:alphaModFix/>
            </a:blip>
            <a:tile tx="0" ty="0" sx="99996" sy="99996" flip="none" algn="tl"/>
          </a:blipFill>
          <a:ln>
            <a:noFill/>
          </a:ln>
        </p:spPr>
        <p:txBody>
          <a:bodyPr spcFirstLastPara="1" wrap="square" lIns="47650" tIns="47650" rIns="47650" bIns="47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</a:pPr>
            <a:endParaRPr sz="2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437" name="Google Shape;3437;p313"/>
          <p:cNvCxnSpPr>
            <a:stCxn id="3421" idx="1"/>
          </p:cNvCxnSpPr>
          <p:nvPr/>
        </p:nvCxnSpPr>
        <p:spPr>
          <a:xfrm rot="5400000" flipH="1">
            <a:off x="9387527" y="5242705"/>
            <a:ext cx="1280100" cy="252300"/>
          </a:xfrm>
          <a:prstGeom prst="bentConnector3">
            <a:avLst>
              <a:gd name="adj1" fmla="val 66330"/>
            </a:avLst>
          </a:prstGeom>
          <a:noFill/>
          <a:ln w="12700" cap="flat" cmpd="sng">
            <a:solidFill>
              <a:srgbClr val="4A52F9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3438" name="Google Shape;3438;p313"/>
          <p:cNvCxnSpPr>
            <a:stCxn id="3416" idx="1"/>
          </p:cNvCxnSpPr>
          <p:nvPr/>
        </p:nvCxnSpPr>
        <p:spPr>
          <a:xfrm rot="-5400000">
            <a:off x="12235905" y="5128522"/>
            <a:ext cx="1239900" cy="440100"/>
          </a:xfrm>
          <a:prstGeom prst="bentConnector3">
            <a:avLst>
              <a:gd name="adj1" fmla="val 49995"/>
            </a:avLst>
          </a:prstGeom>
          <a:noFill/>
          <a:ln w="12700" cap="flat" cmpd="sng">
            <a:solidFill>
              <a:srgbClr val="FFC000"/>
            </a:solidFill>
            <a:prstDash val="solid"/>
            <a:miter lim="4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3" name="Google Shape;3443;p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0285" y="2096336"/>
            <a:ext cx="9955014" cy="6211167"/>
          </a:xfrm>
          <a:prstGeom prst="rect">
            <a:avLst/>
          </a:prstGeom>
          <a:noFill/>
          <a:ln>
            <a:noFill/>
          </a:ln>
        </p:spPr>
      </p:pic>
      <p:sp>
        <p:nvSpPr>
          <p:cNvPr id="3444" name="Google Shape;3444;p314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001" cy="11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Helvetica Neue"/>
              <a:buNone/>
            </a:pPr>
            <a:r>
              <a:rPr lang="de-DE"/>
              <a:t>OpenAIRE‘s Guidelines for </a:t>
            </a:r>
            <a:br>
              <a:rPr lang="de-DE"/>
            </a:br>
            <a:r>
              <a:rPr lang="de-DE"/>
              <a:t>Open Science Content Providers</a:t>
            </a:r>
            <a:endParaRPr/>
          </a:p>
        </p:txBody>
      </p:sp>
      <p:sp>
        <p:nvSpPr>
          <p:cNvPr id="3445" name="Google Shape;3445;p314"/>
          <p:cNvSpPr txBox="1"/>
          <p:nvPr/>
        </p:nvSpPr>
        <p:spPr>
          <a:xfrm>
            <a:off x="5771200" y="8128000"/>
            <a:ext cx="45792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https://guidelines.openaire.eu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315"/>
          <p:cNvSpPr txBox="1">
            <a:spLocks noGrp="1"/>
          </p:cNvSpPr>
          <p:nvPr>
            <p:ph type="body" idx="2"/>
          </p:nvPr>
        </p:nvSpPr>
        <p:spPr>
          <a:xfrm>
            <a:off x="711199" y="338668"/>
            <a:ext cx="1394123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4500"/>
              <a:buNone/>
            </a:pPr>
            <a:r>
              <a:rPr lang="de-DE"/>
              <a:t>Datasources Guidelines-Compatibility</a:t>
            </a:r>
            <a:endParaRPr/>
          </a:p>
        </p:txBody>
      </p:sp>
      <p:sp>
        <p:nvSpPr>
          <p:cNvPr id="3451" name="Google Shape;3451;p315"/>
          <p:cNvSpPr txBox="1"/>
          <p:nvPr/>
        </p:nvSpPr>
        <p:spPr>
          <a:xfrm>
            <a:off x="8458878" y="6743131"/>
            <a:ext cx="715704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addition:</a:t>
            </a:r>
            <a:br>
              <a:rPr lang="de-DE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12,284 journals are collected from a compatible publisher or aggregator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2" name="Google Shape;3452;p315"/>
          <p:cNvSpPr txBox="1"/>
          <p:nvPr/>
        </p:nvSpPr>
        <p:spPr>
          <a:xfrm>
            <a:off x="711199" y="6743131"/>
            <a:ext cx="71628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addition:</a:t>
            </a:r>
            <a:br>
              <a:rPr lang="de-DE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de-DE"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158 repositories are collected from a compatible aggregator</a:t>
            </a:r>
            <a:endParaRPr sz="20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53" name="Google Shape;3453;p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200" y="1817050"/>
            <a:ext cx="7644600" cy="425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4" name="Google Shape;3454;p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8875" y="1817050"/>
            <a:ext cx="7069218" cy="425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5" name="Google Shape;3455;p315"/>
          <p:cNvSpPr txBox="1"/>
          <p:nvPr/>
        </p:nvSpPr>
        <p:spPr>
          <a:xfrm>
            <a:off x="13473400" y="8433950"/>
            <a:ext cx="20547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latin typeface="Helvetica Neue"/>
                <a:ea typeface="Helvetica Neue"/>
                <a:cs typeface="Helvetica Neue"/>
                <a:sym typeface="Helvetica Neue"/>
              </a:rPr>
              <a:t>last updated: Mar-2019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p316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3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SzPts val="4050"/>
              <a:buNone/>
            </a:pPr>
            <a:r>
              <a:rPr lang="de-DE"/>
              <a:t>Objectives of OpenAIRE’s </a:t>
            </a:r>
            <a:br>
              <a:rPr lang="de-DE"/>
            </a:br>
            <a:r>
              <a:rPr lang="de-DE"/>
              <a:t>Aggregation Policy</a:t>
            </a:r>
            <a:endParaRPr/>
          </a:p>
        </p:txBody>
      </p:sp>
      <p:pic>
        <p:nvPicPr>
          <p:cNvPr id="3461" name="Google Shape;3461;p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933" y="1902089"/>
            <a:ext cx="15506088" cy="3835645"/>
          </a:xfrm>
          <a:prstGeom prst="rect">
            <a:avLst/>
          </a:prstGeom>
          <a:noFill/>
          <a:ln>
            <a:noFill/>
          </a:ln>
        </p:spPr>
      </p:pic>
      <p:sp>
        <p:nvSpPr>
          <p:cNvPr id="3462" name="Google Shape;3462;p316"/>
          <p:cNvSpPr txBox="1"/>
          <p:nvPr/>
        </p:nvSpPr>
        <p:spPr>
          <a:xfrm>
            <a:off x="2050978" y="6215067"/>
            <a:ext cx="13020299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de-DE" sz="2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Content Acquisition Policy released 05-Oct-2018, </a:t>
            </a:r>
            <a:r>
              <a:rPr lang="de-DE" sz="25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https://doi.org/10.5281/zenodo.1446408</a:t>
            </a:r>
            <a:r>
              <a:rPr lang="de-DE" sz="25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7" name="Google Shape;3467;p317"/>
          <p:cNvSpPr txBox="1">
            <a:spLocks noGrp="1"/>
          </p:cNvSpPr>
          <p:nvPr>
            <p:ph type="body" idx="1"/>
          </p:nvPr>
        </p:nvSpPr>
        <p:spPr>
          <a:xfrm>
            <a:off x="711199" y="956202"/>
            <a:ext cx="10487400" cy="543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300" b="0"/>
              <a:t>Metadata describing Open Access and non-Open Access material will be included and links to other products will be resolved where this is possible (i.e. the provided PIDs have a resolver).</a:t>
            </a:r>
            <a:endParaRPr sz="4300" b="0"/>
          </a:p>
        </p:txBody>
      </p:sp>
      <p:sp>
        <p:nvSpPr>
          <p:cNvPr id="3468" name="Google Shape;3468;p317"/>
          <p:cNvSpPr txBox="1">
            <a:spLocks noGrp="1"/>
          </p:cNvSpPr>
          <p:nvPr>
            <p:ph type="body" idx="2"/>
          </p:nvPr>
        </p:nvSpPr>
        <p:spPr>
          <a:xfrm>
            <a:off x="11686288" y="4572000"/>
            <a:ext cx="3851100" cy="872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4300"/>
              <a:t>as stated in the Content Acquisition Policy</a:t>
            </a:r>
            <a:endParaRPr sz="4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p318"/>
          <p:cNvSpPr txBox="1">
            <a:spLocks noGrp="1"/>
          </p:cNvSpPr>
          <p:nvPr>
            <p:ph type="body" idx="1"/>
          </p:nvPr>
        </p:nvSpPr>
        <p:spPr>
          <a:xfrm>
            <a:off x="711200" y="338668"/>
            <a:ext cx="13530600" cy="114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900"/>
              </a:spcBef>
              <a:spcAft>
                <a:spcPts val="0"/>
              </a:spcAft>
              <a:buNone/>
            </a:pPr>
            <a:r>
              <a:rPr lang="de-DE"/>
              <a:t>Role of PIDs in OpenAIRE</a:t>
            </a:r>
            <a:endParaRPr/>
          </a:p>
        </p:txBody>
      </p:sp>
      <p:pic>
        <p:nvPicPr>
          <p:cNvPr id="3474" name="Google Shape;3474;p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644" y="1893291"/>
            <a:ext cx="10600266" cy="56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1233</Words>
  <Application>Microsoft Macintosh PowerPoint</Application>
  <PresentationFormat>Custom</PresentationFormat>
  <Paragraphs>322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Open Sans Light</vt:lpstr>
      <vt:lpstr>Noto Sans Symbols</vt:lpstr>
      <vt:lpstr>Helvetica Neue Light</vt:lpstr>
      <vt:lpstr>Open Sans SemiBold</vt:lpstr>
      <vt:lpstr>Helvetica Neue</vt:lpstr>
      <vt:lpstr>Open Sans</vt:lpstr>
      <vt:lpstr>Arial Black</vt:lpstr>
      <vt:lpstr>Calibri</vt:lpstr>
      <vt:lpstr>Master</vt:lpstr>
      <vt:lpstr>Master</vt:lpstr>
      <vt:lpstr>5_Master</vt:lpstr>
      <vt:lpstr>Master</vt:lpstr>
      <vt:lpstr>Master</vt:lpstr>
      <vt:lpstr>Master</vt:lpstr>
      <vt:lpstr>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Principe</dc:creator>
  <cp:lastModifiedBy>Alessia Bardi</cp:lastModifiedBy>
  <cp:revision>2</cp:revision>
  <dcterms:modified xsi:type="dcterms:W3CDTF">2020-01-23T21:40:47Z</dcterms:modified>
</cp:coreProperties>
</file>