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53" r:id="rId2"/>
  </p:sldMasterIdLst>
  <p:notesMasterIdLst>
    <p:notesMasterId r:id="rId43"/>
  </p:notesMasterIdLst>
  <p:handoutMasterIdLst>
    <p:handoutMasterId r:id="rId44"/>
  </p:handoutMasterIdLst>
  <p:sldIdLst>
    <p:sldId id="522" r:id="rId3"/>
    <p:sldId id="383" r:id="rId4"/>
    <p:sldId id="384" r:id="rId5"/>
    <p:sldId id="385" r:id="rId6"/>
    <p:sldId id="386" r:id="rId7"/>
    <p:sldId id="387" r:id="rId8"/>
    <p:sldId id="388" r:id="rId9"/>
    <p:sldId id="389" r:id="rId10"/>
    <p:sldId id="390" r:id="rId11"/>
    <p:sldId id="391" r:id="rId12"/>
    <p:sldId id="392" r:id="rId13"/>
    <p:sldId id="393" r:id="rId14"/>
    <p:sldId id="394" r:id="rId15"/>
    <p:sldId id="396" r:id="rId16"/>
    <p:sldId id="395" r:id="rId17"/>
    <p:sldId id="454" r:id="rId18"/>
    <p:sldId id="553" r:id="rId19"/>
    <p:sldId id="554" r:id="rId20"/>
    <p:sldId id="555" r:id="rId21"/>
    <p:sldId id="556" r:id="rId22"/>
    <p:sldId id="455" r:id="rId23"/>
    <p:sldId id="404" r:id="rId24"/>
    <p:sldId id="405" r:id="rId25"/>
    <p:sldId id="356" r:id="rId26"/>
    <p:sldId id="552" r:id="rId27"/>
    <p:sldId id="542" r:id="rId28"/>
    <p:sldId id="543" r:id="rId29"/>
    <p:sldId id="544" r:id="rId30"/>
    <p:sldId id="545" r:id="rId31"/>
    <p:sldId id="546" r:id="rId32"/>
    <p:sldId id="547" r:id="rId33"/>
    <p:sldId id="549" r:id="rId34"/>
    <p:sldId id="529" r:id="rId35"/>
    <p:sldId id="530" r:id="rId36"/>
    <p:sldId id="531" r:id="rId37"/>
    <p:sldId id="532" r:id="rId38"/>
    <p:sldId id="533" r:id="rId39"/>
    <p:sldId id="534" r:id="rId40"/>
    <p:sldId id="535" r:id="rId41"/>
    <p:sldId id="527" r:id="rId42"/>
  </p:sldIdLst>
  <p:sldSz cx="16256000" cy="9144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4768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alia Manola" initials="NM" lastIdx="1" clrIdx="0">
    <p:extLst/>
  </p:cmAuthor>
  <p:cmAuthor id="2" name="Natalia Manola" initials="NM [2]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400"/>
    <a:srgbClr val="FFCA00"/>
    <a:srgbClr val="FFCC00"/>
    <a:srgbClr val="FFC800"/>
    <a:srgbClr val="FB3A3D"/>
    <a:srgbClr val="20C126"/>
    <a:srgbClr val="D71E00"/>
    <a:srgbClr val="3889DE"/>
    <a:srgbClr val="4248A9"/>
    <a:srgbClr val="4B5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5433"/>
  </p:normalViewPr>
  <p:slideViewPr>
    <p:cSldViewPr snapToGrid="0" snapToObjects="1">
      <p:cViewPr varScale="1">
        <p:scale>
          <a:sx n="82" d="100"/>
          <a:sy n="82" d="100"/>
        </p:scale>
        <p:origin x="60" y="120"/>
      </p:cViewPr>
      <p:guideLst>
        <p:guide orient="horz" pos="2880"/>
        <p:guide pos="5120"/>
      </p:guideLst>
    </p:cSldViewPr>
  </p:slideViewPr>
  <p:outlineViewPr>
    <p:cViewPr>
      <p:scale>
        <a:sx n="33" d="100"/>
        <a:sy n="33" d="100"/>
      </p:scale>
      <p:origin x="0" y="-4308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2510"/>
    </p:cViewPr>
  </p:sorterViewPr>
  <p:notesViewPr>
    <p:cSldViewPr snapToGrid="0" snapToObjects="1">
      <p:cViewPr varScale="1">
        <p:scale>
          <a:sx n="161" d="100"/>
          <a:sy n="161" d="100"/>
        </p:scale>
        <p:origin x="5048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239F5-19E1-724A-8F0B-922E848C9F3F}" type="datetimeFigureOut">
              <a:rPr lang="en-US" smtClean="0"/>
              <a:t>7/31/2019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4F47F3-A4D4-424B-B094-0797468939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66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699768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F91C7B-7BA7-D54F-9EF3-D9885B708686}" type="slidenum">
              <a:rPr lang="el-GR" smtClean="0"/>
              <a:pPr>
                <a:defRPr/>
              </a:pPr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0544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33663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69502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28593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3:notes"/>
          <p:cNvSpPr txBox="1">
            <a:spLocks noGrp="1"/>
          </p:cNvSpPr>
          <p:nvPr>
            <p:ph type="body" idx="1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3" name="Google Shape;14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520" y="764280"/>
            <a:ext cx="6704640" cy="37713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6302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0880" y="685800"/>
            <a:ext cx="6095520" cy="34286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91" name="Google Shape;1491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2212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0880" y="685800"/>
            <a:ext cx="6095520" cy="34286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97" name="Google Shape;149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457200" lvl="0" indent="-29808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Char char="●"/>
            </a:pPr>
            <a:r>
              <a:rPr lang="en-US" sz="2200" b="0" strike="noStrike">
                <a:latin typeface="Helvetica Neue"/>
                <a:ea typeface="Helvetica Neue"/>
                <a:cs typeface="Helvetica Neue"/>
                <a:sym typeface="Helvetica Neue"/>
              </a:rPr>
              <a:t>diagram about the components and dataflow</a:t>
            </a:r>
            <a:endParaRPr sz="2200" b="0" strike="noStrike">
              <a:latin typeface="Arial"/>
              <a:ea typeface="Arial"/>
              <a:cs typeface="Arial"/>
              <a:sym typeface="Arial"/>
            </a:endParaRPr>
          </a:p>
          <a:p>
            <a:pPr marL="457200" lvl="0" indent="-29808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Char char="●"/>
            </a:pPr>
            <a:r>
              <a:rPr lang="en-US" sz="2200" b="0" strike="noStrike">
                <a:latin typeface="Helvetica Neue"/>
                <a:ea typeface="Helvetica Neue"/>
                <a:cs typeface="Helvetica Neue"/>
                <a:sym typeface="Helvetica Neue"/>
              </a:rPr>
              <a:t>usage data collection strategies</a:t>
            </a:r>
            <a:endParaRPr sz="22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4069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" name="Google Shape;15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0880" y="685800"/>
            <a:ext cx="6095520" cy="34286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60" name="Google Shape;156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strike="noStrike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8859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Google Shape;1566;p8:notes"/>
          <p:cNvSpPr txBox="1">
            <a:spLocks noGrp="1"/>
          </p:cNvSpPr>
          <p:nvPr>
            <p:ph type="body" idx="1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7" name="Google Shape;15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520" y="764280"/>
            <a:ext cx="6704640" cy="37713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8334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" name="Google Shape;1574;p7:notes"/>
          <p:cNvSpPr txBox="1">
            <a:spLocks noGrp="1"/>
          </p:cNvSpPr>
          <p:nvPr>
            <p:ph type="body" idx="1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5" name="Google Shape;15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520" y="764280"/>
            <a:ext cx="6704640" cy="37713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43584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596a6a62f2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93" name="Google Shape;1593;g596a6a62f2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endParaRPr sz="2200" b="0" i="0" u="none" strike="noStrike" cap="non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04304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4af27eec49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0" name="Google Shape;1390;g4af27eec49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845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100"/>
              <a:buFont typeface="Helvetica Neue"/>
              <a:buChar char="●"/>
            </a:pPr>
            <a:r>
              <a:rPr lang="de"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rPr>
              <a:t>diagram about the components and dataflow</a:t>
            </a:r>
            <a:endParaRPr/>
          </a:p>
          <a:p>
            <a:pPr marL="457200" marR="0" lvl="0" indent="-29845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100"/>
              <a:buFont typeface="Helvetica Neue"/>
              <a:buChar char="●"/>
            </a:pPr>
            <a:r>
              <a:rPr lang="de"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rPr>
              <a:t>usage data collection strategies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74834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g4af27eec49_0_2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53" name="Google Shape;1453;g4af27eec49_0_2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2222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Google Shape;1459;g4af27eec49_0_2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0" name="Google Shape;1460;g4af27eec49_0_2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endParaRPr sz="2200" b="0" i="0" u="none" strike="noStrike" cap="non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6945543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g4af27eec49_0_2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6" name="Google Shape;1466;g4af27eec49_0_24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endParaRPr sz="2200" b="0" i="0" u="none" strike="noStrike" cap="non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832507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g596820a22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76" name="Google Shape;1476;g596820a22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endParaRPr sz="2200" b="0" i="0" u="none" strike="noStrike" cap="non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2404170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g596820a22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4" name="Google Shape;1484;g596820a22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endParaRPr sz="2200" b="0" i="0" u="none" strike="noStrike" cap="non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1249312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g596820a22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92" name="Google Shape;1492;g596820a22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Helvetica Neue"/>
              <a:buNone/>
            </a:pPr>
            <a:endParaRPr sz="2200" b="0" i="0" u="none" strike="noStrike" cap="non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37241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emf"/><Relationship Id="rId4" Type="http://schemas.openxmlformats.org/officeDocument/2006/relationships/image" Target="../media/image8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emf"/><Relationship Id="rId4" Type="http://schemas.openxmlformats.org/officeDocument/2006/relationships/image" Target="../media/image8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emf"/><Relationship Id="rId4" Type="http://schemas.openxmlformats.org/officeDocument/2006/relationships/image" Target="../media/image8.emf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4.jpeg"/><Relationship Id="rId4" Type="http://schemas.openxmlformats.org/officeDocument/2006/relationships/image" Target="../media/image19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6.png"/><Relationship Id="rId4" Type="http://schemas.openxmlformats.org/officeDocument/2006/relationships/image" Target="../media/image19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jpe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emf"/><Relationship Id="rId4" Type="http://schemas.openxmlformats.org/officeDocument/2006/relationships/image" Target="../media/image17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6.emf"/><Relationship Id="rId4" Type="http://schemas.openxmlformats.org/officeDocument/2006/relationships/image" Target="../media/image8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4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8.emf"/><Relationship Id="rId4" Type="http://schemas.openxmlformats.org/officeDocument/2006/relationships/image" Target="../media/image6.emf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43.png"/><Relationship Id="rId7" Type="http://schemas.openxmlformats.org/officeDocument/2006/relationships/image" Target="../media/image17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emf"/><Relationship Id="rId5" Type="http://schemas.openxmlformats.org/officeDocument/2006/relationships/image" Target="../media/image7.emf"/><Relationship Id="rId4" Type="http://schemas.openxmlformats.org/officeDocument/2006/relationships/image" Target="../media/image20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6.emf"/><Relationship Id="rId4" Type="http://schemas.openxmlformats.org/officeDocument/2006/relationships/image" Target="../media/image7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emf"/><Relationship Id="rId4" Type="http://schemas.openxmlformats.org/officeDocument/2006/relationships/image" Target="../media/image17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png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6.emf"/><Relationship Id="rId4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emf"/><Relationship Id="rId4" Type="http://schemas.openxmlformats.org/officeDocument/2006/relationships/image" Target="../media/image17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3.png"/><Relationship Id="rId4" Type="http://schemas.openxmlformats.org/officeDocument/2006/relationships/image" Target="../media/image6.emf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3.png"/><Relationship Id="rId4" Type="http://schemas.openxmlformats.org/officeDocument/2006/relationships/image" Target="../media/image6.emf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emf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emf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emf"/><Relationship Id="rId4" Type="http://schemas.openxmlformats.org/officeDocument/2006/relationships/image" Target="../media/image17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3.png"/><Relationship Id="rId4" Type="http://schemas.openxmlformats.org/officeDocument/2006/relationships/image" Target="../media/image6.emf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3.png"/><Relationship Id="rId4" Type="http://schemas.openxmlformats.org/officeDocument/2006/relationships/image" Target="../media/image6.emf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emf"/><Relationship Id="rId4" Type="http://schemas.openxmlformats.org/officeDocument/2006/relationships/image" Target="../media/image17.png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3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2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3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">
    <p:bg>
      <p:bgPr>
        <a:gradFill>
          <a:gsLst>
            <a:gs pos="0">
              <a:schemeClr val="accent2"/>
            </a:gs>
            <a:gs pos="100000">
              <a:schemeClr val="bg1">
                <a:alpha val="0"/>
                <a:lumMod val="0"/>
                <a:lumOff val="10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 userDrawn="1"/>
        </p:nvSpPr>
        <p:spPr>
          <a:xfrm>
            <a:off x="0" y="0"/>
            <a:ext cx="16256000" cy="7561913"/>
          </a:xfrm>
          <a:prstGeom prst="rect">
            <a:avLst/>
          </a:prstGeom>
          <a:gradFill>
            <a:gsLst>
              <a:gs pos="0">
                <a:schemeClr val="accent2">
                  <a:lumMod val="100000"/>
                </a:schemeClr>
              </a:gs>
              <a:gs pos="100000">
                <a:schemeClr val="bg1">
                  <a:alpha val="0"/>
                  <a:lumMod val="0"/>
                  <a:lumOff val="100000"/>
                </a:scheme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2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11017"/>
            <a:ext cx="14249366" cy="8026401"/>
          </a:xfrm>
          <a:prstGeom prst="rect">
            <a:avLst/>
          </a:prstGeom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502599" y="450758"/>
            <a:ext cx="13959887" cy="3576102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r">
              <a:lnSpc>
                <a:spcPts val="9600"/>
              </a:lnSpc>
              <a:spcBef>
                <a:spcPts val="0"/>
              </a:spcBef>
              <a:buNone/>
              <a:defRPr sz="11500" b="1" i="0" spc="-300" baseline="0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012266" y="4026860"/>
            <a:ext cx="13450220" cy="1345739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5400" b="1" i="0" spc="-151">
                <a:solidFill>
                  <a:srgbClr val="FFC800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25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9220983" y="5695487"/>
            <a:ext cx="6241503" cy="579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Autofit/>
          </a:bodyPr>
          <a:lstStyle>
            <a:lvl1pPr marL="0" indent="0" algn="r">
              <a:buNone/>
              <a:defRPr sz="4000" b="1" i="0" spc="-151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9220983" y="6316433"/>
            <a:ext cx="624150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Autofit/>
          </a:bodyPr>
          <a:lstStyle>
            <a:lvl1pPr marL="0" indent="0" algn="r">
              <a:buNone/>
              <a:defRPr sz="3200" b="0" i="0" spc="-150">
                <a:solidFill>
                  <a:srgbClr val="4687E6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3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8881647" y="7300532"/>
            <a:ext cx="6593411" cy="376237"/>
          </a:xfrm>
        </p:spPr>
        <p:txBody>
          <a:bodyPr>
            <a:normAutofit/>
          </a:bodyPr>
          <a:lstStyle>
            <a:lvl1pPr algn="r">
              <a:defRPr sz="2000" b="0" i="0" spc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Event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038" y="8419647"/>
            <a:ext cx="829564" cy="576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724879" y="8581389"/>
            <a:ext cx="703862" cy="252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523057"/>
            <a:ext cx="432001" cy="360000"/>
          </a:xfrm>
          <a:prstGeom prst="rect">
            <a:avLst/>
          </a:prstGeom>
          <a:noFill/>
        </p:spPr>
      </p:pic>
      <p:sp>
        <p:nvSpPr>
          <p:cNvPr id="22" name="Title 1"/>
          <p:cNvSpPr txBox="1">
            <a:spLocks/>
          </p:cNvSpPr>
          <p:nvPr userDrawn="1"/>
        </p:nvSpPr>
        <p:spPr>
          <a:xfrm>
            <a:off x="12527672" y="854242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0" i="0" dirty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@openaire_eu</a:t>
            </a:r>
          </a:p>
        </p:txBody>
      </p:sp>
      <p:pic>
        <p:nvPicPr>
          <p:cNvPr id="3" name="Imagem 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95" y="7300532"/>
            <a:ext cx="7893160" cy="174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442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7" y="0"/>
            <a:ext cx="16234573" cy="9145935"/>
          </a:xfrm>
          <a:prstGeom prst="rect">
            <a:avLst/>
          </a:prstGeom>
        </p:spPr>
      </p:pic>
      <p:sp>
        <p:nvSpPr>
          <p:cNvPr id="26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0" y="2590647"/>
            <a:ext cx="11303000" cy="2765234"/>
          </a:xfrm>
          <a:prstGeom prst="rect">
            <a:avLst/>
          </a:prstGeom>
        </p:spPr>
        <p:txBody>
          <a:bodyPr wrap="square" lIns="0" tIns="0" rIns="0" bIns="72000" anchor="b" anchorCtr="1">
            <a:normAutofit/>
          </a:bodyPr>
          <a:lstStyle>
            <a:lvl1pPr marL="0" indent="0" algn="ctr">
              <a:lnSpc>
                <a:spcPts val="9600"/>
              </a:lnSpc>
              <a:spcBef>
                <a:spcPts val="0"/>
              </a:spcBef>
              <a:buNone/>
              <a:defRPr sz="8800" b="1" i="0" spc="-300" baseline="0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0" y="5355881"/>
            <a:ext cx="11303000" cy="1561771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400" b="0" i="0" spc="-151">
                <a:solidFill>
                  <a:srgbClr val="4687E6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4176060" y="1326236"/>
            <a:ext cx="7901640" cy="5539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1">
            <a:spAutoFit/>
          </a:bodyPr>
          <a:lstStyle>
            <a:lvl1pPr marL="0" indent="0" algn="r">
              <a:buNone/>
              <a:defRPr sz="3600" b="1" i="0" spc="-151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42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4176060" y="1880235"/>
            <a:ext cx="7901640" cy="59034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1">
            <a:spAutoFit/>
          </a:bodyPr>
          <a:lstStyle>
            <a:lvl1pPr marL="0" indent="0" algn="ctr">
              <a:buNone/>
              <a:defRPr sz="3600" b="0" i="0" spc="-150">
                <a:solidFill>
                  <a:schemeClr val="accent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5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16031"/>
            <a:ext cx="6593411" cy="376237"/>
          </a:xfrm>
        </p:spPr>
        <p:txBody>
          <a:bodyPr>
            <a:normAutofit/>
          </a:bodyPr>
          <a:lstStyle>
            <a:lvl1pPr algn="ctr"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r>
              <a:rPr lang="en-US" dirty="0" smtClean="0"/>
              <a:t>Event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22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 dirty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@openaire_eu</a:t>
            </a:r>
          </a:p>
        </p:txBody>
      </p:sp>
      <p:pic>
        <p:nvPicPr>
          <p:cNvPr id="13" name="Pictur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23" y="8394901"/>
            <a:ext cx="829564" cy="5760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08" y="8202914"/>
            <a:ext cx="3958916" cy="87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940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390" y="2732109"/>
            <a:ext cx="4272997" cy="6409496"/>
          </a:xfrm>
          <a:prstGeom prst="rect">
            <a:avLst/>
          </a:prstGeom>
        </p:spPr>
      </p:pic>
      <p:sp>
        <p:nvSpPr>
          <p:cNvPr id="18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0" y="5165381"/>
            <a:ext cx="11303000" cy="1561771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400" b="0" i="0" spc="-151">
                <a:solidFill>
                  <a:srgbClr val="4687E6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28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34832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r">
              <a:buNone/>
              <a:defRPr sz="3200" b="1" i="0" spc="-151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1st Name Surname</a:t>
            </a:r>
          </a:p>
        </p:txBody>
      </p:sp>
      <p:sp>
        <p:nvSpPr>
          <p:cNvPr id="30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34832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800" b="0" i="0" spc="-150">
                <a:solidFill>
                  <a:schemeClr val="accent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31" name="Text Placeholder 39"/>
          <p:cNvSpPr>
            <a:spLocks noGrp="1"/>
          </p:cNvSpPr>
          <p:nvPr>
            <p:ph type="body" sz="quarter" idx="19" hasCustomPrompt="1"/>
          </p:nvPr>
        </p:nvSpPr>
        <p:spPr>
          <a:xfrm>
            <a:off x="83981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l">
              <a:buNone/>
              <a:defRPr sz="3200" b="1" i="0" spc="-151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2nd Name Surname</a:t>
            </a:r>
          </a:p>
        </p:txBody>
      </p:sp>
      <p:sp>
        <p:nvSpPr>
          <p:cNvPr id="3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83981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l">
              <a:buNone/>
              <a:defRPr sz="2800" b="0" i="0" spc="-150">
                <a:solidFill>
                  <a:schemeClr val="accent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140700" y="710160"/>
            <a:ext cx="0" cy="1079500"/>
          </a:xfrm>
          <a:prstGeom prst="line">
            <a:avLst/>
          </a:prstGeom>
          <a:noFill/>
          <a:ln w="127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0" y="2401376"/>
            <a:ext cx="11303000" cy="2765234"/>
          </a:xfrm>
          <a:prstGeom prst="rect">
            <a:avLst/>
          </a:prstGeom>
        </p:spPr>
        <p:txBody>
          <a:bodyPr wrap="square" lIns="0" tIns="0" rIns="0" bIns="72000" anchor="b" anchorCtr="1">
            <a:normAutofit/>
          </a:bodyPr>
          <a:lstStyle>
            <a:lvl1pPr marL="0" indent="0" algn="ctr">
              <a:lnSpc>
                <a:spcPts val="9600"/>
              </a:lnSpc>
              <a:spcBef>
                <a:spcPts val="0"/>
              </a:spcBef>
              <a:buNone/>
              <a:defRPr sz="8800" b="1" i="0" spc="-300" baseline="0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4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16031"/>
            <a:ext cx="6593411" cy="376237"/>
          </a:xfrm>
        </p:spPr>
        <p:txBody>
          <a:bodyPr>
            <a:normAutofit/>
          </a:bodyPr>
          <a:lstStyle>
            <a:lvl1pPr algn="ctr"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" charset="0"/>
                <a:cs typeface="Open Sans" charset="0"/>
              </a:defRPr>
            </a:lvl1pPr>
          </a:lstStyle>
          <a:p>
            <a:r>
              <a:rPr lang="en-US" dirty="0" smtClean="0"/>
              <a:t>Event</a:t>
            </a:r>
            <a:endParaRPr lang="en-US" dirty="0"/>
          </a:p>
        </p:txBody>
      </p:sp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044383" y="-14990"/>
            <a:ext cx="4272997" cy="640949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26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 dirty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@openaire_eu</a:t>
            </a:r>
          </a:p>
        </p:txBody>
      </p:sp>
      <p:pic>
        <p:nvPicPr>
          <p:cNvPr id="17" name="Pictur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23" y="8394901"/>
            <a:ext cx="829564" cy="576000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08" y="8202914"/>
            <a:ext cx="3958916" cy="87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312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121" y="-36189"/>
            <a:ext cx="14240879" cy="8021621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2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6580682" y="8416031"/>
            <a:ext cx="7844209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20956" y="8458973"/>
            <a:ext cx="860081" cy="307930"/>
          </a:xfrm>
          <a:prstGeom prst="rect">
            <a:avLst/>
          </a:prstGeom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558798"/>
            <a:ext cx="11708984" cy="2429131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l">
              <a:lnSpc>
                <a:spcPts val="8800"/>
              </a:lnSpc>
              <a:spcBef>
                <a:spcPts val="0"/>
              </a:spcBef>
              <a:buNone/>
              <a:defRPr sz="9600" b="1" i="0" spc="-300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0" y="3004865"/>
            <a:ext cx="11019436" cy="1351070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400" b="0" i="0" spc="-151">
                <a:solidFill>
                  <a:srgbClr val="4687E6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3347179" y="972084"/>
            <a:ext cx="2536288" cy="481060"/>
            <a:chOff x="11725043" y="8364911"/>
            <a:chExt cx="2536288" cy="481060"/>
          </a:xfrm>
        </p:grpSpPr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</p:spPr>
        </p:pic>
        <p:sp>
          <p:nvSpPr>
            <p:cNvPr id="15" name="Title 1"/>
            <p:cNvSpPr txBox="1">
              <a:spLocks/>
            </p:cNvSpPr>
            <p:nvPr userDrawn="1"/>
          </p:nvSpPr>
          <p:spPr>
            <a:xfrm>
              <a:off x="12340417" y="8446825"/>
              <a:ext cx="1920914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>
              <a:lvl1pPr algn="ctr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4800" b="0" i="0" kern="1200" spc="-150" baseline="0">
                  <a:solidFill>
                    <a:srgbClr val="2D3293"/>
                  </a:solidFill>
                  <a:latin typeface="Open Sans Light" charset="0"/>
                  <a:ea typeface="Open Sans Light" charset="0"/>
                  <a:cs typeface="Open Sans Light" charset="0"/>
                </a:defRPr>
              </a:lvl1pPr>
            </a:lstStyle>
            <a:p>
              <a:pPr algn="ctr"/>
              <a:r>
                <a:rPr lang="en-US" sz="2200" b="0" i="0" dirty="0">
                  <a:latin typeface="Open Sans" charset="0"/>
                  <a:ea typeface="Open Sans" charset="0"/>
                  <a:cs typeface="Open Sans" charset="0"/>
                </a:rPr>
                <a:t>@</a:t>
              </a:r>
              <a:r>
                <a:rPr lang="en-US" sz="2200" b="1" i="0" dirty="0">
                  <a:latin typeface="Open Sans" charset="0"/>
                  <a:ea typeface="Open Sans" charset="0"/>
                  <a:cs typeface="Open Sans" charset="0"/>
                </a:rPr>
                <a:t>openaire_eu</a:t>
              </a:r>
            </a:p>
          </p:txBody>
        </p:sp>
      </p:grpSp>
      <p:sp>
        <p:nvSpPr>
          <p:cNvPr id="29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688701" y="4676880"/>
            <a:ext cx="6865653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l">
              <a:buNone/>
              <a:defRPr sz="3200" b="1" i="0" spc="-151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30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688701" y="5058900"/>
            <a:ext cx="686565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Autofit/>
          </a:bodyPr>
          <a:lstStyle>
            <a:lvl1pPr marL="0" indent="0" algn="l">
              <a:buNone/>
              <a:defRPr sz="2800" b="0" i="0" spc="-150">
                <a:solidFill>
                  <a:schemeClr val="accent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37" y="8328799"/>
            <a:ext cx="829564" cy="576000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22" y="8136812"/>
            <a:ext cx="3958916" cy="87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580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2" y="-1"/>
            <a:ext cx="16272000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36051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86" y="-19879"/>
            <a:ext cx="16284485" cy="916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6537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3784562" y="2359875"/>
            <a:ext cx="7932515" cy="493406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  <a:lvl2pPr marL="444489" indent="0" algn="ctr">
              <a:buFont typeface="Arial" panose="020B0604020202020204" pitchFamily="34" charset="0"/>
              <a:buNone/>
              <a:defRPr/>
            </a:lvl2pPr>
            <a:lvl3pPr marL="888978" indent="0" algn="ctr">
              <a:buFont typeface="Arial" panose="020B0604020202020204" pitchFamily="34" charset="0"/>
              <a:buNone/>
              <a:defRPr/>
            </a:lvl3pPr>
            <a:lvl4pPr marL="1333466" indent="0" algn="ctr">
              <a:buNone/>
              <a:defRPr/>
            </a:lvl4pPr>
            <a:lvl5pPr marL="1777955" indent="0" algn="ctr">
              <a:buNone/>
              <a:defRPr/>
            </a:lvl5pPr>
          </a:lstStyle>
          <a:p>
            <a:pPr lvl="0"/>
            <a:endParaRPr lang="en-GB" dirty="0"/>
          </a:p>
        </p:txBody>
      </p:sp>
    </p:spTree>
    <p:extLst/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7" y="0"/>
            <a:ext cx="16234573" cy="9145935"/>
          </a:xfrm>
          <a:prstGeom prst="rect">
            <a:avLst/>
          </a:prstGeom>
        </p:spPr>
      </p:pic>
      <p:sp>
        <p:nvSpPr>
          <p:cNvPr id="26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0" y="2590647"/>
            <a:ext cx="11303000" cy="2765234"/>
          </a:xfrm>
          <a:prstGeom prst="rect">
            <a:avLst/>
          </a:prstGeom>
        </p:spPr>
        <p:txBody>
          <a:bodyPr wrap="square" lIns="0" tIns="0" rIns="0" bIns="72000" anchor="b" anchorCtr="1">
            <a:normAutofit/>
          </a:bodyPr>
          <a:lstStyle>
            <a:lvl1pPr marL="0" indent="0" algn="ctr">
              <a:lnSpc>
                <a:spcPts val="9600"/>
              </a:lnSpc>
              <a:spcBef>
                <a:spcPts val="0"/>
              </a:spcBef>
              <a:buNone/>
              <a:defRPr sz="8800" b="1" i="0" spc="-300" baseline="0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0" y="5355881"/>
            <a:ext cx="11303000" cy="1561771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400" b="0" i="0" spc="-151">
                <a:solidFill>
                  <a:srgbClr val="4687E6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4176060" y="1326236"/>
            <a:ext cx="7901640" cy="5539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1">
            <a:spAutoFit/>
          </a:bodyPr>
          <a:lstStyle>
            <a:lvl1pPr marL="0" indent="0" algn="r">
              <a:buNone/>
              <a:defRPr sz="3600" b="1" i="0" spc="-151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42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4176060" y="1880235"/>
            <a:ext cx="7901640" cy="59034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1">
            <a:spAutoFit/>
          </a:bodyPr>
          <a:lstStyle>
            <a:lvl1pPr marL="0" indent="0" algn="ctr">
              <a:buNone/>
              <a:defRPr sz="3600" b="0" i="0" spc="-150">
                <a:solidFill>
                  <a:schemeClr val="accent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5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16031"/>
            <a:ext cx="6593411" cy="376237"/>
          </a:xfrm>
        </p:spPr>
        <p:txBody>
          <a:bodyPr>
            <a:normAutofit/>
          </a:bodyPr>
          <a:lstStyle>
            <a:lvl1pPr algn="ctr"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r>
              <a:rPr lang="en-US" dirty="0" smtClean="0"/>
              <a:t>Event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22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 dirty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@openaire_eu</a:t>
            </a:r>
          </a:p>
        </p:txBody>
      </p:sp>
      <p:pic>
        <p:nvPicPr>
          <p:cNvPr id="16" name="Picture 1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999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390" y="2732109"/>
            <a:ext cx="4272997" cy="6409496"/>
          </a:xfrm>
          <a:prstGeom prst="rect">
            <a:avLst/>
          </a:prstGeom>
        </p:spPr>
      </p:pic>
      <p:sp>
        <p:nvSpPr>
          <p:cNvPr id="18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0" y="5165381"/>
            <a:ext cx="11303000" cy="1561771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400" b="0" i="0" spc="-151">
                <a:solidFill>
                  <a:srgbClr val="4687E6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28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34832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r">
              <a:buNone/>
              <a:defRPr sz="3200" b="1" i="0" spc="-151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1st Name Surname</a:t>
            </a:r>
          </a:p>
        </p:txBody>
      </p:sp>
      <p:sp>
        <p:nvSpPr>
          <p:cNvPr id="30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34832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800" b="0" i="0" spc="-150">
                <a:solidFill>
                  <a:schemeClr val="accent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31" name="Text Placeholder 39"/>
          <p:cNvSpPr>
            <a:spLocks noGrp="1"/>
          </p:cNvSpPr>
          <p:nvPr>
            <p:ph type="body" sz="quarter" idx="19" hasCustomPrompt="1"/>
          </p:nvPr>
        </p:nvSpPr>
        <p:spPr>
          <a:xfrm>
            <a:off x="83981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l">
              <a:buNone/>
              <a:defRPr sz="3200" b="1" i="0" spc="-151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2nd Name Surname</a:t>
            </a:r>
          </a:p>
        </p:txBody>
      </p:sp>
      <p:sp>
        <p:nvSpPr>
          <p:cNvPr id="3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83981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l">
              <a:buNone/>
              <a:defRPr sz="2800" b="0" i="0" spc="-150">
                <a:solidFill>
                  <a:schemeClr val="accent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140700" y="710160"/>
            <a:ext cx="0" cy="1079500"/>
          </a:xfrm>
          <a:prstGeom prst="line">
            <a:avLst/>
          </a:prstGeom>
          <a:noFill/>
          <a:ln w="127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0" y="2401376"/>
            <a:ext cx="11303000" cy="2765234"/>
          </a:xfrm>
          <a:prstGeom prst="rect">
            <a:avLst/>
          </a:prstGeom>
        </p:spPr>
        <p:txBody>
          <a:bodyPr wrap="square" lIns="0" tIns="0" rIns="0" bIns="72000" anchor="b" anchorCtr="1">
            <a:normAutofit/>
          </a:bodyPr>
          <a:lstStyle>
            <a:lvl1pPr marL="0" indent="0" algn="ctr">
              <a:lnSpc>
                <a:spcPts val="9600"/>
              </a:lnSpc>
              <a:spcBef>
                <a:spcPts val="0"/>
              </a:spcBef>
              <a:buNone/>
              <a:defRPr sz="8800" b="1" i="0" spc="-300" baseline="0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4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16031"/>
            <a:ext cx="6593411" cy="376237"/>
          </a:xfrm>
        </p:spPr>
        <p:txBody>
          <a:bodyPr>
            <a:normAutofit/>
          </a:bodyPr>
          <a:lstStyle>
            <a:lvl1pPr algn="ctr"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" charset="0"/>
                <a:cs typeface="Open Sans" charset="0"/>
              </a:defRPr>
            </a:lvl1pPr>
          </a:lstStyle>
          <a:p>
            <a:r>
              <a:rPr lang="en-US" dirty="0" smtClean="0"/>
              <a:t>Event</a:t>
            </a:r>
            <a:endParaRPr lang="en-US" dirty="0"/>
          </a:p>
        </p:txBody>
      </p:sp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044383" y="-14990"/>
            <a:ext cx="4272997" cy="64094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724879" y="8496329"/>
            <a:ext cx="703862" cy="252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</p:spPr>
      </p:pic>
      <p:sp>
        <p:nvSpPr>
          <p:cNvPr id="26" name="Title 1"/>
          <p:cNvSpPr txBox="1">
            <a:spLocks/>
          </p:cNvSpPr>
          <p:nvPr userDrawn="1"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 spc="-150" baseline="0">
                <a:solidFill>
                  <a:srgbClr val="2D3293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algn="ctr"/>
            <a:r>
              <a:rPr lang="en-US" sz="1800" b="1" i="0" dirty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@</a:t>
            </a:r>
            <a:r>
              <a:rPr lang="en-US" sz="1800" b="1" i="0" dirty="0" err="1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rPr>
              <a:t>openaire_eu</a:t>
            </a:r>
            <a:endParaRPr lang="en-US" sz="1800" b="1" i="0" dirty="0">
              <a:solidFill>
                <a:srgbClr val="2D3293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2867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4" y="0"/>
            <a:ext cx="14210569" cy="8004547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1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667001" y="792163"/>
            <a:ext cx="12795486" cy="850641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r">
              <a:lnSpc>
                <a:spcPts val="6640"/>
              </a:lnSpc>
              <a:spcBef>
                <a:spcPts val="0"/>
              </a:spcBef>
              <a:buNone/>
              <a:defRPr sz="6000" b="1" i="0" spc="-300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CONTENTS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2667001" y="2032435"/>
            <a:ext cx="12795486" cy="53843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4000" b="0" i="0" spc="-151" baseline="0">
                <a:solidFill>
                  <a:srgbClr val="4687E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2pPr>
            <a:lvl3pPr marL="888978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3pPr>
            <a:lvl4pPr marL="1333467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4pPr>
            <a:lvl5pPr marL="1777956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-</a:t>
            </a:r>
          </a:p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 -</a:t>
            </a:r>
          </a:p>
          <a:p>
            <a:pPr lvl="0"/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- </a:t>
            </a:r>
          </a:p>
          <a:p>
            <a:pPr lvl="0"/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porro</a:t>
            </a:r>
            <a:r>
              <a:rPr lang="en-US" dirty="0"/>
              <a:t> </a:t>
            </a:r>
            <a:r>
              <a:rPr lang="en-US" dirty="0" err="1"/>
              <a:t>quisquam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dolorem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-</a:t>
            </a:r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-</a:t>
            </a:r>
          </a:p>
          <a:p>
            <a:pPr marL="0" marR="0" lvl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 -</a:t>
            </a:r>
            <a:endParaRPr lang="el-GR" dirty="0"/>
          </a:p>
          <a:p>
            <a:pPr marL="0" marR="0" lvl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en-US" dirty="0" err="1"/>
              <a:t>Quisquam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dolorem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-</a:t>
            </a:r>
          </a:p>
          <a:p>
            <a:pPr marL="0" marR="0" lvl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porro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sit -</a:t>
            </a:r>
          </a:p>
        </p:txBody>
      </p:sp>
      <p:sp>
        <p:nvSpPr>
          <p:cNvPr id="1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+mn-lt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13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52" y="8388032"/>
            <a:ext cx="754149" cy="523636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69" y="8209592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06834"/>
      </p:ext>
    </p:extLst>
  </p:cSld>
  <p:clrMapOvr>
    <a:masterClrMapping/>
  </p:clrMapOvr>
  <p:transition spd="med"/>
  <p:extLst mod="1"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123" y="0"/>
            <a:ext cx="16256000" cy="9144000"/>
          </a:xfrm>
          <a:prstGeom prst="rect">
            <a:avLst/>
          </a:prstGeom>
          <a:gradFill flip="none" rotWithShape="1">
            <a:gsLst>
              <a:gs pos="1000">
                <a:schemeClr val="accent1"/>
              </a:gs>
              <a:gs pos="100000">
                <a:schemeClr val="accent3"/>
              </a:gs>
            </a:gsLst>
            <a:lin ang="3600000" scaled="0"/>
            <a:tileRect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bg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rm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1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</p:txBody>
      </p:sp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354655" y="1783830"/>
            <a:ext cx="13545568" cy="5576340"/>
          </a:xfrm>
          <a:prstGeom prst="rect">
            <a:avLst/>
          </a:prstGeom>
        </p:spPr>
        <p:txBody>
          <a:bodyPr wrap="square" lIns="0" tIns="0" rIns="0" bIns="0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500" b="1" i="0" spc="-300" baseline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CHAPTER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044484" y="4825316"/>
            <a:ext cx="2568314" cy="38524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2079" y="-642079"/>
            <a:ext cx="2568314" cy="3852472"/>
          </a:xfrm>
          <a:prstGeom prst="rect">
            <a:avLst/>
          </a:prstGeom>
        </p:spPr>
      </p:pic>
      <p:sp>
        <p:nvSpPr>
          <p:cNvPr id="25" name="Rectangle 24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6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17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52" y="8388032"/>
            <a:ext cx="754149" cy="523636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69" y="8209592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61810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3" y="0"/>
            <a:ext cx="16233457" cy="9144000"/>
          </a:xfrm>
          <a:prstGeom prst="rect">
            <a:avLst/>
          </a:prstGeom>
        </p:spPr>
      </p:pic>
      <p:sp>
        <p:nvSpPr>
          <p:cNvPr id="30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792163"/>
            <a:ext cx="12872179" cy="6096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5400" b="1" i="0" spc="-151" baseline="0">
                <a:solidFill>
                  <a:schemeClr val="accent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Light Blue Title.</a:t>
            </a:r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1412763"/>
            <a:ext cx="12872179" cy="883201"/>
          </a:xfrm>
          <a:prstGeom prst="rect">
            <a:avLst/>
          </a:prstGeom>
        </p:spPr>
        <p:txBody>
          <a:bodyPr lIns="0" tIns="180000" rIns="0" bIns="180000" numCol="1" spcCol="450000" anchor="t" anchorCtr="0">
            <a:normAutofit/>
          </a:bodyPr>
          <a:lstStyle>
            <a:lvl1pPr marL="0" indent="0" algn="l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900" y="2306964"/>
            <a:ext cx="12872179" cy="6096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54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Dark Blue Title.</a:t>
            </a:r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723900" y="3799765"/>
            <a:ext cx="12872179" cy="60960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5400" b="1" i="0" spc="-151" baseline="0">
                <a:solidFill>
                  <a:srgbClr val="FFD400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Red Title.</a:t>
            </a:r>
          </a:p>
        </p:txBody>
      </p:sp>
      <p:sp>
        <p:nvSpPr>
          <p:cNvPr id="40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23900" y="2916564"/>
            <a:ext cx="12872179" cy="883201"/>
          </a:xfrm>
          <a:prstGeom prst="rect">
            <a:avLst/>
          </a:prstGeom>
        </p:spPr>
        <p:txBody>
          <a:bodyPr lIns="0" tIns="180000" rIns="0" bIns="180000" numCol="1" spcCol="450000" anchor="t" anchorCtr="0">
            <a:normAutofit/>
          </a:bodyPr>
          <a:lstStyle>
            <a:lvl1pPr marL="0" indent="0" algn="l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723900" y="4414127"/>
            <a:ext cx="12872179" cy="883201"/>
          </a:xfrm>
          <a:prstGeom prst="rect">
            <a:avLst/>
          </a:prstGeom>
        </p:spPr>
        <p:txBody>
          <a:bodyPr lIns="0" tIns="180000" rIns="0" bIns="180000" numCol="1" spcCol="450000" anchor="t" anchorCtr="0">
            <a:normAutofit/>
          </a:bodyPr>
          <a:lstStyle>
            <a:lvl1pPr marL="0" indent="0" algn="l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2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14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52" y="8388032"/>
            <a:ext cx="754149" cy="523636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69" y="8209592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1263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s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395101" indent="-39510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85000"/>
              <a:buFont typeface="Arial" charset="0"/>
              <a:buChar char="•"/>
              <a:defRPr sz="5400" b="1" i="0" spc="-15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buClr>
                <a:srgbClr val="4687E6"/>
              </a:buClr>
              <a:buSzPct val="85000"/>
              <a:defRPr sz="4400" b="1" i="0" spc="-15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buClr>
                <a:schemeClr val="accent6"/>
              </a:buClr>
              <a:buSzPct val="85000"/>
              <a:defRPr sz="3600" b="1" i="0" spc="-51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66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12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52" y="8388032"/>
            <a:ext cx="754149" cy="523636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69" y="8209592"/>
            <a:ext cx="3599015" cy="794567"/>
          </a:xfrm>
          <a:prstGeom prst="rect">
            <a:avLst/>
          </a:prstGeom>
        </p:spPr>
      </p:pic>
    </p:spTree>
    <p:extLst/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84089" y="0"/>
            <a:ext cx="14271911" cy="8039100"/>
          </a:xfrm>
          <a:prstGeom prst="rect">
            <a:avLst/>
          </a:prstGeom>
          <a:effectLst/>
        </p:spPr>
      </p:pic>
      <p:sp>
        <p:nvSpPr>
          <p:cNvPr id="14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0" y="4584702"/>
            <a:ext cx="12888913" cy="2832098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800" b="0" i="0" spc="-151" baseline="0">
                <a:solidFill>
                  <a:srgbClr val="FFCC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tempus,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, </a:t>
            </a:r>
            <a:r>
              <a:rPr lang="en-US" dirty="0" err="1"/>
              <a:t>sem</a:t>
            </a:r>
            <a:r>
              <a:rPr lang="en-US" dirty="0"/>
              <a:t> quam semper libero,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.</a:t>
            </a:r>
          </a:p>
        </p:txBody>
      </p:sp>
      <p:sp>
        <p:nvSpPr>
          <p:cNvPr id="15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711198" y="2045544"/>
            <a:ext cx="12888915" cy="253915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buNone/>
              <a:defRPr sz="19000" b="1" i="0" spc="-300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l-GR" dirty="0"/>
              <a:t>52</a:t>
            </a:r>
            <a:r>
              <a:rPr lang="en-US" dirty="0"/>
              <a:t>.7Mbps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7242" y="1653863"/>
            <a:ext cx="1193305" cy="1193305"/>
          </a:xfrm>
          <a:prstGeom prst="rect">
            <a:avLst/>
          </a:prstGeom>
        </p:spPr>
      </p:pic>
      <p:sp>
        <p:nvSpPr>
          <p:cNvPr id="13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10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452" y="8253866"/>
            <a:ext cx="912520" cy="633600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54" y="8090679"/>
            <a:ext cx="3958917" cy="87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61889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-reg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395101" indent="-39510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85000"/>
              <a:buFontTx/>
              <a:buBlip>
                <a:blip r:embed="rId2"/>
              </a:buBlip>
              <a:defRPr sz="4800" b="1" i="0" spc="-15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buClr>
                <a:srgbClr val="4687E6"/>
              </a:buClr>
              <a:buSzPct val="85000"/>
              <a:defRPr sz="4400" b="0" i="0" spc="-151">
                <a:solidFill>
                  <a:srgbClr val="5B72D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buClr>
                <a:schemeClr val="accent6"/>
              </a:buClr>
              <a:buSzPct val="85000"/>
              <a:defRPr sz="3600" b="0" i="0" spc="-51" baseline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66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15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201" y="8388032"/>
            <a:ext cx="754149" cy="523636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18" y="8209592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9419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s_background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33457" cy="9144000"/>
          </a:xfrm>
          <a:prstGeom prst="rect">
            <a:avLst/>
          </a:prstGeom>
        </p:spPr>
      </p:pic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395101" indent="-39510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85000"/>
              <a:buFont typeface="Arial" charset="0"/>
              <a:buChar char="•"/>
              <a:defRPr sz="4800" b="1" i="0" spc="-15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687E6"/>
              </a:buClr>
              <a:buSzPct val="85000"/>
              <a:defRPr sz="3600" b="1" i="0" spc="-15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ct val="85000"/>
              <a:defRPr sz="3200" b="0" i="0" spc="-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66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9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201" y="8388032"/>
            <a:ext cx="754149" cy="523636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18" y="8209592"/>
            <a:ext cx="3599015" cy="794567"/>
          </a:xfrm>
          <a:prstGeom prst="rect">
            <a:avLst/>
          </a:prstGeom>
        </p:spPr>
      </p:pic>
    </p:spTree>
    <p:extLst/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_background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7CAEDC9-16F7-1241-807C-7FC5F7EC5E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9" y="0"/>
            <a:ext cx="16234573" cy="9145935"/>
          </a:xfrm>
          <a:prstGeom prst="rect">
            <a:avLst/>
          </a:prstGeom>
        </p:spPr>
      </p:pic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1320247" y="1841835"/>
            <a:ext cx="13517717" cy="6112925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395101" indent="-39510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85000"/>
              <a:buFont typeface="Arial" charset="0"/>
              <a:buChar char="•"/>
              <a:defRPr sz="4800" b="1" i="0" spc="-15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687E6"/>
              </a:buClr>
              <a:buSzPct val="85000"/>
              <a:defRPr sz="3600" b="1" i="0" spc="-15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ct val="85000"/>
              <a:defRPr sz="3200" b="0" i="0" spc="-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1307548" y="69647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66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503719" y="8452105"/>
            <a:ext cx="8290521" cy="376237"/>
          </a:xfrm>
        </p:spPr>
        <p:txBody>
          <a:bodyPr>
            <a:normAutofit/>
          </a:bodyPr>
          <a:lstStyle>
            <a:lvl1pPr algn="ctr">
              <a:defRPr sz="1400" b="0" i="0" spc="0">
                <a:solidFill>
                  <a:schemeClr val="bg2">
                    <a:lumMod val="50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3285301" y="8511738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+mn-lt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15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201" y="8388032"/>
            <a:ext cx="754149" cy="523636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18" y="8209592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35670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diagrams_with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1362792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 sz="60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My Diagram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13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16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201" y="8388032"/>
            <a:ext cx="754149" cy="523636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18" y="8209592"/>
            <a:ext cx="3599015" cy="794567"/>
          </a:xfrm>
          <a:prstGeom prst="rect">
            <a:avLst/>
          </a:prstGeom>
        </p:spPr>
      </p:pic>
    </p:spTree>
    <p:extLst/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</p:spTree>
    <p:extLst/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s-reg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723900" y="1484025"/>
            <a:ext cx="10152648" cy="6112925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395101" indent="-39510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85000"/>
              <a:buFontTx/>
              <a:buBlip>
                <a:blip r:embed="rId2"/>
              </a:buBlip>
              <a:defRPr sz="4800" b="1" i="0" spc="-15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buClr>
                <a:srgbClr val="4687E6"/>
              </a:buClr>
              <a:buSzPct val="85000"/>
              <a:defRPr sz="4400" b="0" i="0" spc="-151">
                <a:solidFill>
                  <a:srgbClr val="5B72D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buClr>
                <a:schemeClr val="accent6"/>
              </a:buClr>
              <a:buSzPct val="85000"/>
              <a:defRPr sz="3600" b="0" i="0" spc="-51" baseline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11200" y="338668"/>
            <a:ext cx="1016442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66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pic>
        <p:nvPicPr>
          <p:cNvPr id="15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201" y="8388032"/>
            <a:ext cx="754149" cy="523636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18" y="8209592"/>
            <a:ext cx="3599015" cy="794567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10" r="11755"/>
          <a:stretch/>
        </p:blipFill>
        <p:spPr>
          <a:xfrm>
            <a:off x="11371178" y="0"/>
            <a:ext cx="4884822" cy="91510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73499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oc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33457" cy="9144000"/>
          </a:xfrm>
          <a:prstGeom prst="rect">
            <a:avLst/>
          </a:prstGeom>
        </p:spPr>
      </p:pic>
      <p:sp>
        <p:nvSpPr>
          <p:cNvPr id="30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508000"/>
            <a:ext cx="12872179" cy="124443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48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Text Block with Columns and Focus Point</a:t>
            </a:r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1752437"/>
            <a:ext cx="13381038" cy="5650996"/>
          </a:xfrm>
          <a:prstGeom prst="rect">
            <a:avLst/>
          </a:prstGeom>
        </p:spPr>
        <p:txBody>
          <a:bodyPr lIns="0" tIns="180000" rIns="0" bIns="180000" numCol="2" spcCol="720000" anchor="t" anchorCtr="0">
            <a:normAutofit/>
          </a:bodyPr>
          <a:lstStyle>
            <a:lvl1pPr marL="0" indent="0" algn="l">
              <a:spcBef>
                <a:spcPts val="1200"/>
              </a:spcBef>
              <a:buNone/>
              <a:defRPr sz="2600" b="0" i="0" spc="-15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</a:t>
            </a:r>
            <a:r>
              <a:rPr lang="en-US" dirty="0" err="1"/>
              <a:t>Donec</a:t>
            </a:r>
            <a:r>
              <a:rPr lang="en-US" dirty="0"/>
              <a:t> quam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, sem.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arcu</a:t>
            </a:r>
            <a:r>
              <a:rPr lang="en-US" dirty="0"/>
              <a:t>. In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imperdiet</a:t>
            </a:r>
            <a:r>
              <a:rPr lang="en-US" dirty="0"/>
              <a:t> a, </a:t>
            </a:r>
            <a:r>
              <a:rPr lang="en-US" dirty="0" err="1"/>
              <a:t>venenatis</a:t>
            </a:r>
            <a:r>
              <a:rPr lang="en-US" dirty="0"/>
              <a:t> vitae, </a:t>
            </a:r>
            <a:r>
              <a:rPr lang="en-US" dirty="0" err="1"/>
              <a:t>justo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dictum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. Integer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Cras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. </a:t>
            </a:r>
            <a:r>
              <a:rPr lang="en-US" dirty="0" err="1"/>
              <a:t>Vivamus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semper nisi.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ligula,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</a:t>
            </a:r>
            <a:r>
              <a:rPr lang="en-US" dirty="0" err="1"/>
              <a:t>consequat</a:t>
            </a:r>
            <a:r>
              <a:rPr lang="en-US" dirty="0"/>
              <a:t> vitae, </a:t>
            </a:r>
            <a:r>
              <a:rPr lang="en-US" dirty="0" err="1"/>
              <a:t>eleifend</a:t>
            </a:r>
            <a:r>
              <a:rPr lang="en-US" dirty="0"/>
              <a:t> ac,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 ante, </a:t>
            </a:r>
            <a:r>
              <a:rPr lang="en-US" dirty="0" err="1"/>
              <a:t>dapibus</a:t>
            </a:r>
            <a:r>
              <a:rPr lang="en-US" dirty="0"/>
              <a:t> in,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, </a:t>
            </a:r>
            <a:r>
              <a:rPr lang="en-US" dirty="0" err="1"/>
              <a:t>feugiat</a:t>
            </a:r>
            <a:r>
              <a:rPr lang="en-US" dirty="0"/>
              <a:t> a,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nisi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 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7373823" y="4233946"/>
            <a:ext cx="10269600" cy="2398426"/>
          </a:xfrm>
          <a:prstGeom prst="roundRect">
            <a:avLst>
              <a:gd name="adj" fmla="val 50000"/>
            </a:avLst>
          </a:prstGeom>
          <a:solidFill>
            <a:srgbClr val="FFCA00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8097097" y="4523343"/>
            <a:ext cx="7327781" cy="1854195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!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17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11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201" y="8388032"/>
            <a:ext cx="754149" cy="52363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18" y="8209592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3262"/>
      </p:ext>
    </p:extLst>
  </p:cSld>
  <p:clrMapOvr>
    <a:masterClrMapping/>
  </p:clrMapOvr>
  <p:transition spd="med"/>
  <p:extLst mod="1"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  <p15:guide id="3" orient="horz" pos="499" userDrawn="1">
          <p15:clr>
            <a:srgbClr val="FBAE40"/>
          </p15:clr>
        </p15:guide>
        <p15:guide id="4" orient="horz" pos="1111" userDrawn="1">
          <p15:clr>
            <a:srgbClr val="FBAE40"/>
          </p15:clr>
        </p15:guide>
        <p15:guide id="5" orient="horz" pos="4672" userDrawn="1">
          <p15:clr>
            <a:srgbClr val="FBAE40"/>
          </p15:clr>
        </p15:guide>
        <p15:guide id="6" pos="8885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56698"/>
          </a:xfrm>
          <a:prstGeom prst="rect">
            <a:avLst/>
          </a:prstGeom>
        </p:spPr>
      </p:pic>
      <p:sp>
        <p:nvSpPr>
          <p:cNvPr id="8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269067" y="792163"/>
            <a:ext cx="11751733" cy="7502312"/>
          </a:xfrm>
          <a:prstGeom prst="rect">
            <a:avLst/>
          </a:prstGeom>
        </p:spPr>
        <p:txBody>
          <a:bodyPr wrap="square" lIns="0" tIns="0" rIns="0" bIns="0" anchor="ctr" anchorCtr="1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11500" b="1" i="0" spc="-300" baseline="0">
                <a:solidFill>
                  <a:schemeClr val="accent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2. LOREM IPSUM CHAPTER </a:t>
            </a:r>
          </a:p>
        </p:txBody>
      </p:sp>
    </p:spTree>
    <p:extLst>
      <p:ext uri="{BB962C8B-B14F-4D97-AF65-F5344CB8AC3E}">
        <p14:creationId xmlns:p14="http://schemas.microsoft.com/office/powerpoint/2010/main" val="539264525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-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56001" cy="9150782"/>
          </a:xfrm>
          <a:prstGeom prst="rect">
            <a:avLst/>
          </a:prstGeom>
        </p:spPr>
      </p:pic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792163"/>
            <a:ext cx="12888913" cy="471883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44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.</a:t>
            </a:r>
          </a:p>
        </p:txBody>
      </p:sp>
      <p:sp>
        <p:nvSpPr>
          <p:cNvPr id="6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1" y="5511000"/>
            <a:ext cx="6603999" cy="1905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300"/>
              </a:spcBef>
              <a:buNone/>
              <a:defRPr sz="4400" b="1" i="0" spc="-1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Rounded Rectangle 6"/>
          <p:cNvSpPr/>
          <p:nvPr userDrawn="1"/>
        </p:nvSpPr>
        <p:spPr>
          <a:xfrm>
            <a:off x="7516100" y="6216919"/>
            <a:ext cx="10269600" cy="2398426"/>
          </a:xfrm>
          <a:prstGeom prst="roundRect">
            <a:avLst>
              <a:gd name="adj" fmla="val 50000"/>
            </a:avLst>
          </a:prstGeom>
          <a:solidFill>
            <a:srgbClr val="FFC800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8239374" y="6506316"/>
            <a:ext cx="7728759" cy="1854195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If you are going to remember only one thing from this slide, remember this!</a:t>
            </a:r>
          </a:p>
        </p:txBody>
      </p:sp>
    </p:spTree>
    <p:extLst>
      <p:ext uri="{BB962C8B-B14F-4D97-AF65-F5344CB8AC3E}">
        <p14:creationId xmlns:p14="http://schemas.microsoft.com/office/powerpoint/2010/main" val="2034197550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56001" cy="915078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14024"/>
            <a:ext cx="16256000" cy="8064000"/>
          </a:xfrm>
          <a:prstGeom prst="rect">
            <a:avLst/>
          </a:prstGeom>
          <a:gradFill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792163"/>
            <a:ext cx="12888913" cy="471883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44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.</a:t>
            </a:r>
          </a:p>
        </p:txBody>
      </p:sp>
      <p:sp>
        <p:nvSpPr>
          <p:cNvPr id="6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1" y="5511000"/>
            <a:ext cx="7173626" cy="1905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400" b="1" i="0" spc="-1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118853900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-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1" b="2440"/>
          <a:stretch/>
        </p:blipFill>
        <p:spPr>
          <a:xfrm>
            <a:off x="4361" y="0"/>
            <a:ext cx="16236000" cy="9208169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14024"/>
            <a:ext cx="16256000" cy="8064000"/>
          </a:xfrm>
          <a:prstGeom prst="rect">
            <a:avLst/>
          </a:prstGeom>
          <a:gradFill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792163"/>
            <a:ext cx="12888913" cy="471883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44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.</a:t>
            </a:r>
          </a:p>
        </p:txBody>
      </p:sp>
      <p:sp>
        <p:nvSpPr>
          <p:cNvPr id="6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1" y="5511000"/>
            <a:ext cx="7173626" cy="1905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400" b="1" i="0" spc="-1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165614322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5" b="2440"/>
          <a:stretch/>
        </p:blipFill>
        <p:spPr>
          <a:xfrm>
            <a:off x="4361" y="-128338"/>
            <a:ext cx="16236000" cy="9352549"/>
          </a:xfrm>
          <a:prstGeom prst="rect">
            <a:avLst/>
          </a:prstGeom>
        </p:spPr>
      </p:pic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792163"/>
            <a:ext cx="12888913" cy="471883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44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.</a:t>
            </a:r>
          </a:p>
        </p:txBody>
      </p:sp>
      <p:sp>
        <p:nvSpPr>
          <p:cNvPr id="6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1" y="5511000"/>
            <a:ext cx="6603999" cy="1905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300"/>
              </a:spcBef>
              <a:buNone/>
              <a:defRPr sz="4400" b="1" i="0" spc="-1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Rounded Rectangle 6"/>
          <p:cNvSpPr/>
          <p:nvPr userDrawn="1"/>
        </p:nvSpPr>
        <p:spPr>
          <a:xfrm>
            <a:off x="7516100" y="6216919"/>
            <a:ext cx="10269600" cy="2398426"/>
          </a:xfrm>
          <a:prstGeom prst="roundRect">
            <a:avLst>
              <a:gd name="adj" fmla="val 50000"/>
            </a:avLst>
          </a:prstGeom>
          <a:solidFill>
            <a:srgbClr val="FFC800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8239374" y="6506316"/>
            <a:ext cx="7728759" cy="1854195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If you are going to remember only one thing from this slide, remember this!</a:t>
            </a:r>
          </a:p>
        </p:txBody>
      </p:sp>
    </p:spTree>
    <p:extLst>
      <p:ext uri="{BB962C8B-B14F-4D97-AF65-F5344CB8AC3E}">
        <p14:creationId xmlns:p14="http://schemas.microsoft.com/office/powerpoint/2010/main" val="1210623697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1"/>
          <a:stretch/>
        </p:blipFill>
        <p:spPr>
          <a:xfrm>
            <a:off x="0" y="-19051"/>
            <a:ext cx="16256000" cy="922020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14024"/>
            <a:ext cx="16256000" cy="8064000"/>
          </a:xfrm>
          <a:prstGeom prst="rect">
            <a:avLst/>
          </a:prstGeom>
          <a:gradFill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792163"/>
            <a:ext cx="12888913" cy="471883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44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.</a:t>
            </a:r>
          </a:p>
        </p:txBody>
      </p:sp>
      <p:sp>
        <p:nvSpPr>
          <p:cNvPr id="6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1" y="5511000"/>
            <a:ext cx="7173626" cy="1905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400" b="1" i="0" spc="-1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817119602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1"/>
          <a:stretch/>
        </p:blipFill>
        <p:spPr>
          <a:xfrm>
            <a:off x="0" y="-19051"/>
            <a:ext cx="16256000" cy="922020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14024"/>
            <a:ext cx="16256000" cy="8064000"/>
          </a:xfrm>
          <a:prstGeom prst="rect">
            <a:avLst/>
          </a:prstGeom>
          <a:gradFill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792163"/>
            <a:ext cx="12888913" cy="471883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44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.</a:t>
            </a:r>
          </a:p>
        </p:txBody>
      </p:sp>
      <p:sp>
        <p:nvSpPr>
          <p:cNvPr id="6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1" y="5511000"/>
            <a:ext cx="7173626" cy="1905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400" b="1" i="0" spc="-1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.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Light"/>
            </a:endParaRPr>
          </a:p>
        </p:txBody>
      </p:sp>
      <p:sp>
        <p:nvSpPr>
          <p:cNvPr id="8" name="Rounded Rectangle 6"/>
          <p:cNvSpPr/>
          <p:nvPr userDrawn="1"/>
        </p:nvSpPr>
        <p:spPr>
          <a:xfrm>
            <a:off x="8254035" y="6216919"/>
            <a:ext cx="10269600" cy="2398426"/>
          </a:xfrm>
          <a:prstGeom prst="roundRect">
            <a:avLst>
              <a:gd name="adj" fmla="val 50000"/>
            </a:avLst>
          </a:prstGeom>
          <a:solidFill>
            <a:srgbClr val="FFC800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0" y="6506316"/>
            <a:ext cx="6824133" cy="1854195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If you are going to remember only one thing from this slide, remember this!</a:t>
            </a:r>
          </a:p>
        </p:txBody>
      </p:sp>
    </p:spTree>
    <p:extLst>
      <p:ext uri="{BB962C8B-B14F-4D97-AF65-F5344CB8AC3E}">
        <p14:creationId xmlns:p14="http://schemas.microsoft.com/office/powerpoint/2010/main" val="2307098374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 poi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72"/>
            <a:ext cx="16233457" cy="9144000"/>
          </a:xfrm>
          <a:prstGeom prst="rect">
            <a:avLst/>
          </a:prstGeom>
        </p:spPr>
      </p:pic>
      <p:sp>
        <p:nvSpPr>
          <p:cNvPr id="3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9683645" y="1752438"/>
            <a:ext cx="5726243" cy="2420976"/>
          </a:xfrm>
          <a:prstGeom prst="rect">
            <a:avLst/>
          </a:prstGeom>
        </p:spPr>
        <p:txBody>
          <a:bodyPr lIns="0" tIns="180000" rIns="0" bIns="180000" numCol="1" spcCol="720000" anchor="ctr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4000" b="0" i="0" spc="-15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-1229193" y="1763713"/>
            <a:ext cx="10478124" cy="239842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711199" y="2018546"/>
            <a:ext cx="7417597" cy="188876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54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Sit!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7120328" y="4593134"/>
            <a:ext cx="10343214" cy="2398426"/>
          </a:xfrm>
          <a:prstGeom prst="roundRect">
            <a:avLst>
              <a:gd name="adj" fmla="val 50000"/>
            </a:avLst>
          </a:prstGeom>
          <a:solidFill>
            <a:srgbClr val="FFCA00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rm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8128000" y="4847967"/>
            <a:ext cx="7281889" cy="188876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5400" b="1" i="1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nisi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899" y="4570584"/>
            <a:ext cx="5931733" cy="2420976"/>
          </a:xfrm>
          <a:prstGeom prst="rect">
            <a:avLst/>
          </a:prstGeom>
        </p:spPr>
        <p:txBody>
          <a:bodyPr lIns="0" tIns="180000" rIns="0" bIns="180000" numCol="1" spcCol="720000" anchor="ctr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4000" b="0" i="0" spc="-15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16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05" y="8339906"/>
            <a:ext cx="754149" cy="523636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22" y="8161466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34891"/>
      </p:ext>
    </p:extLst>
  </p:cSld>
  <p:clrMapOvr>
    <a:masterClrMapping/>
  </p:clrMapOvr>
  <p:transition spd="med"/>
  <p:extLst mod="1"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CA00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38919" y="6237108"/>
            <a:ext cx="2333665" cy="35004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436" y="872215"/>
            <a:ext cx="1806936" cy="1548000"/>
          </a:xfrm>
          <a:prstGeom prst="rect">
            <a:avLst/>
          </a:prstGeom>
          <a:effectLst/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444596" y="1587501"/>
            <a:ext cx="13365686" cy="54362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24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4102725" y="7017692"/>
            <a:ext cx="8279150" cy="939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600" b="0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- Cicero, 45BC</a:t>
            </a:r>
          </a:p>
        </p:txBody>
      </p:sp>
    </p:spTree>
    <p:extLst>
      <p:ext uri="{BB962C8B-B14F-4D97-AF65-F5344CB8AC3E}">
        <p14:creationId xmlns:p14="http://schemas.microsoft.com/office/powerpoint/2010/main" val="442259062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2"/>
              </a:gs>
              <a:gs pos="100000">
                <a:schemeClr val="accent3"/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rm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38919" y="6237108"/>
            <a:ext cx="2333665" cy="3500498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541867" y="829734"/>
            <a:ext cx="14986000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  <p:extLst/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5868"/>
            <a:ext cx="16297200" cy="9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68"/>
            <a:ext cx="16297200" cy="9180000"/>
          </a:xfrm>
          <a:prstGeom prst="rect">
            <a:avLst/>
          </a:prstGeom>
          <a:noFill/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541867" y="829734"/>
            <a:ext cx="14986000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  <p:extLst/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rgbClr val="2D3293"/>
              </a:gs>
              <a:gs pos="100000">
                <a:schemeClr val="accent2">
                  <a:lumMod val="75000"/>
                </a:schemeClr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rm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53933" y="6241933"/>
            <a:ext cx="2335200" cy="3502800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541867" y="829734"/>
            <a:ext cx="14986000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  <p:extLst/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" y="0"/>
            <a:ext cx="16246137" cy="9144000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0" y="745067"/>
            <a:ext cx="8636001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600" b="1" i="0" spc="-451" baseline="0">
                <a:solidFill>
                  <a:srgbClr val="FFD4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ipsum, dolor sit </a:t>
            </a:r>
            <a:r>
              <a:rPr lang="en-US" dirty="0" err="1" smtClean="0"/>
              <a:t>amet</a:t>
            </a:r>
            <a:r>
              <a:rPr lang="en-US" dirty="0"/>
              <a:t> </a:t>
            </a:r>
            <a:r>
              <a:rPr lang="en-US" dirty="0" err="1" smtClean="0"/>
              <a:t>consectetuer</a:t>
            </a:r>
            <a:r>
              <a:rPr lang="en-US" dirty="0" smtClean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  <p:extLst/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" y="0"/>
            <a:ext cx="16246121" cy="9144000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3945467" y="745067"/>
            <a:ext cx="8365067" cy="765386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8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  <p:extLst/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rgbClr val="2D3293"/>
              </a:gs>
              <a:gs pos="99000">
                <a:schemeClr val="accent2"/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" y="0"/>
            <a:ext cx="16246135" cy="9144000"/>
          </a:xfrm>
          <a:prstGeom prst="rect">
            <a:avLst/>
          </a:prstGeom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3547534" y="1278467"/>
            <a:ext cx="9160933" cy="6587067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200" b="0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  <p:extLst/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5"/>
              </a:gs>
              <a:gs pos="100000">
                <a:schemeClr val="accent3"/>
              </a:gs>
            </a:gsLst>
            <a:lin ang="3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6085" y="815901"/>
            <a:ext cx="1012668" cy="867551"/>
          </a:xfrm>
          <a:prstGeom prst="rect">
            <a:avLst/>
          </a:prstGeom>
          <a:noFill/>
          <a:effectLst/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999060" y="956202"/>
            <a:ext cx="10487597" cy="543622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>
            <a:lvl1pPr marL="0" indent="0" algn="r">
              <a:lnSpc>
                <a:spcPct val="85000"/>
              </a:lnSpc>
              <a:spcBef>
                <a:spcPts val="0"/>
              </a:spcBef>
              <a:buNone/>
              <a:defRPr sz="8000" b="1" i="0" spc="-45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11991084" y="4572000"/>
            <a:ext cx="3851149" cy="872281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4800" b="0" i="1" spc="-300" baseline="0">
                <a:solidFill>
                  <a:srgbClr val="FFD400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Cicero, 45 BC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4230671" y="-414216"/>
            <a:ext cx="1615589" cy="242338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409739" y="6025863"/>
            <a:ext cx="1615589" cy="2423383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6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949" y="8339906"/>
            <a:ext cx="754149" cy="523636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66" y="8161466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86713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C800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409739" y="6025863"/>
            <a:ext cx="1615589" cy="2423383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4236514" y="-419529"/>
            <a:ext cx="1615589" cy="24233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74898" y="1067627"/>
            <a:ext cx="1554806" cy="1332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10592" y="1248225"/>
            <a:ext cx="1061902" cy="909729"/>
          </a:xfrm>
          <a:prstGeom prst="rect">
            <a:avLst/>
          </a:prstGeom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715400" y="1599957"/>
            <a:ext cx="5554689" cy="3925164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r">
              <a:lnSpc>
                <a:spcPct val="85000"/>
              </a:lnSpc>
              <a:spcBef>
                <a:spcPts val="0"/>
              </a:spcBef>
              <a:buNone/>
              <a:defRPr sz="3600" b="1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8940659" y="1599957"/>
            <a:ext cx="5554689" cy="3925164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3600" b="1" i="0" spc="-30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arcu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dictum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.</a:t>
            </a:r>
          </a:p>
        </p:txBody>
      </p:sp>
      <p:sp>
        <p:nvSpPr>
          <p:cNvPr id="35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9461046" y="5525120"/>
            <a:ext cx="3720780" cy="609601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3200" b="0" i="1" spc="-15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Cicero, 45BC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3250819" y="5525120"/>
            <a:ext cx="3690914" cy="609601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3200" b="0" i="1" spc="-150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Cicero, 45BC</a:t>
            </a:r>
          </a:p>
        </p:txBody>
      </p:sp>
      <p:sp>
        <p:nvSpPr>
          <p:cNvPr id="4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6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en-US" dirty="0"/>
          </a:p>
        </p:txBody>
      </p:sp>
      <p:pic>
        <p:nvPicPr>
          <p:cNvPr id="17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949" y="8339906"/>
            <a:ext cx="754149" cy="523636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66" y="8161466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61142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aly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 userDrawn="1"/>
        </p:nvGrpSpPr>
        <p:grpSpPr>
          <a:xfrm>
            <a:off x="4977114" y="3355141"/>
            <a:ext cx="1461541" cy="255212"/>
            <a:chOff x="4977114" y="3355141"/>
            <a:chExt cx="1461541" cy="255212"/>
          </a:xfrm>
        </p:grpSpPr>
        <p:cxnSp>
          <p:nvCxnSpPr>
            <p:cNvPr id="10" name="Straight Connector 9"/>
            <p:cNvCxnSpPr/>
            <p:nvPr userDrawn="1"/>
          </p:nvCxnSpPr>
          <p:spPr>
            <a:xfrm>
              <a:off x="4977114" y="3355141"/>
              <a:ext cx="1206329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6183443" y="3355141"/>
              <a:ext cx="255212" cy="25521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36" name="Group 35"/>
          <p:cNvGrpSpPr/>
          <p:nvPr userDrawn="1"/>
        </p:nvGrpSpPr>
        <p:grpSpPr>
          <a:xfrm rot="10800000" flipH="1">
            <a:off x="4963180" y="5245881"/>
            <a:ext cx="1866955" cy="657494"/>
            <a:chOff x="5150967" y="3355141"/>
            <a:chExt cx="1488828" cy="157687"/>
          </a:xfrm>
        </p:grpSpPr>
        <p:cxnSp>
          <p:nvCxnSpPr>
            <p:cNvPr id="37" name="Straight Connector 36"/>
            <p:cNvCxnSpPr/>
            <p:nvPr userDrawn="1"/>
          </p:nvCxnSpPr>
          <p:spPr>
            <a:xfrm rot="10800000" flipH="1">
              <a:off x="5150967" y="3355141"/>
              <a:ext cx="1032476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8" name="Straight Connector 37"/>
            <p:cNvCxnSpPr/>
            <p:nvPr userDrawn="1"/>
          </p:nvCxnSpPr>
          <p:spPr>
            <a:xfrm rot="10800000" flipH="1" flipV="1">
              <a:off x="6183443" y="3355141"/>
              <a:ext cx="456352" cy="157687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41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0" y="5452946"/>
            <a:ext cx="4010702" cy="1963854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r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</a:t>
            </a:r>
            <a:r>
              <a:rPr lang="en-US" dirty="0" smtClean="0"/>
              <a:t>parturient.</a:t>
            </a:r>
            <a:endParaRPr lang="en-US" dirty="0"/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11399735" y="5185718"/>
            <a:ext cx="4010702" cy="2031862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</a:t>
            </a:r>
            <a:r>
              <a:rPr lang="en-US" dirty="0" smtClean="0"/>
              <a:t>parturient.</a:t>
            </a:r>
            <a:endParaRPr lang="en-US" dirty="0"/>
          </a:p>
        </p:txBody>
      </p:sp>
      <p:sp>
        <p:nvSpPr>
          <p:cNvPr id="43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11399735" y="2188518"/>
            <a:ext cx="4010702" cy="1892663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l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. </a:t>
            </a:r>
          </a:p>
        </p:txBody>
      </p:sp>
      <p:grpSp>
        <p:nvGrpSpPr>
          <p:cNvPr id="44" name="Group 43"/>
          <p:cNvGrpSpPr/>
          <p:nvPr userDrawn="1"/>
        </p:nvGrpSpPr>
        <p:grpSpPr>
          <a:xfrm flipH="1">
            <a:off x="9317513" y="3011918"/>
            <a:ext cx="1756889" cy="941658"/>
            <a:chOff x="5435972" y="3355141"/>
            <a:chExt cx="1401055" cy="225838"/>
          </a:xfrm>
        </p:grpSpPr>
        <p:cxnSp>
          <p:nvCxnSpPr>
            <p:cNvPr id="45" name="Straight Connector 44"/>
            <p:cNvCxnSpPr/>
            <p:nvPr userDrawn="1"/>
          </p:nvCxnSpPr>
          <p:spPr>
            <a:xfrm>
              <a:off x="5435972" y="3355141"/>
              <a:ext cx="74747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6" name="Straight Connector 45"/>
            <p:cNvCxnSpPr/>
            <p:nvPr userDrawn="1"/>
          </p:nvCxnSpPr>
          <p:spPr>
            <a:xfrm rot="10800000" flipH="1" flipV="1">
              <a:off x="6183443" y="3355141"/>
              <a:ext cx="653584" cy="22583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48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720000" y="1578919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r">
              <a:buNone/>
              <a:defRPr sz="28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sp>
        <p:nvSpPr>
          <p:cNvPr id="49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711200" y="2188519"/>
            <a:ext cx="4010702" cy="1892662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r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 smtClean="0"/>
              <a:t>.. </a:t>
            </a:r>
            <a:endParaRPr lang="en-US" dirty="0"/>
          </a:p>
        </p:txBody>
      </p:sp>
      <p:sp>
        <p:nvSpPr>
          <p:cNvPr id="50" name="Text Placeholder 15"/>
          <p:cNvSpPr>
            <a:spLocks noGrp="1"/>
          </p:cNvSpPr>
          <p:nvPr>
            <p:ph type="body" sz="quarter" idx="32" hasCustomPrompt="1"/>
          </p:nvPr>
        </p:nvSpPr>
        <p:spPr>
          <a:xfrm>
            <a:off x="720000" y="4843346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r">
              <a:buNone/>
              <a:defRPr sz="3200" b="1" i="0" spc="-151" baseline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sp>
        <p:nvSpPr>
          <p:cNvPr id="51" name="Text Placeholder 15"/>
          <p:cNvSpPr>
            <a:spLocks noGrp="1"/>
          </p:cNvSpPr>
          <p:nvPr>
            <p:ph type="body" sz="quarter" idx="33" hasCustomPrompt="1"/>
          </p:nvPr>
        </p:nvSpPr>
        <p:spPr>
          <a:xfrm>
            <a:off x="11399734" y="1578919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3200" b="1" i="0" spc="-151" baseline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grpSp>
        <p:nvGrpSpPr>
          <p:cNvPr id="52" name="Group 51"/>
          <p:cNvGrpSpPr/>
          <p:nvPr userDrawn="1"/>
        </p:nvGrpSpPr>
        <p:grpSpPr>
          <a:xfrm flipH="1" flipV="1">
            <a:off x="9814139" y="5741248"/>
            <a:ext cx="1260263" cy="405551"/>
            <a:chOff x="5533392" y="3355141"/>
            <a:chExt cx="905263" cy="255212"/>
          </a:xfrm>
        </p:grpSpPr>
        <p:cxnSp>
          <p:nvCxnSpPr>
            <p:cNvPr id="53" name="Straight Connector 52"/>
            <p:cNvCxnSpPr/>
            <p:nvPr userDrawn="1"/>
          </p:nvCxnSpPr>
          <p:spPr>
            <a:xfrm flipV="1">
              <a:off x="5533392" y="3355141"/>
              <a:ext cx="65005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4" name="Straight Connector 53"/>
            <p:cNvCxnSpPr/>
            <p:nvPr userDrawn="1"/>
          </p:nvCxnSpPr>
          <p:spPr>
            <a:xfrm>
              <a:off x="6183443" y="3355141"/>
              <a:ext cx="255212" cy="25521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57" name="Text Placeholder 15"/>
          <p:cNvSpPr>
            <a:spLocks noGrp="1"/>
          </p:cNvSpPr>
          <p:nvPr>
            <p:ph type="body" sz="quarter" idx="34" hasCustomPrompt="1"/>
          </p:nvPr>
        </p:nvSpPr>
        <p:spPr>
          <a:xfrm>
            <a:off x="11399734" y="4576118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32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pic>
        <p:nvPicPr>
          <p:cNvPr id="61" name="Picture 6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872" y="2701698"/>
            <a:ext cx="3258477" cy="3715808"/>
          </a:xfrm>
          <a:prstGeom prst="rect">
            <a:avLst/>
          </a:prstGeom>
        </p:spPr>
      </p:pic>
      <p:sp>
        <p:nvSpPr>
          <p:cNvPr id="28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408676"/>
            <a:ext cx="14699237" cy="1051824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6000" b="1" i="0" spc="-300" baseline="0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33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endParaRPr lang="en-US" dirty="0"/>
          </a:p>
        </p:txBody>
      </p:sp>
      <p:sp>
        <p:nvSpPr>
          <p:cNvPr id="3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32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79" y="8436158"/>
            <a:ext cx="754149" cy="523636"/>
          </a:xfrm>
          <a:prstGeom prst="rect">
            <a:avLst/>
          </a:prstGeom>
        </p:spPr>
      </p:pic>
      <p:pic>
        <p:nvPicPr>
          <p:cNvPr id="47" name="Imagem 4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6" y="8257718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94824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 userDrawn="1"/>
        </p:nvGrpSpPr>
        <p:grpSpPr>
          <a:xfrm>
            <a:off x="4977114" y="3331991"/>
            <a:ext cx="1461541" cy="255212"/>
            <a:chOff x="4977114" y="3355141"/>
            <a:chExt cx="1461541" cy="255212"/>
          </a:xfrm>
        </p:grpSpPr>
        <p:cxnSp>
          <p:nvCxnSpPr>
            <p:cNvPr id="10" name="Straight Connector 9"/>
            <p:cNvCxnSpPr/>
            <p:nvPr userDrawn="1"/>
          </p:nvCxnSpPr>
          <p:spPr>
            <a:xfrm>
              <a:off x="4977114" y="3355141"/>
              <a:ext cx="1206329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6183443" y="3355141"/>
              <a:ext cx="255212" cy="25521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36" name="Group 35"/>
          <p:cNvGrpSpPr/>
          <p:nvPr userDrawn="1"/>
        </p:nvGrpSpPr>
        <p:grpSpPr>
          <a:xfrm rot="10800000" flipH="1">
            <a:off x="4905305" y="5350056"/>
            <a:ext cx="1866955" cy="657494"/>
            <a:chOff x="5150967" y="3355141"/>
            <a:chExt cx="1488828" cy="157687"/>
          </a:xfrm>
        </p:grpSpPr>
        <p:cxnSp>
          <p:nvCxnSpPr>
            <p:cNvPr id="37" name="Straight Connector 36"/>
            <p:cNvCxnSpPr/>
            <p:nvPr userDrawn="1"/>
          </p:nvCxnSpPr>
          <p:spPr>
            <a:xfrm rot="10800000" flipH="1">
              <a:off x="5150967" y="3355141"/>
              <a:ext cx="1032476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8" name="Straight Connector 37"/>
            <p:cNvCxnSpPr/>
            <p:nvPr userDrawn="1"/>
          </p:nvCxnSpPr>
          <p:spPr>
            <a:xfrm rot="10800000" flipH="1" flipV="1">
              <a:off x="6183443" y="3355141"/>
              <a:ext cx="456352" cy="157687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41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0" y="5452946"/>
            <a:ext cx="4010702" cy="1963854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r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</a:t>
            </a:r>
            <a:r>
              <a:rPr lang="en-US" dirty="0" smtClean="0"/>
              <a:t>parturient.</a:t>
            </a:r>
            <a:endParaRPr lang="en-US" dirty="0"/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11399735" y="5185718"/>
            <a:ext cx="4010702" cy="2031862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</a:t>
            </a:r>
            <a:r>
              <a:rPr lang="en-US" dirty="0" smtClean="0"/>
              <a:t>parturient.</a:t>
            </a:r>
            <a:endParaRPr lang="en-US" dirty="0"/>
          </a:p>
        </p:txBody>
      </p:sp>
      <p:sp>
        <p:nvSpPr>
          <p:cNvPr id="43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11399735" y="2188518"/>
            <a:ext cx="4010702" cy="1892663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l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. </a:t>
            </a:r>
          </a:p>
        </p:txBody>
      </p:sp>
      <p:grpSp>
        <p:nvGrpSpPr>
          <p:cNvPr id="44" name="Group 43"/>
          <p:cNvGrpSpPr/>
          <p:nvPr userDrawn="1"/>
        </p:nvGrpSpPr>
        <p:grpSpPr>
          <a:xfrm flipH="1">
            <a:off x="9352238" y="2930893"/>
            <a:ext cx="1756889" cy="941658"/>
            <a:chOff x="5435972" y="3355141"/>
            <a:chExt cx="1401055" cy="225838"/>
          </a:xfrm>
        </p:grpSpPr>
        <p:cxnSp>
          <p:nvCxnSpPr>
            <p:cNvPr id="45" name="Straight Connector 44"/>
            <p:cNvCxnSpPr/>
            <p:nvPr userDrawn="1"/>
          </p:nvCxnSpPr>
          <p:spPr>
            <a:xfrm>
              <a:off x="5435972" y="3355141"/>
              <a:ext cx="74747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6" name="Straight Connector 45"/>
            <p:cNvCxnSpPr/>
            <p:nvPr userDrawn="1"/>
          </p:nvCxnSpPr>
          <p:spPr>
            <a:xfrm rot="10800000" flipH="1" flipV="1">
              <a:off x="6183443" y="3355141"/>
              <a:ext cx="653584" cy="22583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48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720000" y="1578919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r">
              <a:buNone/>
              <a:defRPr sz="2800" b="1" i="0" spc="-151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sp>
        <p:nvSpPr>
          <p:cNvPr id="49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711200" y="2188519"/>
            <a:ext cx="4010702" cy="1892662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r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 smtClean="0"/>
              <a:t>.. </a:t>
            </a:r>
            <a:endParaRPr lang="en-US" dirty="0"/>
          </a:p>
        </p:txBody>
      </p:sp>
      <p:sp>
        <p:nvSpPr>
          <p:cNvPr id="50" name="Text Placeholder 15"/>
          <p:cNvSpPr>
            <a:spLocks noGrp="1"/>
          </p:cNvSpPr>
          <p:nvPr>
            <p:ph type="body" sz="quarter" idx="32" hasCustomPrompt="1"/>
          </p:nvPr>
        </p:nvSpPr>
        <p:spPr>
          <a:xfrm>
            <a:off x="720000" y="4843346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r">
              <a:buNone/>
              <a:defRPr sz="3200" b="1" i="0" spc="-151" baseline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sp>
        <p:nvSpPr>
          <p:cNvPr id="51" name="Text Placeholder 15"/>
          <p:cNvSpPr>
            <a:spLocks noGrp="1"/>
          </p:cNvSpPr>
          <p:nvPr>
            <p:ph type="body" sz="quarter" idx="33" hasCustomPrompt="1"/>
          </p:nvPr>
        </p:nvSpPr>
        <p:spPr>
          <a:xfrm>
            <a:off x="11399734" y="1578919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3200" b="1" i="0" spc="-151" baseline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grpSp>
        <p:nvGrpSpPr>
          <p:cNvPr id="52" name="Group 51"/>
          <p:cNvGrpSpPr/>
          <p:nvPr userDrawn="1"/>
        </p:nvGrpSpPr>
        <p:grpSpPr>
          <a:xfrm flipH="1" flipV="1">
            <a:off x="9415689" y="5371920"/>
            <a:ext cx="1693438" cy="693853"/>
            <a:chOff x="5533392" y="3355141"/>
            <a:chExt cx="905263" cy="255212"/>
          </a:xfrm>
        </p:grpSpPr>
        <p:cxnSp>
          <p:nvCxnSpPr>
            <p:cNvPr id="53" name="Straight Connector 52"/>
            <p:cNvCxnSpPr/>
            <p:nvPr userDrawn="1"/>
          </p:nvCxnSpPr>
          <p:spPr>
            <a:xfrm flipV="1">
              <a:off x="5533392" y="3355141"/>
              <a:ext cx="65005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4" name="Straight Connector 53"/>
            <p:cNvCxnSpPr/>
            <p:nvPr userDrawn="1"/>
          </p:nvCxnSpPr>
          <p:spPr>
            <a:xfrm>
              <a:off x="6183443" y="3355141"/>
              <a:ext cx="255212" cy="25521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57" name="Text Placeholder 15"/>
          <p:cNvSpPr>
            <a:spLocks noGrp="1"/>
          </p:cNvSpPr>
          <p:nvPr>
            <p:ph type="body" sz="quarter" idx="34" hasCustomPrompt="1"/>
          </p:nvPr>
        </p:nvSpPr>
        <p:spPr>
          <a:xfrm>
            <a:off x="11399734" y="4576118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32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408676"/>
            <a:ext cx="14699237" cy="1051824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6000" b="1" i="0" spc="-300" baseline="0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33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endParaRPr lang="en-US" dirty="0"/>
          </a:p>
        </p:txBody>
      </p:sp>
      <p:sp>
        <p:nvSpPr>
          <p:cNvPr id="3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32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79" y="8436158"/>
            <a:ext cx="754149" cy="523636"/>
          </a:xfrm>
          <a:prstGeom prst="rect">
            <a:avLst/>
          </a:prstGeom>
        </p:spPr>
      </p:pic>
      <p:pic>
        <p:nvPicPr>
          <p:cNvPr id="47" name="Imagem 4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6" y="8257718"/>
            <a:ext cx="3599015" cy="794567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466" y="3412800"/>
            <a:ext cx="3178498" cy="179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27539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ocks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6" r="26375"/>
          <a:stretch/>
        </p:blipFill>
        <p:spPr>
          <a:xfrm>
            <a:off x="11490159" y="0"/>
            <a:ext cx="4796590" cy="9123159"/>
          </a:xfrm>
          <a:prstGeom prst="rect">
            <a:avLst/>
          </a:prstGeom>
        </p:spPr>
      </p:pic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552085"/>
            <a:ext cx="10210800" cy="908415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6000" b="1" i="0" spc="-300" baseline="0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61729" y="-500296"/>
            <a:ext cx="1933731" cy="2934324"/>
          </a:xfrm>
          <a:prstGeom prst="rect">
            <a:avLst/>
          </a:prstGeom>
        </p:spPr>
      </p:pic>
      <p:sp>
        <p:nvSpPr>
          <p:cNvPr id="17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1" y="2167249"/>
            <a:ext cx="4851400" cy="203200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32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sp>
        <p:nvSpPr>
          <p:cNvPr id="33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6070600" y="2167249"/>
            <a:ext cx="4851400" cy="203200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32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. 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711200" y="2082800"/>
            <a:ext cx="4851401" cy="84449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6070599" y="2082800"/>
            <a:ext cx="4851401" cy="84449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711200" y="4578991"/>
            <a:ext cx="4851401" cy="84449"/>
          </a:xfrm>
          <a:prstGeom prst="rect">
            <a:avLst/>
          </a:prstGeom>
          <a:solidFill>
            <a:srgbClr val="FB3A3D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0" name="Rectangle 39"/>
          <p:cNvSpPr/>
          <p:nvPr userDrawn="1"/>
        </p:nvSpPr>
        <p:spPr>
          <a:xfrm>
            <a:off x="6070599" y="4578991"/>
            <a:ext cx="4851401" cy="84449"/>
          </a:xfrm>
          <a:prstGeom prst="rect">
            <a:avLst/>
          </a:prstGeom>
          <a:solidFill>
            <a:srgbClr val="FFC8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711201" y="4661079"/>
            <a:ext cx="4851400" cy="203200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32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l-GR" dirty="0"/>
              <a:t>Ι</a:t>
            </a:r>
            <a:r>
              <a:rPr lang="en-US" dirty="0" err="1"/>
              <a:t>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6070600" y="4661079"/>
            <a:ext cx="4851400" cy="203200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32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dolor.</a:t>
            </a:r>
            <a:r>
              <a:rPr lang="el-GR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602293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22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79" y="8291780"/>
            <a:ext cx="754149" cy="523636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6" y="8113340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2971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Blocks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552085"/>
            <a:ext cx="10210800" cy="908415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6000" b="1" i="0" spc="-300" baseline="0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0" y="2167248"/>
            <a:ext cx="10210799" cy="2557871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32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711200" y="2082800"/>
            <a:ext cx="10210801" cy="84449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0" name="Rectangle 39"/>
          <p:cNvSpPr/>
          <p:nvPr userDrawn="1"/>
        </p:nvSpPr>
        <p:spPr>
          <a:xfrm>
            <a:off x="750795" y="5012125"/>
            <a:ext cx="10171206" cy="84449"/>
          </a:xfrm>
          <a:prstGeom prst="rect">
            <a:avLst/>
          </a:prstGeom>
          <a:solidFill>
            <a:srgbClr val="FFC8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750796" y="5094212"/>
            <a:ext cx="10171204" cy="2557871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32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dolor.</a:t>
            </a:r>
            <a:r>
              <a:rPr lang="el-GR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602293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22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12" y="8340475"/>
            <a:ext cx="754149" cy="523636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35"/>
          <a:stretch/>
        </p:blipFill>
        <p:spPr>
          <a:xfrm>
            <a:off x="750796" y="8113340"/>
            <a:ext cx="2316495" cy="794567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10" r="11755"/>
          <a:stretch/>
        </p:blipFill>
        <p:spPr>
          <a:xfrm>
            <a:off x="11371178" y="0"/>
            <a:ext cx="4884822" cy="91510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4865806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355600"/>
            <a:ext cx="14826237" cy="1104900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6000" b="1" i="0" spc="-300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</a:t>
            </a:r>
            <a:r>
              <a:rPr lang="el-GR" dirty="0"/>
              <a:t>- 3</a:t>
            </a:r>
            <a:r>
              <a:rPr lang="en-US" dirty="0"/>
              <a:t> Boxes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1" name="Rectangle 30"/>
          <p:cNvSpPr/>
          <p:nvPr userDrawn="1"/>
        </p:nvSpPr>
        <p:spPr>
          <a:xfrm>
            <a:off x="711200" y="1933732"/>
            <a:ext cx="4532131" cy="180000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5861934" y="1933732"/>
            <a:ext cx="4532131" cy="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Rectangle 40"/>
          <p:cNvSpPr/>
          <p:nvPr userDrawn="1"/>
        </p:nvSpPr>
        <p:spPr>
          <a:xfrm>
            <a:off x="11012668" y="1933732"/>
            <a:ext cx="4532131" cy="180000"/>
          </a:xfrm>
          <a:prstGeom prst="rect">
            <a:avLst/>
          </a:prstGeom>
          <a:solidFill>
            <a:srgbClr val="FFD4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2" name="Rectangle 41"/>
          <p:cNvSpPr/>
          <p:nvPr userDrawn="1"/>
        </p:nvSpPr>
        <p:spPr>
          <a:xfrm>
            <a:off x="711200" y="7000354"/>
            <a:ext cx="4532131" cy="84449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5861934" y="6999710"/>
            <a:ext cx="4532131" cy="84449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11012668" y="6999709"/>
            <a:ext cx="4532131" cy="84449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8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1" y="3229338"/>
            <a:ext cx="453213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8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/>
              <a:t>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49" name="Text Placeholder 25"/>
          <p:cNvSpPr>
            <a:spLocks noGrp="1"/>
          </p:cNvSpPr>
          <p:nvPr>
            <p:ph type="body" sz="quarter" idx="28" hasCustomPrompt="1"/>
          </p:nvPr>
        </p:nvSpPr>
        <p:spPr>
          <a:xfrm>
            <a:off x="711200" y="2430866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1</a:t>
            </a:r>
          </a:p>
        </p:txBody>
      </p:sp>
      <p:sp>
        <p:nvSpPr>
          <p:cNvPr id="50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5861934" y="3229338"/>
            <a:ext cx="453213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8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51" name="Text Placeholder 25"/>
          <p:cNvSpPr>
            <a:spLocks noGrp="1"/>
          </p:cNvSpPr>
          <p:nvPr>
            <p:ph type="body" sz="quarter" idx="30" hasCustomPrompt="1"/>
          </p:nvPr>
        </p:nvSpPr>
        <p:spPr>
          <a:xfrm>
            <a:off x="5861933" y="2430866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2</a:t>
            </a:r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11012669" y="3229338"/>
            <a:ext cx="453213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8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53" name="Text Placeholder 25"/>
          <p:cNvSpPr>
            <a:spLocks noGrp="1"/>
          </p:cNvSpPr>
          <p:nvPr>
            <p:ph type="body" sz="quarter" idx="32" hasCustomPrompt="1"/>
          </p:nvPr>
        </p:nvSpPr>
        <p:spPr>
          <a:xfrm>
            <a:off x="11012668" y="2430866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3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2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endParaRPr lang="en-US" dirty="0"/>
          </a:p>
        </p:txBody>
      </p:sp>
      <p:sp>
        <p:nvSpPr>
          <p:cNvPr id="2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25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79" y="8291780"/>
            <a:ext cx="754149" cy="523636"/>
          </a:xfrm>
          <a:prstGeom prst="rect">
            <a:avLst/>
          </a:prstGeom>
        </p:spPr>
      </p:pic>
      <p:pic>
        <p:nvPicPr>
          <p:cNvPr id="30" name="Imagem 2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6" y="8113340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36715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355600"/>
            <a:ext cx="14826237" cy="1104900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6000" b="1" i="0" spc="-300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</a:t>
            </a:r>
            <a:r>
              <a:rPr lang="el-GR" dirty="0"/>
              <a:t>- </a:t>
            </a:r>
            <a:r>
              <a:rPr lang="en-US" dirty="0"/>
              <a:t>2 Boxes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6" name="Rectangle 35"/>
          <p:cNvSpPr/>
          <p:nvPr userDrawn="1"/>
        </p:nvSpPr>
        <p:spPr>
          <a:xfrm>
            <a:off x="711200" y="1933731"/>
            <a:ext cx="7200000" cy="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Rectangle 40"/>
          <p:cNvSpPr/>
          <p:nvPr userDrawn="1"/>
        </p:nvSpPr>
        <p:spPr>
          <a:xfrm>
            <a:off x="8354543" y="1933732"/>
            <a:ext cx="7200000" cy="180000"/>
          </a:xfrm>
          <a:prstGeom prst="rect">
            <a:avLst/>
          </a:prstGeom>
          <a:solidFill>
            <a:srgbClr val="FFC8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711200" y="6999709"/>
            <a:ext cx="7200000" cy="84449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8354543" y="6999709"/>
            <a:ext cx="7200000" cy="84449"/>
          </a:xfrm>
          <a:prstGeom prst="rect">
            <a:avLst/>
          </a:prstGeom>
          <a:solidFill>
            <a:srgbClr val="FFC8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0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711200" y="3229337"/>
            <a:ext cx="720000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51" name="Text Placeholder 25"/>
          <p:cNvSpPr>
            <a:spLocks noGrp="1"/>
          </p:cNvSpPr>
          <p:nvPr>
            <p:ph type="body" sz="quarter" idx="30" hasCustomPrompt="1"/>
          </p:nvPr>
        </p:nvSpPr>
        <p:spPr>
          <a:xfrm>
            <a:off x="711199" y="2430865"/>
            <a:ext cx="7200000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1</a:t>
            </a:r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8354544" y="3229338"/>
            <a:ext cx="720000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53" name="Text Placeholder 25"/>
          <p:cNvSpPr>
            <a:spLocks noGrp="1"/>
          </p:cNvSpPr>
          <p:nvPr>
            <p:ph type="body" sz="quarter" idx="32" hasCustomPrompt="1"/>
          </p:nvPr>
        </p:nvSpPr>
        <p:spPr>
          <a:xfrm>
            <a:off x="8354543" y="2430866"/>
            <a:ext cx="7200000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2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2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endParaRPr lang="en-US" dirty="0"/>
          </a:p>
        </p:txBody>
      </p:sp>
      <p:sp>
        <p:nvSpPr>
          <p:cNvPr id="2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/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22774" y="355600"/>
            <a:ext cx="14826237" cy="1104900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6000" b="1" i="0" spc="-300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</a:t>
            </a:r>
            <a:r>
              <a:rPr lang="el-GR" dirty="0"/>
              <a:t>- 6</a:t>
            </a:r>
            <a:r>
              <a:rPr lang="en-US" dirty="0"/>
              <a:t> Boxes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1" name="Rectangle 30"/>
          <p:cNvSpPr/>
          <p:nvPr userDrawn="1"/>
        </p:nvSpPr>
        <p:spPr>
          <a:xfrm>
            <a:off x="711200" y="1760109"/>
            <a:ext cx="4532131" cy="180000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5861934" y="1760109"/>
            <a:ext cx="4532131" cy="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Rectangle 40"/>
          <p:cNvSpPr/>
          <p:nvPr userDrawn="1"/>
        </p:nvSpPr>
        <p:spPr>
          <a:xfrm>
            <a:off x="11012668" y="1760109"/>
            <a:ext cx="4532131" cy="180000"/>
          </a:xfrm>
          <a:prstGeom prst="rect">
            <a:avLst/>
          </a:prstGeom>
          <a:solidFill>
            <a:srgbClr val="FFD4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endParaRPr lang="en-US" dirty="0"/>
          </a:p>
        </p:txBody>
      </p:sp>
      <p:sp>
        <p:nvSpPr>
          <p:cNvPr id="48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1" y="2591412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49" name="Text Placeholder 25"/>
          <p:cNvSpPr>
            <a:spLocks noGrp="1"/>
          </p:cNvSpPr>
          <p:nvPr>
            <p:ph type="body" sz="quarter" idx="28" hasCustomPrompt="1"/>
          </p:nvPr>
        </p:nvSpPr>
        <p:spPr>
          <a:xfrm>
            <a:off x="711200" y="1940109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1</a:t>
            </a:r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5861935" y="2591412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24" name="Text Placeholder 25"/>
          <p:cNvSpPr>
            <a:spLocks noGrp="1"/>
          </p:cNvSpPr>
          <p:nvPr>
            <p:ph type="body" sz="quarter" idx="30" hasCustomPrompt="1"/>
          </p:nvPr>
        </p:nvSpPr>
        <p:spPr>
          <a:xfrm>
            <a:off x="5861934" y="1940109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2</a:t>
            </a:r>
            <a:endParaRPr lang="en-US" dirty="0"/>
          </a:p>
        </p:txBody>
      </p:sp>
      <p:sp>
        <p:nvSpPr>
          <p:cNvPr id="25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11005306" y="2591412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32" hasCustomPrompt="1"/>
          </p:nvPr>
        </p:nvSpPr>
        <p:spPr>
          <a:xfrm>
            <a:off x="11005305" y="1940109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3</a:t>
            </a:r>
            <a:endParaRPr lang="en-US" dirty="0"/>
          </a:p>
        </p:txBody>
      </p:sp>
      <p:sp>
        <p:nvSpPr>
          <p:cNvPr id="45" name="Rectangle 44"/>
          <p:cNvSpPr/>
          <p:nvPr userDrawn="1"/>
        </p:nvSpPr>
        <p:spPr>
          <a:xfrm>
            <a:off x="711200" y="4841820"/>
            <a:ext cx="4532131" cy="180000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6" name="Rectangle 45"/>
          <p:cNvSpPr/>
          <p:nvPr userDrawn="1"/>
        </p:nvSpPr>
        <p:spPr>
          <a:xfrm>
            <a:off x="5861934" y="4841820"/>
            <a:ext cx="4532131" cy="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7" name="Text Placeholder 15"/>
          <p:cNvSpPr>
            <a:spLocks noGrp="1"/>
          </p:cNvSpPr>
          <p:nvPr>
            <p:ph type="body" sz="quarter" idx="33" hasCustomPrompt="1"/>
          </p:nvPr>
        </p:nvSpPr>
        <p:spPr>
          <a:xfrm>
            <a:off x="711201" y="5673123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58" name="Text Placeholder 25"/>
          <p:cNvSpPr>
            <a:spLocks noGrp="1"/>
          </p:cNvSpPr>
          <p:nvPr>
            <p:ph type="body" sz="quarter" idx="34" hasCustomPrompt="1"/>
          </p:nvPr>
        </p:nvSpPr>
        <p:spPr>
          <a:xfrm>
            <a:off x="711200" y="5021820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4</a:t>
            </a:r>
            <a:endParaRPr lang="en-US" dirty="0"/>
          </a:p>
        </p:txBody>
      </p:sp>
      <p:sp>
        <p:nvSpPr>
          <p:cNvPr id="59" name="Text Placeholder 15"/>
          <p:cNvSpPr>
            <a:spLocks noGrp="1"/>
          </p:cNvSpPr>
          <p:nvPr>
            <p:ph type="body" sz="quarter" idx="35" hasCustomPrompt="1"/>
          </p:nvPr>
        </p:nvSpPr>
        <p:spPr>
          <a:xfrm>
            <a:off x="5861935" y="5673123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60" name="Text Placeholder 25"/>
          <p:cNvSpPr>
            <a:spLocks noGrp="1"/>
          </p:cNvSpPr>
          <p:nvPr>
            <p:ph type="body" sz="quarter" idx="36" hasCustomPrompt="1"/>
          </p:nvPr>
        </p:nvSpPr>
        <p:spPr>
          <a:xfrm>
            <a:off x="5861934" y="5021820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5</a:t>
            </a:r>
            <a:endParaRPr lang="en-US" dirty="0"/>
          </a:p>
        </p:txBody>
      </p:sp>
      <p:sp>
        <p:nvSpPr>
          <p:cNvPr id="61" name="Text Placeholder 15"/>
          <p:cNvSpPr>
            <a:spLocks noGrp="1"/>
          </p:cNvSpPr>
          <p:nvPr>
            <p:ph type="body" sz="quarter" idx="37" hasCustomPrompt="1"/>
          </p:nvPr>
        </p:nvSpPr>
        <p:spPr>
          <a:xfrm>
            <a:off x="11005306" y="5673123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62" name="Text Placeholder 25"/>
          <p:cNvSpPr>
            <a:spLocks noGrp="1"/>
          </p:cNvSpPr>
          <p:nvPr>
            <p:ph type="body" sz="quarter" idx="38" hasCustomPrompt="1"/>
          </p:nvPr>
        </p:nvSpPr>
        <p:spPr>
          <a:xfrm>
            <a:off x="11005305" y="5021820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6</a:t>
            </a:r>
            <a:endParaRPr lang="en-US" dirty="0"/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32" name="Rectangle 45"/>
          <p:cNvSpPr/>
          <p:nvPr userDrawn="1"/>
        </p:nvSpPr>
        <p:spPr>
          <a:xfrm>
            <a:off x="11019473" y="4865884"/>
            <a:ext cx="4532131" cy="180000"/>
          </a:xfrm>
          <a:prstGeom prst="rect">
            <a:avLst/>
          </a:prstGeom>
          <a:solidFill>
            <a:srgbClr val="FFD4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5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79" y="8291780"/>
            <a:ext cx="754149" cy="523636"/>
          </a:xfrm>
          <a:prstGeom prst="rect">
            <a:avLst/>
          </a:prstGeom>
        </p:spPr>
      </p:pic>
      <p:pic>
        <p:nvPicPr>
          <p:cNvPr id="37" name="Imagem 3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6" y="8113340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162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hotos -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615152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1240407" y="4309135"/>
            <a:ext cx="3119156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36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1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1224440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4759520" y="4309135"/>
            <a:ext cx="316753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36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2</a:t>
            </a:r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4767740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8331081" y="4309135"/>
            <a:ext cx="316753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36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3</a:t>
            </a:r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8339301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2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11842940" y="4309135"/>
            <a:ext cx="316753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36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4</a:t>
            </a:r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11851160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l-GR" dirty="0"/>
              <a:t>Ε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</a:t>
            </a:r>
          </a:p>
        </p:txBody>
      </p:sp>
      <p:sp>
        <p:nvSpPr>
          <p:cNvPr id="24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5158451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25" name="Picture Placeholder 34"/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8730012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26" name="Picture Placeholder 34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12241871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575733"/>
            <a:ext cx="14752577" cy="88476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800" b="1" i="0" spc="-150" baseline="0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4 </a:t>
            </a:r>
            <a:r>
              <a:rPr lang="en-US" dirty="0"/>
              <a:t>Images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endParaRPr lang="en-US" dirty="0"/>
          </a:p>
        </p:txBody>
      </p:sp>
      <p:sp>
        <p:nvSpPr>
          <p:cNvPr id="3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2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79" y="8291780"/>
            <a:ext cx="754149" cy="523636"/>
          </a:xfrm>
          <a:prstGeom prst="rect">
            <a:avLst/>
          </a:prstGeom>
        </p:spPr>
      </p:pic>
      <p:pic>
        <p:nvPicPr>
          <p:cNvPr id="30" name="Imagem 2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6" y="8113340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4573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Photos -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752148" y="1929475"/>
            <a:ext cx="2552243" cy="255600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833301" y="4637371"/>
            <a:ext cx="4392000" cy="50749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6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1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825319" y="5147071"/>
            <a:ext cx="439200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3200" b="0" i="0" spc="-51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6018490" y="4637371"/>
            <a:ext cx="439200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6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2</a:t>
            </a:r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6018490" y="5147071"/>
            <a:ext cx="439200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11124998" y="4637371"/>
            <a:ext cx="439200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600" b="1" i="0" spc="-151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3</a:t>
            </a:r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11124998" y="5147071"/>
            <a:ext cx="439200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800" b="0" i="0" spc="-51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4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6938369" y="1929475"/>
            <a:ext cx="2552243" cy="255600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25" name="Picture Placeholder 34"/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12044877" y="1929475"/>
            <a:ext cx="2552243" cy="255600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575733"/>
            <a:ext cx="14752577" cy="88476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800" b="1" i="0" spc="-150" baseline="0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</a:t>
            </a:r>
            <a:r>
              <a:rPr lang="en-US" dirty="0"/>
              <a:t>3</a:t>
            </a:r>
            <a:r>
              <a:rPr lang="el-GR" dirty="0"/>
              <a:t> </a:t>
            </a:r>
            <a:r>
              <a:rPr lang="en-US" dirty="0"/>
              <a:t>Images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endParaRPr lang="en-US" dirty="0"/>
          </a:p>
        </p:txBody>
      </p:sp>
      <p:sp>
        <p:nvSpPr>
          <p:cNvPr id="3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22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79" y="8291780"/>
            <a:ext cx="754149" cy="523636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6" y="8113340"/>
            <a:ext cx="3599015" cy="794567"/>
          </a:xfrm>
          <a:prstGeom prst="rect">
            <a:avLst/>
          </a:prstGeom>
        </p:spPr>
      </p:pic>
    </p:spTree>
    <p:extLst/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Photos -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939881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685080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600"/>
              </a:spcBef>
              <a:buNone/>
              <a:defRPr sz="4000" b="0" i="0" spc="-51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453133"/>
            <a:ext cx="14752577" cy="100736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600"/>
              </a:spcBef>
              <a:buNone/>
              <a:defRPr sz="4800" b="1" i="0" spc="-150" baseline="0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5 </a:t>
            </a:r>
            <a:r>
              <a:rPr lang="en-US" dirty="0"/>
              <a:t>Images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2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4030321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34" name="Picture Placeholder 34"/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7120613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35" name="Picture Placeholder 34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10216766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36" name="Picture Placeholder 34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13301345" y="1869051"/>
            <a:ext cx="1919357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38" name="Text Placeholder 15"/>
          <p:cNvSpPr>
            <a:spLocks noGrp="1"/>
          </p:cNvSpPr>
          <p:nvPr>
            <p:ph type="body" sz="quarter" idx="36" hasCustomPrompt="1"/>
          </p:nvPr>
        </p:nvSpPr>
        <p:spPr>
          <a:xfrm>
            <a:off x="3775520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600"/>
              </a:spcBef>
              <a:buNone/>
              <a:defRPr sz="4000" b="0" i="0" spc="-51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39" name="Text Placeholder 15"/>
          <p:cNvSpPr>
            <a:spLocks noGrp="1"/>
          </p:cNvSpPr>
          <p:nvPr>
            <p:ph type="body" sz="quarter" idx="37" hasCustomPrompt="1"/>
          </p:nvPr>
        </p:nvSpPr>
        <p:spPr>
          <a:xfrm>
            <a:off x="6877536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600"/>
              </a:spcBef>
              <a:buNone/>
              <a:defRPr sz="4000" b="0" i="0" spc="-51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40" name="Text Placeholder 15"/>
          <p:cNvSpPr>
            <a:spLocks noGrp="1"/>
          </p:cNvSpPr>
          <p:nvPr>
            <p:ph type="body" sz="quarter" idx="38" hasCustomPrompt="1"/>
          </p:nvPr>
        </p:nvSpPr>
        <p:spPr>
          <a:xfrm>
            <a:off x="9967976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600"/>
              </a:spcBef>
              <a:buNone/>
              <a:defRPr sz="4000" b="0" i="0" spc="-51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41" name="Text Placeholder 15"/>
          <p:cNvSpPr>
            <a:spLocks noGrp="1"/>
          </p:cNvSpPr>
          <p:nvPr>
            <p:ph type="body" sz="quarter" idx="39" hasCustomPrompt="1"/>
          </p:nvPr>
        </p:nvSpPr>
        <p:spPr>
          <a:xfrm>
            <a:off x="13058416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600"/>
              </a:spcBef>
              <a:buNone/>
              <a:defRPr sz="4000" b="0" i="0" spc="-51" baseline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483980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Straight Connector 41"/>
          <p:cNvCxnSpPr/>
          <p:nvPr userDrawn="1"/>
        </p:nvCxnSpPr>
        <p:spPr>
          <a:xfrm>
            <a:off x="6574421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3" name="Straight Connector 42"/>
          <p:cNvCxnSpPr/>
          <p:nvPr userDrawn="1"/>
        </p:nvCxnSpPr>
        <p:spPr>
          <a:xfrm>
            <a:off x="9664861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4" name="Straight Connector 43"/>
          <p:cNvCxnSpPr/>
          <p:nvPr userDrawn="1"/>
        </p:nvCxnSpPr>
        <p:spPr>
          <a:xfrm>
            <a:off x="12778451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9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OpenAIRE-Advance Kick off | Athens | 17-19 Jan 2018</a:t>
            </a:r>
            <a:endParaRPr lang="en-US" dirty="0"/>
          </a:p>
        </p:txBody>
      </p:sp>
      <p:sp>
        <p:nvSpPr>
          <p:cNvPr id="2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24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79" y="8291780"/>
            <a:ext cx="754149" cy="523636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6" y="8113340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46991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hotos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C800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41412" y="1885741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2314936" y="1912398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600" b="1" i="0" spc="-151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1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2314936" y="2327637"/>
            <a:ext cx="5312780" cy="1137274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1" i="0" spc="-51" baseline="0">
                <a:solidFill>
                  <a:schemeClr val="tx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524933"/>
            <a:ext cx="14303103" cy="935567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chemeClr val="bg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6 </a:t>
            </a:r>
            <a:r>
              <a:rPr lang="en-US" dirty="0"/>
              <a:t>Images,</a:t>
            </a:r>
            <a:r>
              <a:rPr lang="el-GR" dirty="0"/>
              <a:t> </a:t>
            </a:r>
            <a:r>
              <a:rPr lang="en-US" dirty="0"/>
              <a:t>2 Columns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Picture Placeholder 3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41412" y="3890152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2314936" y="3916809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600" b="1" i="0" spc="-151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2</a:t>
            </a:r>
          </a:p>
        </p:txBody>
      </p:sp>
      <p:sp>
        <p:nvSpPr>
          <p:cNvPr id="43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2314936" y="4332048"/>
            <a:ext cx="5312780" cy="1098508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1" i="0" spc="-51" baseline="0">
                <a:solidFill>
                  <a:schemeClr val="tx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44" name="Picture Placeholder 34"/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741412" y="5867906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45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2314936" y="5894563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600" b="1" i="0" spc="-151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3</a:t>
            </a:r>
          </a:p>
        </p:txBody>
      </p:sp>
      <p:sp>
        <p:nvSpPr>
          <p:cNvPr id="46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2314936" y="6309802"/>
            <a:ext cx="5312780" cy="1106998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1" i="0" spc="-51" baseline="0">
                <a:solidFill>
                  <a:schemeClr val="tx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47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8128000" y="1885741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48" name="Text Placeholder 15"/>
          <p:cNvSpPr>
            <a:spLocks noGrp="1"/>
          </p:cNvSpPr>
          <p:nvPr>
            <p:ph type="body" sz="quarter" idx="33" hasCustomPrompt="1"/>
          </p:nvPr>
        </p:nvSpPr>
        <p:spPr>
          <a:xfrm>
            <a:off x="9701524" y="1912398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4</a:t>
            </a:r>
          </a:p>
        </p:txBody>
      </p:sp>
      <p:sp>
        <p:nvSpPr>
          <p:cNvPr id="49" name="Text Placeholder 15"/>
          <p:cNvSpPr>
            <a:spLocks noGrp="1"/>
          </p:cNvSpPr>
          <p:nvPr>
            <p:ph type="body" sz="quarter" idx="34" hasCustomPrompt="1"/>
          </p:nvPr>
        </p:nvSpPr>
        <p:spPr>
          <a:xfrm>
            <a:off x="9701524" y="2327637"/>
            <a:ext cx="5312780" cy="1137274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1" i="0" spc="-51" baseline="0">
                <a:solidFill>
                  <a:schemeClr val="tx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50" name="Picture Placeholder 34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8128000" y="3890152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51" name="Text Placeholder 15"/>
          <p:cNvSpPr>
            <a:spLocks noGrp="1"/>
          </p:cNvSpPr>
          <p:nvPr>
            <p:ph type="body" sz="quarter" idx="36" hasCustomPrompt="1"/>
          </p:nvPr>
        </p:nvSpPr>
        <p:spPr>
          <a:xfrm>
            <a:off x="9701524" y="3916809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600" b="1" i="0" spc="-151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5</a:t>
            </a:r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37" hasCustomPrompt="1"/>
          </p:nvPr>
        </p:nvSpPr>
        <p:spPr>
          <a:xfrm>
            <a:off x="9701524" y="4332048"/>
            <a:ext cx="5312780" cy="1098508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1" i="0" spc="-51" baseline="0">
                <a:solidFill>
                  <a:schemeClr val="tx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53" name="Picture Placeholder 34"/>
          <p:cNvSpPr>
            <a:spLocks noGrp="1" noChangeAspect="1"/>
          </p:cNvSpPr>
          <p:nvPr>
            <p:ph type="pic" sz="quarter" idx="38" hasCustomPrompt="1"/>
          </p:nvPr>
        </p:nvSpPr>
        <p:spPr>
          <a:xfrm>
            <a:off x="8128000" y="5867906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/>
              <a:t>Insert Photo</a:t>
            </a:r>
            <a:endParaRPr lang="en-US" dirty="0"/>
          </a:p>
        </p:txBody>
      </p:sp>
      <p:sp>
        <p:nvSpPr>
          <p:cNvPr id="54" name="Text Placeholder 15"/>
          <p:cNvSpPr>
            <a:spLocks noGrp="1"/>
          </p:cNvSpPr>
          <p:nvPr>
            <p:ph type="body" sz="quarter" idx="39" hasCustomPrompt="1"/>
          </p:nvPr>
        </p:nvSpPr>
        <p:spPr>
          <a:xfrm>
            <a:off x="9701524" y="5894563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600" b="1" i="0" spc="-151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6</a:t>
            </a:r>
          </a:p>
        </p:txBody>
      </p:sp>
      <p:sp>
        <p:nvSpPr>
          <p:cNvPr id="55" name="Text Placeholder 15"/>
          <p:cNvSpPr>
            <a:spLocks noGrp="1"/>
          </p:cNvSpPr>
          <p:nvPr>
            <p:ph type="body" sz="quarter" idx="40" hasCustomPrompt="1"/>
          </p:nvPr>
        </p:nvSpPr>
        <p:spPr>
          <a:xfrm>
            <a:off x="9701524" y="6309802"/>
            <a:ext cx="5312780" cy="1094854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1" i="0" spc="-51" baseline="0">
                <a:solidFill>
                  <a:schemeClr val="tx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4050" y="-434050"/>
            <a:ext cx="1736203" cy="26043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042761" y="5824735"/>
            <a:ext cx="1770592" cy="2655888"/>
          </a:xfrm>
          <a:prstGeom prst="rect">
            <a:avLst/>
          </a:prstGeom>
        </p:spPr>
      </p:pic>
      <p:sp>
        <p:nvSpPr>
          <p:cNvPr id="30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6019800" y="8453215"/>
            <a:ext cx="9517637" cy="474518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3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32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929" y="8387030"/>
            <a:ext cx="754149" cy="523636"/>
          </a:xfrm>
          <a:prstGeom prst="rect">
            <a:avLst/>
          </a:prstGeom>
        </p:spPr>
      </p:pic>
      <p:pic>
        <p:nvPicPr>
          <p:cNvPr id="34" name="Imagem 3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46" y="8208590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49243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1" y="792164"/>
            <a:ext cx="6535716" cy="2565634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7200" b="1" i="0" spc="-451" baseline="0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899" y="3357798"/>
            <a:ext cx="6523018" cy="4059002"/>
          </a:xfrm>
          <a:prstGeom prst="rect">
            <a:avLst/>
          </a:prstGeom>
        </p:spPr>
        <p:txBody>
          <a:bodyPr lIns="0" tIns="180000" rIns="0" bIns="180000" numCol="1" spcCol="720000" anchor="t" anchorCtr="0">
            <a:normAutofit/>
          </a:bodyPr>
          <a:lstStyle>
            <a:lvl1pPr marL="0" indent="0" algn="l">
              <a:buNone/>
              <a:defRPr sz="36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8128000" y="792164"/>
            <a:ext cx="8128000" cy="740515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no ícone para adicionar uma imagem</a:t>
            </a:r>
            <a:endParaRPr lang="en-GB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25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2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14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79" y="8291780"/>
            <a:ext cx="754149" cy="523636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6" y="8113340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15461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Righ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7810500" y="792164"/>
            <a:ext cx="8445500" cy="740515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PT" smtClean="0"/>
              <a:t>Clique no ícone para adicionar uma imagem</a:t>
            </a:r>
            <a:endParaRPr lang="en-GB"/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1" y="792164"/>
            <a:ext cx="6535716" cy="2565634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7200" b="1" i="0" spc="-451" baseline="0">
                <a:solidFill>
                  <a:srgbClr val="2D3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899" y="3357798"/>
            <a:ext cx="6550521" cy="4059002"/>
          </a:xfrm>
          <a:prstGeom prst="rect">
            <a:avLst/>
          </a:prstGeom>
        </p:spPr>
        <p:txBody>
          <a:bodyPr lIns="0" tIns="180000" rIns="0" bIns="180000" numCol="1" spcCol="720000" anchor="t" anchorCtr="0">
            <a:normAutofit/>
          </a:bodyPr>
          <a:lstStyle>
            <a:lvl1pPr marL="0" indent="0" algn="l">
              <a:buNone/>
              <a:defRPr sz="3600" b="0" i="0" spc="-150" baseline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10" name="Rounded Rectangle 9"/>
          <p:cNvSpPr/>
          <p:nvPr userDrawn="1"/>
        </p:nvSpPr>
        <p:spPr>
          <a:xfrm>
            <a:off x="8140781" y="6031940"/>
            <a:ext cx="8968799" cy="1616977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8953500" y="6162363"/>
            <a:ext cx="6996034" cy="125006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4800" b="1" i="1" spc="-300" baseline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.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2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endParaRPr lang="en-US" dirty="0"/>
          </a:p>
        </p:txBody>
      </p:sp>
      <p:sp>
        <p:nvSpPr>
          <p:cNvPr id="2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14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79" y="8291780"/>
            <a:ext cx="754149" cy="523636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6" y="8113340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7430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955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3327400" y="2766348"/>
            <a:ext cx="9689458" cy="35039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rmAutofit/>
          </a:bodyPr>
          <a:lstStyle/>
          <a:p>
            <a:pPr marL="0" marR="0" indent="0" algn="ctr" defTabSz="54767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5600" b="1" i="0" u="none" strike="noStrike" cap="none" spc="-300" normalizeH="0" baseline="0" dirty="0">
                <a:ln>
                  <a:noFill/>
                </a:ln>
                <a:solidFill>
                  <a:srgbClr val="5AC3F0"/>
                </a:solidFill>
                <a:effectLst/>
                <a:uFillTx/>
                <a:latin typeface="Calibri" panose="020F0502020204030204" pitchFamily="34" charset="0"/>
                <a:ea typeface="Open Sans Semibold" charset="0"/>
                <a:cs typeface="Calibri" panose="020F0502020204030204" pitchFamily="34" charset="0"/>
                <a:sym typeface="Helvetica Light"/>
              </a:rPr>
              <a:t>Thank you!</a:t>
            </a:r>
          </a:p>
        </p:txBody>
      </p:sp>
      <p:sp>
        <p:nvSpPr>
          <p:cNvPr id="10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4176060" y="6130977"/>
            <a:ext cx="7901640" cy="5213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1">
            <a:noAutofit/>
          </a:bodyPr>
          <a:lstStyle>
            <a:lvl1pPr marL="0" indent="0" algn="r">
              <a:buNone/>
              <a:defRPr sz="4400" b="1" i="0" spc="-151">
                <a:solidFill>
                  <a:srgbClr val="2D3293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11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4176060" y="6652302"/>
            <a:ext cx="7901640" cy="15173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08000" rIns="0" bIns="0" anchor="t" anchorCtr="1">
            <a:normAutofit/>
          </a:bodyPr>
          <a:lstStyle>
            <a:lvl1pPr marL="0" indent="0" algn="ctr">
              <a:buNone/>
              <a:defRPr sz="3600" b="0" i="0" spc="-150">
                <a:solidFill>
                  <a:schemeClr val="accent2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Contact Information</a:t>
            </a:r>
          </a:p>
        </p:txBody>
      </p:sp>
      <p:pic>
        <p:nvPicPr>
          <p:cNvPr id="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137" y="8420502"/>
            <a:ext cx="754149" cy="52363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354" y="8242062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3993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955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3282151" y="3442209"/>
            <a:ext cx="9689458" cy="35039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rmAutofit/>
          </a:bodyPr>
          <a:lstStyle/>
          <a:p>
            <a:pPr marL="0" marR="0" indent="0" algn="ctr" defTabSz="54767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000" b="1" i="0" u="none" strike="noStrike" cap="none" spc="-300" normalizeH="0" baseline="0" dirty="0">
                <a:ln>
                  <a:noFill/>
                </a:ln>
                <a:solidFill>
                  <a:srgbClr val="5AC3F0"/>
                </a:solidFill>
                <a:effectLst/>
                <a:uFillTx/>
                <a:latin typeface="Open Sans Semibold" charset="0"/>
                <a:ea typeface="Open Sans Semibold" charset="0"/>
                <a:cs typeface="Open Sans Semibold" charset="0"/>
                <a:sym typeface="Helvetica Light"/>
              </a:rPr>
              <a:t>Questions?</a:t>
            </a:r>
          </a:p>
        </p:txBody>
      </p:sp>
      <p:pic>
        <p:nvPicPr>
          <p:cNvPr id="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137" y="8420502"/>
            <a:ext cx="754149" cy="52363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354" y="8242062"/>
            <a:ext cx="3599015" cy="7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81015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 userDrawn="1"/>
        </p:nvSpPr>
        <p:spPr bwMode="auto">
          <a:xfrm rot="10800000" flipH="1">
            <a:off x="0" y="3867150"/>
            <a:ext cx="2057199" cy="1760538"/>
          </a:xfrm>
          <a:prstGeom prst="line">
            <a:avLst/>
          </a:prstGeom>
          <a:noFill/>
          <a:ln w="12700">
            <a:solidFill>
              <a:srgbClr val="4687E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3200"/>
          </a:p>
        </p:txBody>
      </p:sp>
      <p:sp>
        <p:nvSpPr>
          <p:cNvPr id="5" name="Line 5"/>
          <p:cNvSpPr>
            <a:spLocks noChangeShapeType="1"/>
          </p:cNvSpPr>
          <p:nvPr userDrawn="1"/>
        </p:nvSpPr>
        <p:spPr bwMode="auto">
          <a:xfrm rot="10800000" flipH="1">
            <a:off x="5823970" y="1"/>
            <a:ext cx="738115" cy="684213"/>
          </a:xfrm>
          <a:prstGeom prst="line">
            <a:avLst/>
          </a:prstGeom>
          <a:noFill/>
          <a:ln w="12700">
            <a:solidFill>
              <a:srgbClr val="4687E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3200"/>
          </a:p>
        </p:txBody>
      </p:sp>
      <p:pic>
        <p:nvPicPr>
          <p:cNvPr id="6" name="Imagem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5923" y="117476"/>
            <a:ext cx="2665152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EC_logo_blue_mono_horizontal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43" y="8486775"/>
            <a:ext cx="1803224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9418" y="887259"/>
            <a:ext cx="12643792" cy="1524000"/>
          </a:xfrm>
          <a:prstGeom prst="rect">
            <a:avLst/>
          </a:prstGeom>
        </p:spPr>
        <p:txBody>
          <a:bodyPr vert="horz" lIns="81648" tIns="40825" rIns="81648" bIns="40825" anchor="b" anchorCtr="0">
            <a:noAutofit/>
          </a:bodyPr>
          <a:lstStyle>
            <a:lvl1pPr algn="l">
              <a:defRPr sz="7199" b="1">
                <a:solidFill>
                  <a:srgbClr val="28288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2799407" y="2484066"/>
            <a:ext cx="12673956" cy="6048375"/>
          </a:xfrm>
        </p:spPr>
        <p:txBody>
          <a:bodyPr/>
          <a:lstStyle>
            <a:lvl1pPr>
              <a:lnSpc>
                <a:spcPct val="130000"/>
              </a:lnSpc>
              <a:defRPr sz="4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130000"/>
              </a:lnSpc>
              <a:defRPr sz="4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30000"/>
              </a:lnSpc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30000"/>
              </a:lnSpc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30000"/>
              </a:lnSpc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z="2000" b="1" smtClean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4B741486-EDD8-4853-88E0-77BF6E427B6E}" type="slidenum">
              <a:rPr lang="en-GB" altLang="en-US"/>
              <a:pPr>
                <a:defRPr/>
              </a:pPr>
              <a:t>‹nº›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01941172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456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" y="-1"/>
            <a:ext cx="1623345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54230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7" y="0"/>
            <a:ext cx="16234573" cy="9145935"/>
          </a:xfrm>
          <a:prstGeom prst="rect">
            <a:avLst/>
          </a:prstGeom>
        </p:spPr>
      </p:pic>
      <p:sp>
        <p:nvSpPr>
          <p:cNvPr id="26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0" y="2590647"/>
            <a:ext cx="11303000" cy="2765234"/>
          </a:xfrm>
          <a:prstGeom prst="rect">
            <a:avLst/>
          </a:prstGeom>
        </p:spPr>
        <p:txBody>
          <a:bodyPr wrap="square" lIns="0" tIns="0" rIns="0" bIns="72000" anchor="b" anchorCtr="1">
            <a:normAutofit/>
          </a:bodyPr>
          <a:lstStyle>
            <a:lvl1pPr marL="0" indent="0" algn="ctr">
              <a:lnSpc>
                <a:spcPts val="9600"/>
              </a:lnSpc>
              <a:spcBef>
                <a:spcPts val="0"/>
              </a:spcBef>
              <a:buNone/>
              <a:defRPr sz="8800" b="1" i="0" spc="-300" baseline="0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0" y="5355881"/>
            <a:ext cx="11303000" cy="1561771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200" b="0" i="0" spc="-151">
                <a:solidFill>
                  <a:srgbClr val="4687E6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4176060" y="1498215"/>
            <a:ext cx="7901640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1">
            <a:normAutofit/>
          </a:bodyPr>
          <a:lstStyle>
            <a:lvl1pPr marL="0" indent="0" algn="r">
              <a:buNone/>
              <a:defRPr sz="3000" b="1" i="0" spc="-151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42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4176060" y="1880235"/>
            <a:ext cx="7901640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1">
            <a:normAutofit/>
          </a:bodyPr>
          <a:lstStyle>
            <a:lvl1pPr marL="0" indent="0" algn="ctr">
              <a:buNone/>
              <a:defRPr sz="2400" b="0" i="0" spc="-150">
                <a:solidFill>
                  <a:schemeClr val="accent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5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16031"/>
            <a:ext cx="6593411" cy="376237"/>
          </a:xfrm>
        </p:spPr>
        <p:txBody>
          <a:bodyPr>
            <a:normAutofit/>
          </a:bodyPr>
          <a:lstStyle>
            <a:lvl1pPr algn="ct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52" name="Picture 5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508879" y="8458973"/>
            <a:ext cx="860081" cy="3079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4" y="8197315"/>
            <a:ext cx="2076544" cy="74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15459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390" y="2732109"/>
            <a:ext cx="4272997" cy="6409496"/>
          </a:xfrm>
          <a:prstGeom prst="rect">
            <a:avLst/>
          </a:prstGeom>
        </p:spPr>
      </p:pic>
      <p:sp>
        <p:nvSpPr>
          <p:cNvPr id="18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476500" y="5165381"/>
            <a:ext cx="11303000" cy="1561771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200" b="0" i="0" spc="-151">
                <a:solidFill>
                  <a:srgbClr val="4687E6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28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34832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r">
              <a:buNone/>
              <a:defRPr sz="3000" b="1" i="0" spc="-151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1st Name Surname</a:t>
            </a:r>
          </a:p>
        </p:txBody>
      </p:sp>
      <p:sp>
        <p:nvSpPr>
          <p:cNvPr id="30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34832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400" b="0" i="0" spc="-150">
                <a:solidFill>
                  <a:schemeClr val="accent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31" name="Text Placeholder 39"/>
          <p:cNvSpPr>
            <a:spLocks noGrp="1"/>
          </p:cNvSpPr>
          <p:nvPr>
            <p:ph type="body" sz="quarter" idx="19" hasCustomPrompt="1"/>
          </p:nvPr>
        </p:nvSpPr>
        <p:spPr>
          <a:xfrm>
            <a:off x="83981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l">
              <a:buNone/>
              <a:defRPr sz="3000" b="1" i="0" spc="-151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2nd Name Surname</a:t>
            </a:r>
          </a:p>
        </p:txBody>
      </p:sp>
      <p:sp>
        <p:nvSpPr>
          <p:cNvPr id="3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83981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l">
              <a:buNone/>
              <a:defRPr sz="2400" b="0" i="0" spc="-150">
                <a:solidFill>
                  <a:schemeClr val="accent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140700" y="710160"/>
            <a:ext cx="0" cy="1079500"/>
          </a:xfrm>
          <a:prstGeom prst="line">
            <a:avLst/>
          </a:prstGeom>
          <a:noFill/>
          <a:ln w="127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476500" y="2401376"/>
            <a:ext cx="11303000" cy="2765234"/>
          </a:xfrm>
          <a:prstGeom prst="rect">
            <a:avLst/>
          </a:prstGeom>
        </p:spPr>
        <p:txBody>
          <a:bodyPr wrap="square" lIns="0" tIns="0" rIns="0" bIns="72000" anchor="b" anchorCtr="1">
            <a:normAutofit/>
          </a:bodyPr>
          <a:lstStyle>
            <a:lvl1pPr marL="0" indent="0" algn="ctr">
              <a:lnSpc>
                <a:spcPts val="9600"/>
              </a:lnSpc>
              <a:spcBef>
                <a:spcPts val="0"/>
              </a:spcBef>
              <a:buNone/>
              <a:defRPr sz="8800" b="1" i="0" spc="-300" baseline="0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4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16031"/>
            <a:ext cx="6593411" cy="376237"/>
          </a:xfrm>
        </p:spPr>
        <p:txBody>
          <a:bodyPr>
            <a:normAutofit/>
          </a:bodyPr>
          <a:lstStyle>
            <a:lvl1pPr algn="ct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508879" y="8458973"/>
            <a:ext cx="860081" cy="307930"/>
          </a:xfrm>
          <a:prstGeom prst="rect">
            <a:avLst/>
          </a:prstGeom>
        </p:spPr>
      </p:pic>
      <p:grpSp>
        <p:nvGrpSpPr>
          <p:cNvPr id="45" name="Group 44"/>
          <p:cNvGrpSpPr/>
          <p:nvPr userDrawn="1"/>
        </p:nvGrpSpPr>
        <p:grpSpPr>
          <a:xfrm>
            <a:off x="11933564" y="8344670"/>
            <a:ext cx="2333858" cy="481060"/>
            <a:chOff x="11725043" y="8364911"/>
            <a:chExt cx="2333858" cy="481060"/>
          </a:xfrm>
        </p:grpSpPr>
        <p:pic>
          <p:nvPicPr>
            <p:cNvPr id="46" name="Picture 45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</p:spPr>
        </p:pic>
        <p:sp>
          <p:nvSpPr>
            <p:cNvPr id="47" name="Title 1"/>
            <p:cNvSpPr txBox="1">
              <a:spLocks/>
            </p:cNvSpPr>
            <p:nvPr userDrawn="1"/>
          </p:nvSpPr>
          <p:spPr>
            <a:xfrm>
              <a:off x="12340417" y="8446825"/>
              <a:ext cx="1718484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>
              <a:lvl1pPr algn="ctr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4800" b="0" i="0" kern="1200" spc="-150" baseline="0">
                  <a:solidFill>
                    <a:srgbClr val="2D3293"/>
                  </a:solidFill>
                  <a:latin typeface="Open Sans Light" charset="0"/>
                  <a:ea typeface="Open Sans Light" charset="0"/>
                  <a:cs typeface="Open Sans Light" charset="0"/>
                </a:defRPr>
              </a:lvl1pPr>
            </a:lstStyle>
            <a:p>
              <a:pPr algn="ctr"/>
              <a:r>
                <a:rPr lang="en-US" sz="2200" b="0" i="0" dirty="0">
                  <a:latin typeface="Calibri" charset="0"/>
                  <a:ea typeface="Calibri" charset="0"/>
                  <a:cs typeface="Calibri" charset="0"/>
                </a:rPr>
                <a:t>@</a:t>
              </a:r>
              <a:r>
                <a:rPr lang="en-US" sz="2200" b="1" i="0" dirty="0">
                  <a:latin typeface="Calibri" charset="0"/>
                  <a:ea typeface="Calibri" charset="0"/>
                  <a:cs typeface="Calibri" charset="0"/>
                </a:rPr>
                <a:t>openaire_eu</a:t>
              </a:r>
            </a:p>
          </p:txBody>
        </p:sp>
      </p:grpSp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044383" y="-14990"/>
            <a:ext cx="4272997" cy="64094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11099"/>
            <a:ext cx="1036956" cy="72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4" y="8200490"/>
            <a:ext cx="2076544" cy="74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113624"/>
      </p:ext>
    </p:extLst>
  </p:cSld>
  <p:clrMapOvr>
    <a:masterClrMapping/>
  </p:clrMapOvr>
  <p:transition spd="med"/>
  <p:extLst mod="1"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692" y="4779"/>
            <a:ext cx="14240879" cy="8021621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2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6580682" y="8416031"/>
            <a:ext cx="7844209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20956" y="8458973"/>
            <a:ext cx="860081" cy="30793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211099"/>
            <a:ext cx="1036956" cy="720000"/>
          </a:xfrm>
          <a:prstGeom prst="rect">
            <a:avLst/>
          </a:prstGeom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597334"/>
            <a:ext cx="11708984" cy="2102734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l">
              <a:lnSpc>
                <a:spcPts val="7240"/>
              </a:lnSpc>
              <a:spcBef>
                <a:spcPts val="0"/>
              </a:spcBef>
              <a:buNone/>
              <a:defRPr sz="8800" b="1" i="0" spc="-300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0" y="2700069"/>
            <a:ext cx="11019436" cy="1351070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200" b="0" i="0" spc="-151">
                <a:solidFill>
                  <a:srgbClr val="4687E6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3347179" y="972084"/>
            <a:ext cx="2333858" cy="481060"/>
            <a:chOff x="11725043" y="8364911"/>
            <a:chExt cx="2333858" cy="481060"/>
          </a:xfrm>
        </p:grpSpPr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</p:spPr>
        </p:pic>
        <p:sp>
          <p:nvSpPr>
            <p:cNvPr id="15" name="Title 1"/>
            <p:cNvSpPr txBox="1">
              <a:spLocks/>
            </p:cNvSpPr>
            <p:nvPr userDrawn="1"/>
          </p:nvSpPr>
          <p:spPr>
            <a:xfrm>
              <a:off x="12340417" y="8446825"/>
              <a:ext cx="1718484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>
              <a:lvl1pPr algn="ctr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4800" b="0" i="0" kern="1200" spc="-150" baseline="0">
                  <a:solidFill>
                    <a:srgbClr val="2D3293"/>
                  </a:solidFill>
                  <a:latin typeface="Open Sans Light" charset="0"/>
                  <a:ea typeface="Open Sans Light" charset="0"/>
                  <a:cs typeface="Open Sans Light" charset="0"/>
                </a:defRPr>
              </a:lvl1pPr>
            </a:lstStyle>
            <a:p>
              <a:pPr algn="ctr"/>
              <a:r>
                <a:rPr lang="en-US" sz="2200" b="0" i="0" dirty="0">
                  <a:latin typeface="Calibri" charset="0"/>
                  <a:ea typeface="Calibri" charset="0"/>
                  <a:cs typeface="Calibri" charset="0"/>
                </a:rPr>
                <a:t>@</a:t>
              </a:r>
              <a:r>
                <a:rPr lang="en-US" sz="2200" b="1" i="0" dirty="0">
                  <a:latin typeface="Calibri" charset="0"/>
                  <a:ea typeface="Calibri" charset="0"/>
                  <a:cs typeface="Calibri" charset="0"/>
                </a:rPr>
                <a:t>openaire_eu</a:t>
              </a:r>
            </a:p>
          </p:txBody>
        </p:sp>
      </p:grp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4" y="8200490"/>
            <a:ext cx="2076544" cy="74121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00" y="4600618"/>
            <a:ext cx="730941" cy="730941"/>
          </a:xfrm>
          <a:prstGeom prst="rect">
            <a:avLst/>
          </a:prstGeom>
        </p:spPr>
      </p:pic>
      <p:sp>
        <p:nvSpPr>
          <p:cNvPr id="29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1691236" y="4592215"/>
            <a:ext cx="6865653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l">
              <a:buNone/>
              <a:defRPr sz="3000" b="1" i="0" spc="-151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30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1691236" y="4974235"/>
            <a:ext cx="686565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l">
              <a:buNone/>
              <a:defRPr sz="2400" b="0" i="0" spc="-150">
                <a:solidFill>
                  <a:schemeClr val="accent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306904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chemeClr val="bg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697519" y="2146730"/>
            <a:ext cx="14671442" cy="2425269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l">
              <a:lnSpc>
                <a:spcPts val="9600"/>
              </a:lnSpc>
              <a:spcBef>
                <a:spcPts val="0"/>
              </a:spcBef>
              <a:buNone/>
              <a:defRPr sz="9600" b="1" i="0" spc="-30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670441" y="4572000"/>
            <a:ext cx="14698519" cy="2844800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200" b="0" i="0" spc="-15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1933564" y="8344670"/>
            <a:ext cx="2333858" cy="481060"/>
            <a:chOff x="11725043" y="8364911"/>
            <a:chExt cx="2333858" cy="481060"/>
          </a:xfrm>
        </p:grpSpPr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</p:spPr>
        </p:pic>
        <p:sp>
          <p:nvSpPr>
            <p:cNvPr id="15" name="Title 1"/>
            <p:cNvSpPr txBox="1">
              <a:spLocks/>
            </p:cNvSpPr>
            <p:nvPr userDrawn="1"/>
          </p:nvSpPr>
          <p:spPr>
            <a:xfrm>
              <a:off x="12340417" y="8446825"/>
              <a:ext cx="1718484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>
              <a:lvl1pPr algn="ctr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4800" b="0" i="0" kern="1200" spc="-150" baseline="0">
                  <a:solidFill>
                    <a:srgbClr val="2D3293"/>
                  </a:solidFill>
                  <a:latin typeface="Open Sans Light" charset="0"/>
                  <a:ea typeface="Open Sans Light" charset="0"/>
                  <a:cs typeface="Open Sans Light" charset="0"/>
                </a:defRPr>
              </a:lvl1pPr>
            </a:lstStyle>
            <a:p>
              <a:pPr algn="ctr"/>
              <a:r>
                <a:rPr lang="en-US" sz="2200" b="0" i="0" dirty="0">
                  <a:latin typeface="Open Sans" charset="0"/>
                  <a:ea typeface="Open Sans" charset="0"/>
                  <a:cs typeface="Open Sans" charset="0"/>
                </a:rPr>
                <a:t>@</a:t>
              </a:r>
              <a:r>
                <a:rPr lang="en-US" sz="2200" b="1" i="0" dirty="0">
                  <a:latin typeface="Open Sans Semibold" charset="0"/>
                  <a:ea typeface="Open Sans Semibold" charset="0"/>
                  <a:cs typeface="Open Sans Semibold" charset="0"/>
                </a:rPr>
                <a:t>openaire_eu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00" y="660384"/>
            <a:ext cx="986503" cy="983226"/>
          </a:xfrm>
          <a:prstGeom prst="rect">
            <a:avLst/>
          </a:prstGeom>
        </p:spPr>
      </p:pic>
      <p:sp>
        <p:nvSpPr>
          <p:cNvPr id="25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9127458" y="856565"/>
            <a:ext cx="6241503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r">
              <a:buNone/>
              <a:defRPr sz="3000" b="1" i="0" spc="-15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9127458" y="1237927"/>
            <a:ext cx="624150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400" b="0" i="0" spc="-15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500297" y="5636944"/>
            <a:ext cx="1933731" cy="293432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602405" y="8458973"/>
            <a:ext cx="860081" cy="30793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197315"/>
            <a:ext cx="1171863" cy="81367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4" y="8203664"/>
            <a:ext cx="2076544" cy="741219"/>
          </a:xfrm>
          <a:prstGeom prst="rect">
            <a:avLst/>
          </a:prstGeom>
        </p:spPr>
      </p:pic>
      <p:pic>
        <p:nvPicPr>
          <p:cNvPr id="6" name="Picture 5" descr="A picture containing sky, map, text&#10;&#10;Description automatically generated">
            <a:extLst>
              <a:ext uri="{FF2B5EF4-FFF2-40B4-BE49-F238E27FC236}">
                <a16:creationId xmlns:a16="http://schemas.microsoft.com/office/drawing/2014/main" id="{39169007-978D-C24B-AA50-D6098B99EF3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45" y="-46124"/>
            <a:ext cx="16256000" cy="812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-13127" y="-48639"/>
            <a:ext cx="16272000" cy="8136000"/>
          </a:xfrm>
          <a:prstGeom prst="rect">
            <a:avLst/>
          </a:prstGeom>
          <a:gradFill flip="none" rotWithShape="1">
            <a:gsLst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2700000" scaled="1"/>
            <a:tileRect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16031"/>
            <a:ext cx="6593411" cy="376237"/>
          </a:xfrm>
        </p:spPr>
        <p:txBody>
          <a:bodyPr>
            <a:normAutofit/>
          </a:bodyPr>
          <a:lstStyle>
            <a:lvl1pPr algn="ct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 smtClean="0"/>
              <a:t>OpenAIRE-Advance Interim Review | Luxembourg | Jan 23,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745080"/>
      </p:ext>
    </p:extLst>
  </p:cSld>
  <p:clrMapOvr>
    <a:masterClrMapping/>
  </p:clrMapOvr>
  <p:transition spd="med"/>
  <p:extLst mod="1"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">
    <p:bg>
      <p:bgPr>
        <a:gradFill>
          <a:gsLst>
            <a:gs pos="0">
              <a:schemeClr val="accent2"/>
            </a:gs>
            <a:gs pos="100000">
              <a:schemeClr val="bg1">
                <a:alpha val="0"/>
                <a:lumMod val="0"/>
                <a:lumOff val="10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 userDrawn="1"/>
        </p:nvSpPr>
        <p:spPr>
          <a:xfrm>
            <a:off x="0" y="0"/>
            <a:ext cx="16256000" cy="7561913"/>
          </a:xfrm>
          <a:prstGeom prst="rect">
            <a:avLst/>
          </a:prstGeom>
          <a:gradFill>
            <a:gsLst>
              <a:gs pos="0">
                <a:schemeClr val="accent2">
                  <a:lumMod val="100000"/>
                </a:schemeClr>
              </a:gs>
              <a:gs pos="100000">
                <a:schemeClr val="bg1">
                  <a:alpha val="0"/>
                  <a:lumMod val="0"/>
                  <a:lumOff val="100000"/>
                </a:schemeClr>
              </a:gs>
            </a:gsLst>
            <a:lin ang="5400000" scaled="1"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accent2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" y="-1"/>
            <a:ext cx="14249366" cy="8026401"/>
          </a:xfrm>
          <a:prstGeom prst="rect">
            <a:avLst/>
          </a:prstGeom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502599" y="434716"/>
            <a:ext cx="13959887" cy="3576102"/>
          </a:xfrm>
          <a:prstGeom prst="rect">
            <a:avLst/>
          </a:prstGeom>
        </p:spPr>
        <p:txBody>
          <a:bodyPr wrap="square" lIns="0" tIns="0" rIns="0" bIns="72000" anchor="b" anchorCtr="0">
            <a:normAutofit/>
          </a:bodyPr>
          <a:lstStyle>
            <a:lvl1pPr marL="0" indent="0" algn="r">
              <a:lnSpc>
                <a:spcPts val="9600"/>
              </a:lnSpc>
              <a:spcBef>
                <a:spcPts val="0"/>
              </a:spcBef>
              <a:buNone/>
              <a:defRPr sz="8800" b="1" i="0" spc="-300" baseline="0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PRESENTATION TITLE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2012266" y="4010818"/>
            <a:ext cx="13450220" cy="1345739"/>
          </a:xfrm>
          <a:prstGeom prst="rect">
            <a:avLst/>
          </a:prstGeom>
        </p:spPr>
        <p:txBody>
          <a:bodyPr wrap="square" lIns="0" tIns="72000" rIns="0" bIns="0"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4200" b="0" i="0" spc="-151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THIS IS THE SUBTITLE</a:t>
            </a:r>
          </a:p>
        </p:txBody>
      </p:sp>
      <p:sp>
        <p:nvSpPr>
          <p:cNvPr id="25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9220983" y="5919029"/>
            <a:ext cx="6241503" cy="3820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>
            <a:normAutofit/>
          </a:bodyPr>
          <a:lstStyle>
            <a:lvl1pPr marL="0" indent="0" algn="r">
              <a:buNone/>
              <a:defRPr sz="3000" b="1" i="0" spc="-151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9220983" y="6300391"/>
            <a:ext cx="6241504" cy="4056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0" bIns="0" anchor="t" anchorCtr="0">
            <a:normAutofit/>
          </a:bodyPr>
          <a:lstStyle>
            <a:lvl1pPr marL="0" indent="0" algn="r">
              <a:buNone/>
              <a:defRPr sz="2400" b="0" i="0" spc="-150">
                <a:solidFill>
                  <a:srgbClr val="4687E6"/>
                </a:solidFill>
                <a:latin typeface="Arial" charset="0"/>
                <a:ea typeface="Arial" charset="0"/>
                <a:cs typeface="Arial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University or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3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4831589" y="8416031"/>
            <a:ext cx="6593411" cy="376237"/>
          </a:xfrm>
        </p:spPr>
        <p:txBody>
          <a:bodyPr>
            <a:normAutofit/>
          </a:bodyPr>
          <a:lstStyle>
            <a:lvl1pPr algn="ct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11933564" y="8344670"/>
            <a:ext cx="2333858" cy="481060"/>
            <a:chOff x="11725043" y="8364911"/>
            <a:chExt cx="2333858" cy="481060"/>
          </a:xfrm>
        </p:grpSpPr>
        <p:pic>
          <p:nvPicPr>
            <p:cNvPr id="35" name="Picture 3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</p:spPr>
        </p:pic>
        <p:sp>
          <p:nvSpPr>
            <p:cNvPr id="36" name="Title 1"/>
            <p:cNvSpPr txBox="1">
              <a:spLocks/>
            </p:cNvSpPr>
            <p:nvPr userDrawn="1"/>
          </p:nvSpPr>
          <p:spPr>
            <a:xfrm>
              <a:off x="12340417" y="8446825"/>
              <a:ext cx="1718484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>
              <a:lvl1pPr algn="ctr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4800" b="0" i="0" kern="1200" spc="-150" baseline="0">
                  <a:solidFill>
                    <a:srgbClr val="2D3293"/>
                  </a:solidFill>
                  <a:latin typeface="Open Sans Light" charset="0"/>
                  <a:ea typeface="Open Sans Light" charset="0"/>
                  <a:cs typeface="Open Sans Light" charset="0"/>
                </a:defRPr>
              </a:lvl1pPr>
            </a:lstStyle>
            <a:p>
              <a:pPr algn="ctr"/>
              <a:r>
                <a:rPr lang="en-US" sz="2200" b="0" i="0" dirty="0">
                  <a:latin typeface="Open Sans" charset="0"/>
                  <a:ea typeface="Open Sans" charset="0"/>
                  <a:cs typeface="Open Sans" charset="0"/>
                </a:rPr>
                <a:t>@</a:t>
              </a:r>
              <a:r>
                <a:rPr lang="en-US" sz="2200" b="1" i="0" dirty="0">
                  <a:latin typeface="Open Sans Semibold" charset="0"/>
                  <a:ea typeface="Open Sans Semibold" charset="0"/>
                  <a:cs typeface="Open Sans Semibold" charset="0"/>
                </a:rPr>
                <a:t>openaire_eu</a:t>
              </a:r>
            </a:p>
          </p:txBody>
        </p:sp>
      </p:grpSp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602405" y="8458973"/>
            <a:ext cx="860081" cy="30793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11099"/>
            <a:ext cx="1036956" cy="72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4" y="8200490"/>
            <a:ext cx="2076544" cy="74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55683"/>
      </p:ext>
    </p:extLst>
  </p:cSld>
  <p:clrMapOvr>
    <a:masterClrMapping/>
  </p:clrMapOvr>
  <p:transition spd="med"/>
  <p:extLst mod="1"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4" y="0"/>
            <a:ext cx="14210569" cy="8004547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1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667001" y="792163"/>
            <a:ext cx="12795486" cy="850641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r">
              <a:lnSpc>
                <a:spcPts val="6640"/>
              </a:lnSpc>
              <a:spcBef>
                <a:spcPts val="0"/>
              </a:spcBef>
              <a:buNone/>
              <a:defRPr sz="6000" b="1" i="0" spc="-300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CONTENTS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2667001" y="2032435"/>
            <a:ext cx="12795486" cy="53843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4000" b="0" i="0" spc="-151" baseline="0">
                <a:solidFill>
                  <a:srgbClr val="4687E6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2pPr>
            <a:lvl3pPr marL="888978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3pPr>
            <a:lvl4pPr marL="1333467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4pPr>
            <a:lvl5pPr marL="1777956" indent="0" algn="r">
              <a:spcBef>
                <a:spcPts val="300"/>
              </a:spcBef>
              <a:buNone/>
              <a:defRPr sz="4800" b="1" spc="-15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-</a:t>
            </a:r>
          </a:p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 -</a:t>
            </a:r>
          </a:p>
          <a:p>
            <a:pPr lvl="0"/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- </a:t>
            </a:r>
          </a:p>
          <a:p>
            <a:pPr lvl="0"/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porro</a:t>
            </a:r>
            <a:r>
              <a:rPr lang="en-US" dirty="0"/>
              <a:t> </a:t>
            </a:r>
            <a:r>
              <a:rPr lang="en-US" dirty="0" err="1"/>
              <a:t>quisquam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dolorem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-</a:t>
            </a:r>
          </a:p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-</a:t>
            </a:r>
          </a:p>
          <a:p>
            <a:pPr marL="0" marR="0" lvl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 -</a:t>
            </a:r>
            <a:endParaRPr lang="el-GR" dirty="0"/>
          </a:p>
          <a:p>
            <a:pPr marL="0" marR="0" lvl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en-US" dirty="0" err="1"/>
              <a:t>Quisquam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qui </a:t>
            </a:r>
            <a:r>
              <a:rPr lang="en-US" dirty="0" err="1"/>
              <a:t>dolorem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-</a:t>
            </a:r>
          </a:p>
          <a:p>
            <a:pPr marL="0" marR="0" lvl="0" indent="0" algn="r" defTabSz="54767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porro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sit -</a:t>
            </a:r>
          </a:p>
        </p:txBody>
      </p:sp>
      <p:sp>
        <p:nvSpPr>
          <p:cNvPr id="1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025" y="8211099"/>
            <a:ext cx="1036956" cy="72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4" y="8200490"/>
            <a:ext cx="2076544" cy="741219"/>
          </a:xfrm>
          <a:prstGeom prst="rect">
            <a:avLst/>
          </a:prstGeom>
        </p:spPr>
      </p:pic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5046715"/>
      </p:ext>
    </p:extLst>
  </p:cSld>
  <p:clrMapOvr>
    <a:masterClrMapping/>
  </p:clrMapOvr>
  <p:transition spd="med"/>
  <p:extLst mod="1"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123" y="0"/>
            <a:ext cx="16256000" cy="9144000"/>
          </a:xfrm>
          <a:prstGeom prst="rect">
            <a:avLst/>
          </a:prstGeom>
          <a:gradFill flip="none" rotWithShape="1">
            <a:gsLst>
              <a:gs pos="1000">
                <a:schemeClr val="accent1"/>
              </a:gs>
              <a:gs pos="100000">
                <a:schemeClr val="accent3"/>
              </a:gs>
            </a:gsLst>
            <a:lin ang="3600000" scaled="0"/>
            <a:tileRect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bg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rm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354655" y="1783830"/>
            <a:ext cx="13545568" cy="5576340"/>
          </a:xfrm>
          <a:prstGeom prst="rect">
            <a:avLst/>
          </a:prstGeom>
        </p:spPr>
        <p:txBody>
          <a:bodyPr wrap="square" lIns="0" tIns="0" rIns="0" bIns="0" anchor="ctr" anchorCtr="1">
            <a:normAutofit/>
          </a:bodyPr>
          <a:lstStyle>
            <a:lvl1pPr marL="0" indent="0" algn="ctr">
              <a:lnSpc>
                <a:spcPct val="75000"/>
              </a:lnSpc>
              <a:spcBef>
                <a:spcPts val="0"/>
              </a:spcBef>
              <a:buNone/>
              <a:defRPr sz="11500" b="1" i="0" spc="-300" baseline="0">
                <a:solidFill>
                  <a:schemeClr val="bg1"/>
                </a:solidFill>
                <a:latin typeface="Helvetica" pitchFamily="2" charset="0"/>
                <a:ea typeface="Helvetica" pitchFamily="2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CHAPTER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044484" y="4825316"/>
            <a:ext cx="2568314" cy="38524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2079" y="-642079"/>
            <a:ext cx="2568314" cy="3852472"/>
          </a:xfrm>
          <a:prstGeom prst="rect">
            <a:avLst/>
          </a:prstGeom>
        </p:spPr>
      </p:pic>
      <p:sp>
        <p:nvSpPr>
          <p:cNvPr id="25" name="Rectangle 24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4" y="8213185"/>
            <a:ext cx="2076544" cy="74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25122"/>
      </p:ext>
    </p:extLst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3" y="0"/>
            <a:ext cx="16233457" cy="9144000"/>
          </a:xfrm>
          <a:prstGeom prst="rect">
            <a:avLst/>
          </a:prstGeom>
        </p:spPr>
      </p:pic>
      <p:sp>
        <p:nvSpPr>
          <p:cNvPr id="30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792163"/>
            <a:ext cx="12872179" cy="6096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800" b="1" i="0" spc="-151" baseline="0">
                <a:solidFill>
                  <a:schemeClr val="accent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Light Blue Title.</a:t>
            </a:r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1412763"/>
            <a:ext cx="12872179" cy="883201"/>
          </a:xfrm>
          <a:prstGeom prst="rect">
            <a:avLst/>
          </a:prstGeom>
        </p:spPr>
        <p:txBody>
          <a:bodyPr lIns="0" tIns="180000" rIns="0" bIns="180000" numCol="1" spcCol="45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900" y="2306964"/>
            <a:ext cx="12872179" cy="6096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800" b="1" i="0" spc="-151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Dark Blue Title.</a:t>
            </a:r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723900" y="3799765"/>
            <a:ext cx="12872179" cy="60960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4800" b="1" i="0" spc="-151" baseline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Red Title.</a:t>
            </a:r>
          </a:p>
        </p:txBody>
      </p:sp>
      <p:sp>
        <p:nvSpPr>
          <p:cNvPr id="40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23900" y="2916564"/>
            <a:ext cx="12872179" cy="883201"/>
          </a:xfrm>
          <a:prstGeom prst="rect">
            <a:avLst/>
          </a:prstGeom>
        </p:spPr>
        <p:txBody>
          <a:bodyPr lIns="0" tIns="180000" rIns="0" bIns="180000" numCol="1" spcCol="45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723900" y="4414127"/>
            <a:ext cx="12872179" cy="883201"/>
          </a:xfrm>
          <a:prstGeom prst="rect">
            <a:avLst/>
          </a:prstGeom>
        </p:spPr>
        <p:txBody>
          <a:bodyPr lIns="0" tIns="180000" rIns="0" bIns="180000" numCol="1" spcCol="45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5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4" y="8203664"/>
            <a:ext cx="2076544" cy="741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sp>
        <p:nvSpPr>
          <p:cNvPr id="1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5725680"/>
      </p:ext>
    </p:extLst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395101" indent="-39510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85000"/>
              <a:buFont typeface="Arial" charset="0"/>
              <a:buChar char="•"/>
              <a:defRPr sz="4400" b="1" i="0" spc="-151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buClr>
                <a:srgbClr val="4687E6"/>
              </a:buClr>
              <a:buSzPct val="85000"/>
              <a:defRPr sz="3200" b="0" i="0" spc="-151">
                <a:solidFill>
                  <a:srgbClr val="4687E6"/>
                </a:solidFill>
                <a:latin typeface="Calibri" charset="0"/>
                <a:ea typeface="Calibri" charset="0"/>
                <a:cs typeface="Calibri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accent6"/>
              </a:buClr>
              <a:buSzPct val="85000"/>
              <a:defRPr sz="3000" b="0" i="0" spc="-51" baseline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5400" b="1" i="0" spc="-151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1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5873737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56698"/>
          </a:xfrm>
          <a:prstGeom prst="rect">
            <a:avLst/>
          </a:prstGeom>
        </p:spPr>
      </p:pic>
      <p:sp>
        <p:nvSpPr>
          <p:cNvPr id="8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3145466" y="792163"/>
            <a:ext cx="9972912" cy="7502312"/>
          </a:xfrm>
          <a:prstGeom prst="rect">
            <a:avLst/>
          </a:prstGeom>
        </p:spPr>
        <p:txBody>
          <a:bodyPr wrap="square" lIns="0" tIns="0" rIns="0" bIns="0" anchor="ctr" anchorCtr="1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11500" b="1" i="0" spc="-300" baseline="0">
                <a:solidFill>
                  <a:schemeClr val="accent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2. LOREM IPSUM CHAPTER </a:t>
            </a:r>
          </a:p>
        </p:txBody>
      </p:sp>
    </p:spTree>
    <p:extLst>
      <p:ext uri="{BB962C8B-B14F-4D97-AF65-F5344CB8AC3E}">
        <p14:creationId xmlns:p14="http://schemas.microsoft.com/office/powerpoint/2010/main" val="1162473596"/>
      </p:ext>
    </p:extLst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oc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33457" cy="9144000"/>
          </a:xfrm>
          <a:prstGeom prst="rect">
            <a:avLst/>
          </a:prstGeom>
        </p:spPr>
      </p:pic>
      <p:sp>
        <p:nvSpPr>
          <p:cNvPr id="30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791105"/>
            <a:ext cx="12872179" cy="961332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4800" b="1" i="0" spc="-151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Text Block with Columns and Focus Point</a:t>
            </a:r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1752437"/>
            <a:ext cx="13381038" cy="5650996"/>
          </a:xfrm>
          <a:prstGeom prst="rect">
            <a:avLst/>
          </a:prstGeom>
        </p:spPr>
        <p:txBody>
          <a:bodyPr lIns="0" tIns="180000" rIns="0" bIns="180000" numCol="2" spcCol="720000" anchor="t" anchorCtr="0">
            <a:normAutofit/>
          </a:bodyPr>
          <a:lstStyle>
            <a:lvl1pPr marL="0" indent="0" algn="l">
              <a:buNone/>
              <a:defRPr sz="2600" b="0" i="0" spc="-150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</a:t>
            </a:r>
            <a:r>
              <a:rPr lang="en-US" dirty="0" err="1"/>
              <a:t>Donec</a:t>
            </a:r>
            <a:r>
              <a:rPr lang="en-US" dirty="0"/>
              <a:t> quam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, sem.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arcu</a:t>
            </a:r>
            <a:r>
              <a:rPr lang="en-US" dirty="0"/>
              <a:t>. In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imperdiet</a:t>
            </a:r>
            <a:r>
              <a:rPr lang="en-US" dirty="0"/>
              <a:t> a, </a:t>
            </a:r>
            <a:r>
              <a:rPr lang="en-US" dirty="0" err="1"/>
              <a:t>venenatis</a:t>
            </a:r>
            <a:r>
              <a:rPr lang="en-US" dirty="0"/>
              <a:t> vitae, </a:t>
            </a:r>
            <a:r>
              <a:rPr lang="en-US" dirty="0" err="1"/>
              <a:t>justo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dictum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. Integer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Cras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. </a:t>
            </a:r>
            <a:r>
              <a:rPr lang="en-US" dirty="0" err="1"/>
              <a:t>Vivamus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semper nisi.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ligula,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</a:t>
            </a:r>
            <a:r>
              <a:rPr lang="en-US" dirty="0" err="1"/>
              <a:t>consequat</a:t>
            </a:r>
            <a:r>
              <a:rPr lang="en-US" dirty="0"/>
              <a:t> vitae, </a:t>
            </a:r>
            <a:r>
              <a:rPr lang="en-US" dirty="0" err="1"/>
              <a:t>eleifend</a:t>
            </a:r>
            <a:r>
              <a:rPr lang="en-US" dirty="0"/>
              <a:t> ac,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 ante, </a:t>
            </a:r>
            <a:r>
              <a:rPr lang="en-US" dirty="0" err="1"/>
              <a:t>dapibus</a:t>
            </a:r>
            <a:r>
              <a:rPr lang="en-US" dirty="0"/>
              <a:t> in,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, </a:t>
            </a:r>
            <a:r>
              <a:rPr lang="en-US" dirty="0" err="1"/>
              <a:t>feugiat</a:t>
            </a:r>
            <a:r>
              <a:rPr lang="en-US" dirty="0"/>
              <a:t> a,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nisi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 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7373823" y="4233946"/>
            <a:ext cx="10269600" cy="239842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8097097" y="4523343"/>
            <a:ext cx="7327781" cy="185419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4400" b="1" i="1" spc="-30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!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</a:t>
            </a:r>
            <a:r>
              <a:rPr lang="mr-IN" dirty="0"/>
              <a:t>…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13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sp>
        <p:nvSpPr>
          <p:cNvPr id="1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021898"/>
      </p:ext>
    </p:extLst>
  </p:cSld>
  <p:clrMapOvr>
    <a:masterClrMapping/>
  </p:clrMapOvr>
  <p:transition spd="med"/>
  <p:extLst mod="1"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6256000" cy="9144001"/>
          </a:xfrm>
          <a:prstGeom prst="rect">
            <a:avLst/>
          </a:prstGeom>
          <a:gradFill>
            <a:gsLst>
              <a:gs pos="16000">
                <a:schemeClr val="bg2"/>
              </a:gs>
              <a:gs pos="60000">
                <a:schemeClr val="bg1">
                  <a:alpha val="0"/>
                  <a:lumMod val="0"/>
                  <a:lumOff val="100000"/>
                </a:schemeClr>
              </a:gs>
            </a:gsLst>
            <a:lin ang="3600000" scaled="0"/>
          </a:gradFill>
          <a:ln w="3175" cap="flat">
            <a:noFill/>
            <a:miter lim="400000"/>
          </a:ln>
          <a:effectLst>
            <a:outerShdw dist="12700" sx="1000" sy="1000" rotWithShape="0">
              <a:schemeClr val="bg1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84089" y="0"/>
            <a:ext cx="14271911" cy="8039100"/>
          </a:xfrm>
          <a:prstGeom prst="rect">
            <a:avLst/>
          </a:prstGeom>
          <a:effectLst/>
        </p:spPr>
      </p:pic>
      <p:sp>
        <p:nvSpPr>
          <p:cNvPr id="14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0" y="4584702"/>
            <a:ext cx="12888913" cy="2832098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spcBef>
                <a:spcPts val="300"/>
              </a:spcBef>
              <a:buNone/>
              <a:defRPr sz="4400" b="0" i="0" spc="-151" baseline="0">
                <a:solidFill>
                  <a:schemeClr val="accent6"/>
                </a:solidFill>
                <a:latin typeface="Calibri Light" charset="0"/>
                <a:ea typeface="Calibri Light" charset="0"/>
                <a:cs typeface="+mn-cs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tempus,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, </a:t>
            </a:r>
            <a:r>
              <a:rPr lang="en-US" dirty="0" err="1"/>
              <a:t>sem</a:t>
            </a:r>
            <a:r>
              <a:rPr lang="en-US" dirty="0"/>
              <a:t> quam semper libero,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.</a:t>
            </a:r>
          </a:p>
        </p:txBody>
      </p:sp>
      <p:sp>
        <p:nvSpPr>
          <p:cNvPr id="15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711198" y="2045544"/>
            <a:ext cx="12888915" cy="2539157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buNone/>
              <a:defRPr sz="22800" b="1" i="0" spc="-300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l-GR" dirty="0"/>
              <a:t>52</a:t>
            </a:r>
            <a:r>
              <a:rPr lang="en-US" dirty="0"/>
              <a:t>.7Mbps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7242" y="1653863"/>
            <a:ext cx="1193305" cy="119330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20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8158741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395101" indent="-39510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85000"/>
              <a:buFont typeface="Arial" charset="0"/>
              <a:buChar char="•"/>
              <a:defRPr sz="4400" b="1" i="0" spc="-151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buClr>
                <a:srgbClr val="4687E6"/>
              </a:buClr>
              <a:buSzPct val="85000"/>
              <a:defRPr sz="3200" b="0" i="0" spc="-151">
                <a:solidFill>
                  <a:srgbClr val="4687E6"/>
                </a:solidFill>
                <a:latin typeface="Calibri" charset="0"/>
                <a:ea typeface="Calibri" charset="0"/>
                <a:cs typeface="Calibri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accent6"/>
              </a:buClr>
              <a:buSzPct val="85000"/>
              <a:defRPr sz="3000" b="0" i="0" spc="-51" baseline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5400" b="1" i="0" spc="-151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1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8492099"/>
      </p:ext>
    </p:extLst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s_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33457" cy="9144000"/>
          </a:xfrm>
          <a:prstGeom prst="rect">
            <a:avLst/>
          </a:prstGeom>
        </p:spPr>
      </p:pic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395101" indent="-39510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85000"/>
              <a:buFont typeface="Arial" charset="0"/>
              <a:buChar char="•"/>
              <a:defRPr sz="4400" b="1" i="0" spc="-151">
                <a:solidFill>
                  <a:schemeClr val="tx2"/>
                </a:solidFill>
                <a:latin typeface="Helvetica" pitchFamily="2" charset="0"/>
                <a:ea typeface="Helvetica" pitchFamily="2" charset="0"/>
                <a:cs typeface="Calibri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buClr>
                <a:srgbClr val="4687E6"/>
              </a:buClr>
              <a:buSzPct val="85000"/>
              <a:defRPr sz="3200" b="0" i="0" spc="-151">
                <a:solidFill>
                  <a:srgbClr val="4687E6"/>
                </a:solidFill>
                <a:latin typeface="Helvetica" pitchFamily="2" charset="0"/>
                <a:ea typeface="Helvetica" pitchFamily="2" charset="0"/>
                <a:cs typeface="Calibri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accent6"/>
              </a:buClr>
              <a:buSzPct val="85000"/>
              <a:defRPr sz="3000" b="0" i="0" spc="-51" baseline="0">
                <a:solidFill>
                  <a:schemeClr val="accent6"/>
                </a:solidFill>
                <a:latin typeface="Helvetica" pitchFamily="2" charset="0"/>
                <a:ea typeface="Helvetica" pitchFamily="2" charset="0"/>
                <a:cs typeface="Calibri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5400" b="1" i="0" spc="-151" baseline="0">
                <a:solidFill>
                  <a:schemeClr val="accent1"/>
                </a:solidFill>
                <a:latin typeface="Helvetica" pitchFamily="2" charset="0"/>
                <a:ea typeface="Helvetica" pitchFamily="2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1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789330"/>
      </p:ext>
    </p:extLst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diagrams_with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5400" b="1" i="0" spc="-151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My Diagram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1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4608002"/>
      </p:ext>
    </p:extLst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233914"/>
      </p:ext>
    </p:extLst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 poi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16"/>
            <a:ext cx="16233457" cy="9144000"/>
          </a:xfrm>
          <a:prstGeom prst="rect">
            <a:avLst/>
          </a:prstGeom>
        </p:spPr>
      </p:pic>
      <p:sp>
        <p:nvSpPr>
          <p:cNvPr id="3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9683645" y="1752438"/>
            <a:ext cx="5726243" cy="2420976"/>
          </a:xfrm>
          <a:prstGeom prst="rect">
            <a:avLst/>
          </a:prstGeom>
        </p:spPr>
        <p:txBody>
          <a:bodyPr lIns="0" tIns="180000" rIns="0" bIns="180000" numCol="1" spcCol="720000" anchor="ctr" anchorCtr="0">
            <a:normAutofit/>
          </a:bodyPr>
          <a:lstStyle>
            <a:lvl1pPr marL="0" indent="0" algn="l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-1229193" y="1763713"/>
            <a:ext cx="10478124" cy="239842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711199" y="2018546"/>
            <a:ext cx="7417597" cy="188876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5400" b="1" i="1" spc="-30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Sit!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7120328" y="4593134"/>
            <a:ext cx="10343214" cy="239842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8128000" y="4847967"/>
            <a:ext cx="7281889" cy="188876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5400" b="1" i="1" spc="-30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nisi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899" y="4570584"/>
            <a:ext cx="5931733" cy="2420976"/>
          </a:xfrm>
          <a:prstGeom prst="rect">
            <a:avLst/>
          </a:prstGeom>
        </p:spPr>
        <p:txBody>
          <a:bodyPr lIns="0" tIns="180000" rIns="0" bIns="180000" numCol="1" spcCol="720000" anchor="ctr" anchorCtr="0">
            <a:normAutofit/>
          </a:bodyPr>
          <a:lstStyle>
            <a:lvl1pPr marL="0" indent="0" algn="r">
              <a:buNone/>
              <a:defRPr sz="3200" b="0" i="0" spc="-150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17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sp>
        <p:nvSpPr>
          <p:cNvPr id="2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72872"/>
      </p:ext>
    </p:extLst>
  </p:cSld>
  <p:clrMapOvr>
    <a:masterClrMapping/>
  </p:clrMapOvr>
  <p:transition spd="med"/>
  <p:extLst mod="1"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2"/>
              </a:gs>
              <a:gs pos="100000">
                <a:schemeClr val="accent3"/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38919" y="6237108"/>
            <a:ext cx="2333665" cy="35004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702" y="210266"/>
            <a:ext cx="2127557" cy="1822674"/>
          </a:xfrm>
          <a:prstGeom prst="rect">
            <a:avLst/>
          </a:prstGeom>
          <a:effectLst/>
        </p:spPr>
      </p:pic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444596" y="1587501"/>
            <a:ext cx="13365686" cy="54362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8800" b="1" i="0" spc="-451" baseline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24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4102725" y="7017692"/>
            <a:ext cx="8279150" cy="939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4600" b="0" i="0" spc="-300" baseline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- Cicero, 45BC</a:t>
            </a: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519049" y="6438271"/>
            <a:ext cx="1486104" cy="127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897979"/>
      </p:ext>
    </p:extLst>
  </p:cSld>
  <p:clrMapOvr>
    <a:masterClrMapping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5"/>
              </a:gs>
              <a:gs pos="100000">
                <a:schemeClr val="accent3"/>
              </a:gs>
            </a:gsLst>
            <a:lin ang="3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557" y="360168"/>
            <a:ext cx="1012668" cy="867551"/>
          </a:xfrm>
          <a:prstGeom prst="rect">
            <a:avLst/>
          </a:prstGeom>
          <a:noFill/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50653" y="5696990"/>
            <a:ext cx="2007487" cy="1719809"/>
          </a:xfrm>
          <a:prstGeom prst="rect">
            <a:avLst/>
          </a:prstGeom>
          <a:effectLst/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956202"/>
            <a:ext cx="10487597" cy="54362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r">
              <a:lnSpc>
                <a:spcPct val="85000"/>
              </a:lnSpc>
              <a:spcBef>
                <a:spcPts val="0"/>
              </a:spcBef>
              <a:buNone/>
              <a:defRPr sz="8000" b="1" i="0" spc="-451" baseline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11686288" y="4572000"/>
            <a:ext cx="3851149" cy="872281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4800" b="0" i="1" spc="-300" baseline="0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Cicero, 45 BC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4230671" y="-414216"/>
            <a:ext cx="1615589" cy="242338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409739" y="6025863"/>
            <a:ext cx="1615589" cy="2423383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700" y="8197313"/>
            <a:ext cx="1171863" cy="8136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1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</p:spTree>
    <p:extLst>
      <p:ext uri="{BB962C8B-B14F-4D97-AF65-F5344CB8AC3E}">
        <p14:creationId xmlns:p14="http://schemas.microsoft.com/office/powerpoint/2010/main" val="2062286314"/>
      </p:ext>
    </p:extLst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5"/>
              </a:gs>
              <a:gs pos="100000">
                <a:schemeClr val="accent3"/>
              </a:gs>
            </a:gsLst>
            <a:lin ang="3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409739" y="6025863"/>
            <a:ext cx="1615589" cy="2423383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4236514" y="-419529"/>
            <a:ext cx="1615589" cy="24233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3" y="839842"/>
            <a:ext cx="1840460" cy="157671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402389" y="5622439"/>
            <a:ext cx="1884726" cy="161464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27944" y="5067711"/>
            <a:ext cx="1061902" cy="90972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297" y="1671810"/>
            <a:ext cx="688857" cy="590142"/>
          </a:xfrm>
          <a:prstGeom prst="rect">
            <a:avLst/>
          </a:prstGeom>
        </p:spPr>
      </p:pic>
      <p:sp>
        <p:nvSpPr>
          <p:cNvPr id="4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715400" y="1599957"/>
            <a:ext cx="5554689" cy="3925164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r">
              <a:lnSpc>
                <a:spcPct val="85000"/>
              </a:lnSpc>
              <a:spcBef>
                <a:spcPts val="0"/>
              </a:spcBef>
              <a:buNone/>
              <a:defRPr sz="3600" b="1" i="0" spc="-300" baseline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,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8940659" y="1599957"/>
            <a:ext cx="5554689" cy="3925164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3600" b="1" i="0" spc="-300" baseline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,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arcu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dictum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.</a:t>
            </a:r>
          </a:p>
        </p:txBody>
      </p:sp>
      <p:sp>
        <p:nvSpPr>
          <p:cNvPr id="35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9461046" y="5525120"/>
            <a:ext cx="3720780" cy="609601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3200" b="0" i="1" spc="-15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Cicero, 45BC</a:t>
            </a:r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3250819" y="5525120"/>
            <a:ext cx="3690914" cy="609601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3200" b="0" i="1" spc="-15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Cicero, 45BC</a:t>
            </a:r>
          </a:p>
        </p:txBody>
      </p:sp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4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687351"/>
      </p:ext>
    </p:extLst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 userDrawn="1"/>
        </p:nvGrpSpPr>
        <p:grpSpPr>
          <a:xfrm>
            <a:off x="4977114" y="3355141"/>
            <a:ext cx="1461541" cy="255212"/>
            <a:chOff x="4977114" y="3355141"/>
            <a:chExt cx="1461541" cy="255212"/>
          </a:xfrm>
        </p:grpSpPr>
        <p:cxnSp>
          <p:nvCxnSpPr>
            <p:cNvPr id="10" name="Straight Connector 9"/>
            <p:cNvCxnSpPr/>
            <p:nvPr userDrawn="1"/>
          </p:nvCxnSpPr>
          <p:spPr>
            <a:xfrm>
              <a:off x="4977114" y="3355141"/>
              <a:ext cx="1206329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6183443" y="3355141"/>
              <a:ext cx="255212" cy="25521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36" name="Group 35"/>
          <p:cNvGrpSpPr/>
          <p:nvPr userDrawn="1"/>
        </p:nvGrpSpPr>
        <p:grpSpPr>
          <a:xfrm rot="10800000" flipH="1">
            <a:off x="4963180" y="5245881"/>
            <a:ext cx="1866955" cy="657494"/>
            <a:chOff x="5150967" y="3355141"/>
            <a:chExt cx="1488828" cy="157687"/>
          </a:xfrm>
        </p:grpSpPr>
        <p:cxnSp>
          <p:nvCxnSpPr>
            <p:cNvPr id="37" name="Straight Connector 36"/>
            <p:cNvCxnSpPr/>
            <p:nvPr userDrawn="1"/>
          </p:nvCxnSpPr>
          <p:spPr>
            <a:xfrm rot="10800000" flipH="1">
              <a:off x="5150967" y="3355141"/>
              <a:ext cx="1032476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8" name="Straight Connector 37"/>
            <p:cNvCxnSpPr/>
            <p:nvPr userDrawn="1"/>
          </p:nvCxnSpPr>
          <p:spPr>
            <a:xfrm rot="10800000" flipH="1" flipV="1">
              <a:off x="6183443" y="3355141"/>
              <a:ext cx="456352" cy="157687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41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0" y="5452946"/>
            <a:ext cx="4010702" cy="1963854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r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parturient.,</a:t>
            </a: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11399735" y="5185718"/>
            <a:ext cx="4010702" cy="2031862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l">
              <a:buNone/>
              <a:defRPr sz="2600" b="0" i="0" spc="-150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 </a:t>
            </a:r>
          </a:p>
        </p:txBody>
      </p:sp>
      <p:sp>
        <p:nvSpPr>
          <p:cNvPr id="43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11399735" y="2188518"/>
            <a:ext cx="4010702" cy="1892663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. </a:t>
            </a:r>
          </a:p>
        </p:txBody>
      </p:sp>
      <p:grpSp>
        <p:nvGrpSpPr>
          <p:cNvPr id="44" name="Group 43"/>
          <p:cNvGrpSpPr/>
          <p:nvPr userDrawn="1"/>
        </p:nvGrpSpPr>
        <p:grpSpPr>
          <a:xfrm flipH="1">
            <a:off x="9317513" y="3011918"/>
            <a:ext cx="1756889" cy="941658"/>
            <a:chOff x="5435972" y="3355141"/>
            <a:chExt cx="1401055" cy="225838"/>
          </a:xfrm>
        </p:grpSpPr>
        <p:cxnSp>
          <p:nvCxnSpPr>
            <p:cNvPr id="45" name="Straight Connector 44"/>
            <p:cNvCxnSpPr/>
            <p:nvPr userDrawn="1"/>
          </p:nvCxnSpPr>
          <p:spPr>
            <a:xfrm>
              <a:off x="5435972" y="3355141"/>
              <a:ext cx="74747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6" name="Straight Connector 45"/>
            <p:cNvCxnSpPr/>
            <p:nvPr userDrawn="1"/>
          </p:nvCxnSpPr>
          <p:spPr>
            <a:xfrm rot="10800000" flipH="1" flipV="1">
              <a:off x="6183443" y="3355141"/>
              <a:ext cx="653584" cy="22583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48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720000" y="1578919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r">
              <a:buNone/>
              <a:defRPr sz="2800" b="1" i="0" spc="-151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sp>
        <p:nvSpPr>
          <p:cNvPr id="49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711200" y="2188519"/>
            <a:ext cx="4010702" cy="1892662"/>
          </a:xfrm>
          <a:prstGeom prst="rect">
            <a:avLst/>
          </a:prstGeom>
        </p:spPr>
        <p:txBody>
          <a:bodyPr lIns="0" tIns="72000" rIns="0" bIns="0" numCol="1" spcCol="720000" anchor="t" anchorCtr="0">
            <a:normAutofit/>
          </a:bodyPr>
          <a:lstStyle>
            <a:lvl1pPr marL="0" indent="0" algn="r">
              <a:buNone/>
              <a:defRPr sz="2800" b="0" i="0" spc="-150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Cum </a:t>
            </a:r>
            <a:r>
              <a:rPr lang="en-US" dirty="0" err="1"/>
              <a:t>sociis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. </a:t>
            </a:r>
          </a:p>
        </p:txBody>
      </p:sp>
      <p:sp>
        <p:nvSpPr>
          <p:cNvPr id="50" name="Text Placeholder 15"/>
          <p:cNvSpPr>
            <a:spLocks noGrp="1"/>
          </p:cNvSpPr>
          <p:nvPr>
            <p:ph type="body" sz="quarter" idx="32" hasCustomPrompt="1"/>
          </p:nvPr>
        </p:nvSpPr>
        <p:spPr>
          <a:xfrm>
            <a:off x="720000" y="4843346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r">
              <a:buNone/>
              <a:defRPr sz="2800" b="1" i="0" spc="-151" baseline="0">
                <a:solidFill>
                  <a:schemeClr val="accent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sp>
        <p:nvSpPr>
          <p:cNvPr id="51" name="Text Placeholder 15"/>
          <p:cNvSpPr>
            <a:spLocks noGrp="1"/>
          </p:cNvSpPr>
          <p:nvPr>
            <p:ph type="body" sz="quarter" idx="33" hasCustomPrompt="1"/>
          </p:nvPr>
        </p:nvSpPr>
        <p:spPr>
          <a:xfrm>
            <a:off x="11399734" y="1578919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800" b="1" i="0" spc="-151" baseline="0">
                <a:solidFill>
                  <a:schemeClr val="accent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grpSp>
        <p:nvGrpSpPr>
          <p:cNvPr id="52" name="Group 51"/>
          <p:cNvGrpSpPr/>
          <p:nvPr userDrawn="1"/>
        </p:nvGrpSpPr>
        <p:grpSpPr>
          <a:xfrm flipH="1" flipV="1">
            <a:off x="9814139" y="5741248"/>
            <a:ext cx="1260263" cy="405551"/>
            <a:chOff x="5533392" y="3355141"/>
            <a:chExt cx="905263" cy="255212"/>
          </a:xfrm>
        </p:grpSpPr>
        <p:cxnSp>
          <p:nvCxnSpPr>
            <p:cNvPr id="53" name="Straight Connector 52"/>
            <p:cNvCxnSpPr/>
            <p:nvPr userDrawn="1"/>
          </p:nvCxnSpPr>
          <p:spPr>
            <a:xfrm flipV="1">
              <a:off x="5533392" y="3355141"/>
              <a:ext cx="65005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4" name="Straight Connector 53"/>
            <p:cNvCxnSpPr/>
            <p:nvPr userDrawn="1"/>
          </p:nvCxnSpPr>
          <p:spPr>
            <a:xfrm>
              <a:off x="6183443" y="3355141"/>
              <a:ext cx="255212" cy="25521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57" name="Text Placeholder 15"/>
          <p:cNvSpPr>
            <a:spLocks noGrp="1"/>
          </p:cNvSpPr>
          <p:nvPr>
            <p:ph type="body" sz="quarter" idx="34" hasCustomPrompt="1"/>
          </p:nvPr>
        </p:nvSpPr>
        <p:spPr>
          <a:xfrm>
            <a:off x="11399734" y="4576118"/>
            <a:ext cx="4010703" cy="6096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800" b="1" i="0" spc="-151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Science. Set Free. </a:t>
            </a:r>
          </a:p>
        </p:txBody>
      </p:sp>
      <p:pic>
        <p:nvPicPr>
          <p:cNvPr id="65" name="Picture 6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6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408676"/>
            <a:ext cx="14699237" cy="1051824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3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3290094"/>
      </p:ext>
    </p:extLst>
  </p:cSld>
  <p:clrMapOvr>
    <a:masterClrMapping/>
  </p:clrMapOvr>
  <p:transition spd="med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355600"/>
            <a:ext cx="14826237" cy="1104900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</a:t>
            </a:r>
            <a:r>
              <a:rPr lang="el-GR" dirty="0"/>
              <a:t>- 3</a:t>
            </a:r>
            <a:r>
              <a:rPr lang="en-US" dirty="0"/>
              <a:t> Boxes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1" name="Rectangle 30"/>
          <p:cNvSpPr/>
          <p:nvPr userDrawn="1"/>
        </p:nvSpPr>
        <p:spPr>
          <a:xfrm>
            <a:off x="711200" y="1933732"/>
            <a:ext cx="4532131" cy="180000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5861934" y="1933732"/>
            <a:ext cx="4532131" cy="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Rectangle 40"/>
          <p:cNvSpPr/>
          <p:nvPr userDrawn="1"/>
        </p:nvSpPr>
        <p:spPr>
          <a:xfrm>
            <a:off x="11012668" y="1933732"/>
            <a:ext cx="4532131" cy="180000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2" name="Rectangle 41"/>
          <p:cNvSpPr/>
          <p:nvPr userDrawn="1"/>
        </p:nvSpPr>
        <p:spPr>
          <a:xfrm>
            <a:off x="711200" y="7000354"/>
            <a:ext cx="4532131" cy="84449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5861934" y="6999710"/>
            <a:ext cx="4532131" cy="84449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11012668" y="6999709"/>
            <a:ext cx="4532131" cy="84449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sp>
        <p:nvSpPr>
          <p:cNvPr id="48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1" y="3229338"/>
            <a:ext cx="453213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49" name="Text Placeholder 25"/>
          <p:cNvSpPr>
            <a:spLocks noGrp="1"/>
          </p:cNvSpPr>
          <p:nvPr>
            <p:ph type="body" sz="quarter" idx="28" hasCustomPrompt="1"/>
          </p:nvPr>
        </p:nvSpPr>
        <p:spPr>
          <a:xfrm>
            <a:off x="711200" y="2430866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150" baseline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1</a:t>
            </a:r>
          </a:p>
        </p:txBody>
      </p:sp>
      <p:sp>
        <p:nvSpPr>
          <p:cNvPr id="50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5861934" y="3229338"/>
            <a:ext cx="453213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51" name="Text Placeholder 25"/>
          <p:cNvSpPr>
            <a:spLocks noGrp="1"/>
          </p:cNvSpPr>
          <p:nvPr>
            <p:ph type="body" sz="quarter" idx="30" hasCustomPrompt="1"/>
          </p:nvPr>
        </p:nvSpPr>
        <p:spPr>
          <a:xfrm>
            <a:off x="5861933" y="2430866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150" baseline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2</a:t>
            </a:r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11012669" y="3229338"/>
            <a:ext cx="453213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53" name="Text Placeholder 25"/>
          <p:cNvSpPr>
            <a:spLocks noGrp="1"/>
          </p:cNvSpPr>
          <p:nvPr>
            <p:ph type="body" sz="quarter" idx="32" hasCustomPrompt="1"/>
          </p:nvPr>
        </p:nvSpPr>
        <p:spPr>
          <a:xfrm>
            <a:off x="11012668" y="2430866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150" baseline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3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2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0407632"/>
      </p:ext>
    </p:extLst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22774" y="355600"/>
            <a:ext cx="14826237" cy="1104900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</a:t>
            </a:r>
            <a:r>
              <a:rPr lang="el-GR" dirty="0"/>
              <a:t>- 6</a:t>
            </a:r>
            <a:r>
              <a:rPr lang="en-US" dirty="0"/>
              <a:t> Boxes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1" name="Rectangle 30"/>
          <p:cNvSpPr/>
          <p:nvPr userDrawn="1"/>
        </p:nvSpPr>
        <p:spPr>
          <a:xfrm>
            <a:off x="711200" y="1760109"/>
            <a:ext cx="4532131" cy="180000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5861934" y="1760109"/>
            <a:ext cx="4532131" cy="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Rectangle 40"/>
          <p:cNvSpPr/>
          <p:nvPr userDrawn="1"/>
        </p:nvSpPr>
        <p:spPr>
          <a:xfrm>
            <a:off x="11012668" y="1760109"/>
            <a:ext cx="4532131" cy="180000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1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sp>
        <p:nvSpPr>
          <p:cNvPr id="48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1" y="2591412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49" name="Text Placeholder 25"/>
          <p:cNvSpPr>
            <a:spLocks noGrp="1"/>
          </p:cNvSpPr>
          <p:nvPr>
            <p:ph type="body" sz="quarter" idx="28" hasCustomPrompt="1"/>
          </p:nvPr>
        </p:nvSpPr>
        <p:spPr>
          <a:xfrm>
            <a:off x="711200" y="1940109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1</a:t>
            </a:r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5861935" y="2591412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24" name="Text Placeholder 25"/>
          <p:cNvSpPr>
            <a:spLocks noGrp="1"/>
          </p:cNvSpPr>
          <p:nvPr>
            <p:ph type="body" sz="quarter" idx="30" hasCustomPrompt="1"/>
          </p:nvPr>
        </p:nvSpPr>
        <p:spPr>
          <a:xfrm>
            <a:off x="5861934" y="1940109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2</a:t>
            </a:r>
            <a:endParaRPr lang="en-US" dirty="0"/>
          </a:p>
        </p:txBody>
      </p:sp>
      <p:sp>
        <p:nvSpPr>
          <p:cNvPr id="25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11005306" y="2591412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32" hasCustomPrompt="1"/>
          </p:nvPr>
        </p:nvSpPr>
        <p:spPr>
          <a:xfrm>
            <a:off x="11005305" y="1940109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3</a:t>
            </a:r>
            <a:endParaRPr lang="en-US" dirty="0"/>
          </a:p>
        </p:txBody>
      </p:sp>
      <p:sp>
        <p:nvSpPr>
          <p:cNvPr id="45" name="Rectangle 44"/>
          <p:cNvSpPr/>
          <p:nvPr userDrawn="1"/>
        </p:nvSpPr>
        <p:spPr>
          <a:xfrm>
            <a:off x="711200" y="4841820"/>
            <a:ext cx="4532131" cy="180000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6" name="Rectangle 45"/>
          <p:cNvSpPr/>
          <p:nvPr userDrawn="1"/>
        </p:nvSpPr>
        <p:spPr>
          <a:xfrm>
            <a:off x="5861934" y="4841820"/>
            <a:ext cx="4532131" cy="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7" name="Rectangle 46"/>
          <p:cNvSpPr/>
          <p:nvPr userDrawn="1"/>
        </p:nvSpPr>
        <p:spPr>
          <a:xfrm>
            <a:off x="11012668" y="4841820"/>
            <a:ext cx="4532131" cy="180000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7" name="Text Placeholder 15"/>
          <p:cNvSpPr>
            <a:spLocks noGrp="1"/>
          </p:cNvSpPr>
          <p:nvPr>
            <p:ph type="body" sz="quarter" idx="33" hasCustomPrompt="1"/>
          </p:nvPr>
        </p:nvSpPr>
        <p:spPr>
          <a:xfrm>
            <a:off x="711201" y="5673123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58" name="Text Placeholder 25"/>
          <p:cNvSpPr>
            <a:spLocks noGrp="1"/>
          </p:cNvSpPr>
          <p:nvPr>
            <p:ph type="body" sz="quarter" idx="34" hasCustomPrompt="1"/>
          </p:nvPr>
        </p:nvSpPr>
        <p:spPr>
          <a:xfrm>
            <a:off x="711200" y="5021820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4</a:t>
            </a:r>
            <a:endParaRPr lang="en-US" dirty="0"/>
          </a:p>
        </p:txBody>
      </p:sp>
      <p:sp>
        <p:nvSpPr>
          <p:cNvPr id="59" name="Text Placeholder 15"/>
          <p:cNvSpPr>
            <a:spLocks noGrp="1"/>
          </p:cNvSpPr>
          <p:nvPr>
            <p:ph type="body" sz="quarter" idx="35" hasCustomPrompt="1"/>
          </p:nvPr>
        </p:nvSpPr>
        <p:spPr>
          <a:xfrm>
            <a:off x="5861935" y="5673123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60" name="Text Placeholder 25"/>
          <p:cNvSpPr>
            <a:spLocks noGrp="1"/>
          </p:cNvSpPr>
          <p:nvPr>
            <p:ph type="body" sz="quarter" idx="36" hasCustomPrompt="1"/>
          </p:nvPr>
        </p:nvSpPr>
        <p:spPr>
          <a:xfrm>
            <a:off x="5861934" y="5021820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5</a:t>
            </a:r>
            <a:endParaRPr lang="en-US" dirty="0"/>
          </a:p>
        </p:txBody>
      </p:sp>
      <p:sp>
        <p:nvSpPr>
          <p:cNvPr id="61" name="Text Placeholder 15"/>
          <p:cNvSpPr>
            <a:spLocks noGrp="1"/>
          </p:cNvSpPr>
          <p:nvPr>
            <p:ph type="body" sz="quarter" idx="37" hasCustomPrompt="1"/>
          </p:nvPr>
        </p:nvSpPr>
        <p:spPr>
          <a:xfrm>
            <a:off x="11005306" y="5673123"/>
            <a:ext cx="4532130" cy="1746790"/>
          </a:xfrm>
          <a:prstGeom prst="rect">
            <a:avLst/>
          </a:prstGeom>
        </p:spPr>
        <p:txBody>
          <a:bodyPr lIns="108000" tIns="108000" rIns="108000" bIns="36000" numCol="1" spcCol="720000" anchor="t" anchorCtr="0">
            <a:normAutofit/>
          </a:bodyPr>
          <a:lstStyle>
            <a:lvl1pPr marL="0" indent="0" algn="ctr">
              <a:buNone/>
              <a:defRPr sz="2200" b="0" i="0" spc="-15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</a:t>
            </a:r>
          </a:p>
        </p:txBody>
      </p:sp>
      <p:sp>
        <p:nvSpPr>
          <p:cNvPr id="62" name="Text Placeholder 25"/>
          <p:cNvSpPr>
            <a:spLocks noGrp="1"/>
          </p:cNvSpPr>
          <p:nvPr>
            <p:ph type="body" sz="quarter" idx="38" hasCustomPrompt="1"/>
          </p:nvPr>
        </p:nvSpPr>
        <p:spPr>
          <a:xfrm>
            <a:off x="11005305" y="5021820"/>
            <a:ext cx="4532132" cy="66833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000" b="1" i="0" spc="-150" baseline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</a:t>
            </a:r>
            <a:r>
              <a:rPr lang="el-GR" dirty="0"/>
              <a:t>6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601489"/>
      </p:ext>
    </p:extLst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hotos -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615152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1240407" y="4309135"/>
            <a:ext cx="3119156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1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1224440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4759520" y="4309135"/>
            <a:ext cx="316753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2</a:t>
            </a:r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4767740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8331081" y="4309135"/>
            <a:ext cx="316753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3</a:t>
            </a:r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8339301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2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11842940" y="4309135"/>
            <a:ext cx="3167530" cy="50970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3200" b="1" i="0" spc="-151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4</a:t>
            </a:r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11851160" y="4818836"/>
            <a:ext cx="3159310" cy="2597964"/>
          </a:xfrm>
          <a:prstGeom prst="rect">
            <a:avLst/>
          </a:prstGeom>
        </p:spPr>
        <p:txBody>
          <a:bodyPr lIns="0" tIns="72000" rIns="0" bIns="0" numCol="1" spcCol="450000" anchor="t" anchorCtr="0">
            <a:normAutofit/>
          </a:bodyPr>
          <a:lstStyle>
            <a:lvl1pPr marL="0" indent="0" algn="ctr">
              <a:buNone/>
              <a:defRPr sz="2400" b="0" i="0" spc="-51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l-GR" dirty="0"/>
              <a:t>Ε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</a:t>
            </a:r>
          </a:p>
        </p:txBody>
      </p:sp>
      <p:sp>
        <p:nvSpPr>
          <p:cNvPr id="24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5158451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25" name="Picture Placeholder 34"/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8730012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26" name="Picture Placeholder 34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12241871" y="1680446"/>
            <a:ext cx="2369671" cy="2373159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575733"/>
            <a:ext cx="14752577" cy="88476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4 </a:t>
            </a:r>
            <a:r>
              <a:rPr lang="en-US" dirty="0"/>
              <a:t>Images</a:t>
            </a: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sp>
        <p:nvSpPr>
          <p:cNvPr id="3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670961"/>
      </p:ext>
    </p:extLst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Photos -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939881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685080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1" i="0" spc="-51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453133"/>
            <a:ext cx="14752577" cy="100736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4 </a:t>
            </a:r>
            <a:r>
              <a:rPr lang="en-US" dirty="0"/>
              <a:t>Images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32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4030321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34" name="Picture Placeholder 34"/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7120613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35" name="Picture Placeholder 34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10216766" y="1869051"/>
            <a:ext cx="1993018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36" name="Picture Placeholder 34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13301345" y="1869051"/>
            <a:ext cx="1919357" cy="1995950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38" name="Text Placeholder 15"/>
          <p:cNvSpPr>
            <a:spLocks noGrp="1"/>
          </p:cNvSpPr>
          <p:nvPr>
            <p:ph type="body" sz="quarter" idx="36" hasCustomPrompt="1"/>
          </p:nvPr>
        </p:nvSpPr>
        <p:spPr>
          <a:xfrm>
            <a:off x="3775520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1" i="0" spc="-51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39" name="Text Placeholder 15"/>
          <p:cNvSpPr>
            <a:spLocks noGrp="1"/>
          </p:cNvSpPr>
          <p:nvPr>
            <p:ph type="body" sz="quarter" idx="37" hasCustomPrompt="1"/>
          </p:nvPr>
        </p:nvSpPr>
        <p:spPr>
          <a:xfrm>
            <a:off x="6877536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1" i="0" spc="-51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40" name="Text Placeholder 15"/>
          <p:cNvSpPr>
            <a:spLocks noGrp="1"/>
          </p:cNvSpPr>
          <p:nvPr>
            <p:ph type="body" sz="quarter" idx="38" hasCustomPrompt="1"/>
          </p:nvPr>
        </p:nvSpPr>
        <p:spPr>
          <a:xfrm>
            <a:off x="9967976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1" i="0" spc="-51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sp>
        <p:nvSpPr>
          <p:cNvPr id="41" name="Text Placeholder 15"/>
          <p:cNvSpPr>
            <a:spLocks noGrp="1"/>
          </p:cNvSpPr>
          <p:nvPr>
            <p:ph type="body" sz="quarter" idx="39" hasCustomPrompt="1"/>
          </p:nvPr>
        </p:nvSpPr>
        <p:spPr>
          <a:xfrm>
            <a:off x="13058416" y="4109013"/>
            <a:ext cx="2502620" cy="2844800"/>
          </a:xfrm>
          <a:prstGeom prst="rect">
            <a:avLst/>
          </a:prstGeom>
        </p:spPr>
        <p:txBody>
          <a:bodyPr lIns="0" tIns="0" rIns="0" bIns="0" numCol="1" spcCol="450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900"/>
              </a:spcBef>
              <a:buNone/>
              <a:defRPr sz="2800" b="1" i="0" spc="-51" baseline="0">
                <a:solidFill>
                  <a:schemeClr val="bg2">
                    <a:lumMod val="2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endParaRPr lang="en-US" dirty="0"/>
          </a:p>
          <a:p>
            <a:pPr lvl="0"/>
            <a:r>
              <a:rPr lang="en-US" dirty="0" err="1"/>
              <a:t>Ipsum</a:t>
            </a:r>
            <a:endParaRPr lang="en-US" dirty="0"/>
          </a:p>
          <a:p>
            <a:pPr lvl="0"/>
            <a:r>
              <a:rPr lang="en-US" dirty="0"/>
              <a:t>Dolor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483980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Straight Connector 41"/>
          <p:cNvCxnSpPr/>
          <p:nvPr userDrawn="1"/>
        </p:nvCxnSpPr>
        <p:spPr>
          <a:xfrm>
            <a:off x="6574421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3" name="Straight Connector 42"/>
          <p:cNvCxnSpPr/>
          <p:nvPr userDrawn="1"/>
        </p:nvCxnSpPr>
        <p:spPr>
          <a:xfrm>
            <a:off x="9664861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4" name="Straight Connector 43"/>
          <p:cNvCxnSpPr/>
          <p:nvPr userDrawn="1"/>
        </p:nvCxnSpPr>
        <p:spPr>
          <a:xfrm>
            <a:off x="12778451" y="4004842"/>
            <a:ext cx="0" cy="2995271"/>
          </a:xfrm>
          <a:prstGeom prst="line">
            <a:avLst/>
          </a:prstGeom>
          <a:noFill/>
          <a:ln w="25400" cap="flat">
            <a:solidFill>
              <a:srgbClr val="D6D6D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8" name="Picture 4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49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sp>
        <p:nvSpPr>
          <p:cNvPr id="2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4197581"/>
      </p:ext>
    </p:extLst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hotos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 userDrawn="1"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33000">
                <a:schemeClr val="accent2"/>
              </a:gs>
              <a:gs pos="100000">
                <a:schemeClr val="accent3"/>
              </a:gs>
            </a:gsLst>
            <a:lin ang="12600000" scaled="0"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Picture Placeholder 3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41412" y="1885741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2314936" y="1912398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1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2314936" y="2327637"/>
            <a:ext cx="5312780" cy="1137274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1" i="0" spc="-51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792164"/>
            <a:ext cx="14303103" cy="668336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400" b="1" i="0" spc="-15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DOLOR SIT</a:t>
            </a:r>
            <a:r>
              <a:rPr lang="el-GR" dirty="0"/>
              <a:t> </a:t>
            </a:r>
            <a:r>
              <a:rPr lang="mr-IN" dirty="0"/>
              <a:t>–</a:t>
            </a:r>
            <a:r>
              <a:rPr lang="el-GR" dirty="0"/>
              <a:t> 6 </a:t>
            </a:r>
            <a:r>
              <a:rPr lang="en-US" dirty="0"/>
              <a:t>Images,</a:t>
            </a:r>
            <a:r>
              <a:rPr lang="el-GR" dirty="0"/>
              <a:t> </a:t>
            </a:r>
            <a:r>
              <a:rPr lang="en-US" dirty="0"/>
              <a:t>2 Columns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0" y="8026400"/>
            <a:ext cx="16256000" cy="1117600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Picture Placeholder 3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41412" y="3890152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2314936" y="3916809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2</a:t>
            </a:r>
          </a:p>
        </p:txBody>
      </p:sp>
      <p:sp>
        <p:nvSpPr>
          <p:cNvPr id="43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2314936" y="4332048"/>
            <a:ext cx="5312780" cy="1098508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1" i="0" spc="-51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44" name="Picture Placeholder 34"/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741412" y="5867906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45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2314936" y="5894563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3</a:t>
            </a:r>
          </a:p>
        </p:txBody>
      </p:sp>
      <p:sp>
        <p:nvSpPr>
          <p:cNvPr id="46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2314936" y="6309802"/>
            <a:ext cx="5312780" cy="1106998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1" i="0" spc="-51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47" name="Picture Placeholder 34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8128000" y="1885741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48" name="Text Placeholder 15"/>
          <p:cNvSpPr>
            <a:spLocks noGrp="1"/>
          </p:cNvSpPr>
          <p:nvPr>
            <p:ph type="body" sz="quarter" idx="33" hasCustomPrompt="1"/>
          </p:nvPr>
        </p:nvSpPr>
        <p:spPr>
          <a:xfrm>
            <a:off x="9701524" y="1912398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800" b="1" i="0" spc="-151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4</a:t>
            </a:r>
          </a:p>
        </p:txBody>
      </p:sp>
      <p:sp>
        <p:nvSpPr>
          <p:cNvPr id="49" name="Text Placeholder 15"/>
          <p:cNvSpPr>
            <a:spLocks noGrp="1"/>
          </p:cNvSpPr>
          <p:nvPr>
            <p:ph type="body" sz="quarter" idx="34" hasCustomPrompt="1"/>
          </p:nvPr>
        </p:nvSpPr>
        <p:spPr>
          <a:xfrm>
            <a:off x="9701524" y="2327637"/>
            <a:ext cx="5312780" cy="1137274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1" i="0" spc="-51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50" name="Picture Placeholder 34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8128000" y="3890152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51" name="Text Placeholder 15"/>
          <p:cNvSpPr>
            <a:spLocks noGrp="1"/>
          </p:cNvSpPr>
          <p:nvPr>
            <p:ph type="body" sz="quarter" idx="36" hasCustomPrompt="1"/>
          </p:nvPr>
        </p:nvSpPr>
        <p:spPr>
          <a:xfrm>
            <a:off x="9701524" y="3916809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5</a:t>
            </a:r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37" hasCustomPrompt="1"/>
          </p:nvPr>
        </p:nvSpPr>
        <p:spPr>
          <a:xfrm>
            <a:off x="9701524" y="4332048"/>
            <a:ext cx="5312780" cy="1098508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1" i="0" spc="-51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53" name="Picture Placeholder 34"/>
          <p:cNvSpPr>
            <a:spLocks noGrp="1" noChangeAspect="1"/>
          </p:cNvSpPr>
          <p:nvPr>
            <p:ph type="pic" sz="quarter" idx="38" hasCustomPrompt="1"/>
          </p:nvPr>
        </p:nvSpPr>
        <p:spPr>
          <a:xfrm>
            <a:off x="8128000" y="5867906"/>
            <a:ext cx="1361691" cy="1363695"/>
          </a:xfrm>
          <a:prstGeom prst="ellipse">
            <a:avLst/>
          </a:prstGeom>
          <a:pattFill prst="ltDnDiag">
            <a:fgClr>
              <a:schemeClr val="bg2"/>
            </a:fgClr>
            <a:bgClr>
              <a:schemeClr val="bg1"/>
            </a:bgClr>
          </a:pattFill>
          <a:ln w="79375">
            <a:solidFill>
              <a:schemeClr val="accent2"/>
            </a:solidFill>
          </a:ln>
        </p:spPr>
        <p:txBody>
          <a:bodyPr vert="horz"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54" name="Text Placeholder 15"/>
          <p:cNvSpPr>
            <a:spLocks noGrp="1"/>
          </p:cNvSpPr>
          <p:nvPr>
            <p:ph type="body" sz="quarter" idx="39" hasCustomPrompt="1"/>
          </p:nvPr>
        </p:nvSpPr>
        <p:spPr>
          <a:xfrm>
            <a:off x="9701524" y="5894563"/>
            <a:ext cx="5312779" cy="41523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i="0" spc="-151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IMAGE 6</a:t>
            </a:r>
          </a:p>
        </p:txBody>
      </p:sp>
      <p:sp>
        <p:nvSpPr>
          <p:cNvPr id="55" name="Text Placeholder 15"/>
          <p:cNvSpPr>
            <a:spLocks noGrp="1"/>
          </p:cNvSpPr>
          <p:nvPr>
            <p:ph type="body" sz="quarter" idx="40" hasCustomPrompt="1"/>
          </p:nvPr>
        </p:nvSpPr>
        <p:spPr>
          <a:xfrm>
            <a:off x="9701524" y="6309802"/>
            <a:ext cx="5312780" cy="1094854"/>
          </a:xfrm>
          <a:prstGeom prst="rect">
            <a:avLst/>
          </a:prstGeom>
        </p:spPr>
        <p:txBody>
          <a:bodyPr lIns="0" tIns="108000" rIns="0" bIns="0" numCol="1" spcCol="450000" anchor="t" anchorCtr="0">
            <a:normAutofit/>
          </a:bodyPr>
          <a:lstStyle>
            <a:lvl1pPr marL="0" indent="0" algn="l">
              <a:buNone/>
              <a:defRPr sz="2400" b="1" i="0" spc="-51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4050" y="-434050"/>
            <a:ext cx="1736203" cy="26043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042761" y="5824735"/>
            <a:ext cx="1770592" cy="2655888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59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70219"/>
      </p:ext>
    </p:extLst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1" y="792164"/>
            <a:ext cx="6535716" cy="2565634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6600" b="1" i="0" spc="-451" baseline="0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17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899" y="3357798"/>
            <a:ext cx="6126605" cy="4059002"/>
          </a:xfrm>
          <a:prstGeom prst="rect">
            <a:avLst/>
          </a:prstGeom>
        </p:spPr>
        <p:txBody>
          <a:bodyPr lIns="0" tIns="180000" rIns="0" bIns="180000" numCol="1" spcCol="720000" anchor="t" anchorCtr="0">
            <a:normAutofit/>
          </a:bodyPr>
          <a:lstStyle>
            <a:lvl1pPr marL="0" indent="0" algn="l">
              <a:buNone/>
              <a:defRPr sz="3200" b="0" i="0" spc="-15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8128000" y="792164"/>
            <a:ext cx="8128000" cy="74051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Drag picture to placeholder or click icon to add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sp>
        <p:nvSpPr>
          <p:cNvPr id="2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8089906"/>
      </p:ext>
    </p:extLst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Righ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8128000" y="792164"/>
            <a:ext cx="8128000" cy="74051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Drag picture to placeholder or click icon to add</a:t>
            </a:r>
            <a:endParaRPr lang="en-GB" dirty="0"/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1" y="792164"/>
            <a:ext cx="6535716" cy="2565634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6600" b="1" i="0" spc="-451" baseline="0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DolorSit</a:t>
            </a:r>
            <a:r>
              <a:rPr lang="en-US" dirty="0"/>
              <a:t>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sp>
        <p:nvSpPr>
          <p:cNvPr id="17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723899" y="3357798"/>
            <a:ext cx="6126605" cy="4059002"/>
          </a:xfrm>
          <a:prstGeom prst="rect">
            <a:avLst/>
          </a:prstGeom>
        </p:spPr>
        <p:txBody>
          <a:bodyPr lIns="0" tIns="180000" rIns="0" bIns="180000" numCol="1" spcCol="720000" anchor="t" anchorCtr="0">
            <a:normAutofit/>
          </a:bodyPr>
          <a:lstStyle>
            <a:lvl1pPr marL="0" indent="0" algn="l">
              <a:buNone/>
              <a:defRPr sz="3200" b="0" i="0" spc="-15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10" name="Rounded Rectangle 9"/>
          <p:cNvSpPr/>
          <p:nvPr userDrawn="1"/>
        </p:nvSpPr>
        <p:spPr>
          <a:xfrm>
            <a:off x="8921831" y="6031940"/>
            <a:ext cx="8968799" cy="161697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9593704" y="6162363"/>
            <a:ext cx="6355830" cy="1250066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 b="1" i="1" spc="-300" baseline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.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27" y="8223794"/>
            <a:ext cx="1036956" cy="72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2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5895380"/>
      </p:ext>
    </p:extLst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955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3327400" y="2766348"/>
            <a:ext cx="9689458" cy="35039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normAutofit/>
          </a:bodyPr>
          <a:lstStyle/>
          <a:p>
            <a:pPr marL="0" marR="0" indent="0" algn="ctr" defTabSz="54767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000" b="1" i="0" u="none" strike="noStrike" cap="none" spc="-300" normalizeH="0" baseline="0" dirty="0">
                <a:ln>
                  <a:noFill/>
                </a:ln>
                <a:solidFill>
                  <a:srgbClr val="5AC3F0"/>
                </a:solidFill>
                <a:effectLst/>
                <a:uFillTx/>
                <a:latin typeface="Calibri" charset="0"/>
                <a:ea typeface="Calibri" charset="0"/>
                <a:cs typeface="Calibri" charset="0"/>
                <a:sym typeface="Helvetica Light"/>
              </a:rPr>
              <a:t>Thank you!</a:t>
            </a:r>
          </a:p>
        </p:txBody>
      </p:sp>
      <p:sp>
        <p:nvSpPr>
          <p:cNvPr id="10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4176060" y="6130977"/>
            <a:ext cx="7901640" cy="5213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1">
            <a:noAutofit/>
          </a:bodyPr>
          <a:lstStyle>
            <a:lvl1pPr marL="0" indent="0" algn="r">
              <a:buNone/>
              <a:defRPr sz="4000" b="1" i="0" spc="-151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11" name="Text Placeholder 39"/>
          <p:cNvSpPr>
            <a:spLocks noGrp="1"/>
          </p:cNvSpPr>
          <p:nvPr>
            <p:ph type="body" sz="quarter" idx="17" hasCustomPrompt="1"/>
          </p:nvPr>
        </p:nvSpPr>
        <p:spPr>
          <a:xfrm>
            <a:off x="4176060" y="6652302"/>
            <a:ext cx="7901640" cy="15173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08000" rIns="0" bIns="0" anchor="t" anchorCtr="1">
            <a:normAutofit/>
          </a:bodyPr>
          <a:lstStyle>
            <a:lvl1pPr marL="0" indent="0" algn="ctr">
              <a:buNone/>
              <a:defRPr sz="3200" b="0" i="0" spc="-15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  <a:lvl2pPr marL="444489" indent="0" algn="l">
              <a:buFont typeface="Arial" charset="0"/>
              <a:buNone/>
              <a:defRPr sz="1800" b="1" i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2pPr>
          </a:lstStyle>
          <a:p>
            <a:pPr lvl="0"/>
            <a:r>
              <a:rPr lang="en-US" dirty="0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135020664"/>
      </p:ext>
    </p:extLst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/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 userDrawn="1"/>
        </p:nvSpPr>
        <p:spPr bwMode="auto">
          <a:xfrm rot="10800000" flipH="1">
            <a:off x="0" y="3867158"/>
            <a:ext cx="2057401" cy="1760539"/>
          </a:xfrm>
          <a:prstGeom prst="line">
            <a:avLst/>
          </a:prstGeom>
          <a:noFill/>
          <a:ln w="12700">
            <a:solidFill>
              <a:srgbClr val="0ABEF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914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6" name="Line 5"/>
          <p:cNvSpPr>
            <a:spLocks noChangeShapeType="1"/>
          </p:cNvSpPr>
          <p:nvPr userDrawn="1"/>
        </p:nvSpPr>
        <p:spPr bwMode="auto">
          <a:xfrm rot="10800000" flipH="1">
            <a:off x="5824542" y="7"/>
            <a:ext cx="738187" cy="684213"/>
          </a:xfrm>
          <a:prstGeom prst="line">
            <a:avLst/>
          </a:prstGeom>
          <a:noFill/>
          <a:ln w="12700">
            <a:solidFill>
              <a:srgbClr val="0ABEF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914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sym typeface="Gill Sans" charset="0"/>
            </a:endParaRPr>
          </a:p>
        </p:txBody>
      </p:sp>
      <p:pic>
        <p:nvPicPr>
          <p:cNvPr id="8" name="Picture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6" y="900121"/>
            <a:ext cx="1584325" cy="123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9408" y="323536"/>
            <a:ext cx="12097344" cy="1655986"/>
          </a:xfrm>
          <a:prstGeom prst="rect">
            <a:avLst/>
          </a:prstGeom>
        </p:spPr>
        <p:txBody>
          <a:bodyPr lIns="81648" tIns="40825" rIns="81648" bIns="40825" anchor="b">
            <a:normAutofit/>
          </a:bodyPr>
          <a:lstStyle>
            <a:lvl1pPr algn="l">
              <a:lnSpc>
                <a:spcPct val="100000"/>
              </a:lnSpc>
              <a:defRPr sz="8098" b="0" baseline="0">
                <a:solidFill>
                  <a:srgbClr val="28288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9414" y="2699790"/>
            <a:ext cx="12169353" cy="6049020"/>
          </a:xfrm>
        </p:spPr>
        <p:txBody>
          <a:bodyPr/>
          <a:lstStyle>
            <a:lvl1pPr>
              <a:lnSpc>
                <a:spcPct val="130000"/>
              </a:lnSpc>
              <a:spcBef>
                <a:spcPts val="537"/>
              </a:spcBef>
              <a:spcAft>
                <a:spcPts val="0"/>
              </a:spcAft>
              <a:defRPr b="1">
                <a:latin typeface="Calibri" panose="020F0502020204030204" pitchFamily="34" charset="0"/>
              </a:defRPr>
            </a:lvl1pPr>
            <a:lvl2pPr>
              <a:lnSpc>
                <a:spcPct val="130000"/>
              </a:lnSpc>
              <a:defRPr sz="2500" b="1">
                <a:latin typeface="Calibri" panose="020F0502020204030204" pitchFamily="34" charset="0"/>
                <a:cs typeface="PF Paperback"/>
              </a:defRPr>
            </a:lvl2pPr>
            <a:lvl3pPr>
              <a:lnSpc>
                <a:spcPct val="130000"/>
              </a:lnSpc>
              <a:defRPr sz="2000" b="1">
                <a:latin typeface="Calibri" panose="020F0502020204030204" pitchFamily="34" charset="0"/>
                <a:cs typeface="PF Paperback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6"/>
          </p:nvPr>
        </p:nvSpPr>
        <p:spPr>
          <a:xfrm>
            <a:off x="2798771" y="1978952"/>
            <a:ext cx="12097989" cy="648841"/>
          </a:xfrm>
        </p:spPr>
        <p:txBody>
          <a:bodyPr anchor="t">
            <a:noAutofit/>
          </a:bodyPr>
          <a:lstStyle>
            <a:lvl1pPr marL="32139" indent="0">
              <a:buNone/>
              <a:defRPr sz="2199" baseline="0">
                <a:solidFill>
                  <a:srgbClr val="2D73D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1600">
                <a:latin typeface="Calibri" panose="020F0502020204030204" pitchFamily="34" charset="0"/>
              </a:defRPr>
            </a:lvl1pPr>
          </a:lstStyle>
          <a:p>
            <a:pPr defTabSz="914250" eaLnBrk="0">
              <a:defRPr/>
            </a:pPr>
            <a:endParaRPr lang="en-GB" dirty="0">
              <a:sym typeface="Gill Sans" charset="0"/>
            </a:endParaRP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 defTabSz="914250" eaLnBrk="0">
              <a:defRPr/>
            </a:pPr>
            <a:fld id="{F10E0A15-0809-7A4F-9EDC-DE63055240F2}" type="slidenum">
              <a:rPr lang="en-GB" smtClean="0">
                <a:sym typeface="Gill Sans" charset="0"/>
              </a:rPr>
              <a:pPr defTabSz="914250" eaLnBrk="0">
                <a:defRPr/>
              </a:pPr>
              <a:t>‹nº›</a:t>
            </a:fld>
            <a:endParaRPr lang="en-GB" dirty="0">
              <a:sym typeface="Gill Sans" charset="0"/>
            </a:endParaRPr>
          </a:p>
        </p:txBody>
      </p:sp>
      <p:pic>
        <p:nvPicPr>
          <p:cNvPr id="11" name="Picture 10" descr="EC_logo_blue_mono_horizontal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00" y="8712508"/>
            <a:ext cx="1490551" cy="39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685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3270F9-D336-2D4F-92DB-0F2A0B2319A8}" type="slidenum">
              <a:rPr lang="pt-PT"/>
              <a:pPr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9559649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hape 27"/>
          <p:cNvCxnSpPr/>
          <p:nvPr/>
        </p:nvCxnSpPr>
        <p:spPr>
          <a:xfrm rot="10800000" flipH="1">
            <a:off x="0" y="3867163"/>
            <a:ext cx="2057600" cy="1760533"/>
          </a:xfrm>
          <a:prstGeom prst="straightConnector1">
            <a:avLst/>
          </a:prstGeom>
          <a:noFill/>
          <a:ln w="12700" cap="flat" cmpd="sng">
            <a:solidFill>
              <a:srgbClr val="0ABEF0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28" name="Shape 28"/>
          <p:cNvCxnSpPr/>
          <p:nvPr/>
        </p:nvCxnSpPr>
        <p:spPr>
          <a:xfrm rot="10800000" flipH="1">
            <a:off x="5824546" y="-48"/>
            <a:ext cx="738133" cy="684267"/>
          </a:xfrm>
          <a:prstGeom prst="straightConnector1">
            <a:avLst/>
          </a:prstGeom>
          <a:noFill/>
          <a:ln w="12700" cap="flat" cmpd="sng">
            <a:solidFill>
              <a:srgbClr val="0ABEF0"/>
            </a:solidFill>
            <a:prstDash val="solid"/>
            <a:miter lim="8000"/>
            <a:headEnd type="none" w="med" len="med"/>
            <a:tailEnd type="none" w="med" len="med"/>
          </a:ln>
        </p:spPr>
      </p:cxnSp>
      <p:pic>
        <p:nvPicPr>
          <p:cNvPr id="29" name="Shape 29"/>
          <p:cNvPicPr preferRelativeResize="0"/>
          <p:nvPr/>
        </p:nvPicPr>
        <p:blipFill rotWithShape="1">
          <a:blip r:embed="rId2">
            <a:alphaModFix/>
          </a:blip>
          <a:srcRect l="44365"/>
          <a:stretch/>
        </p:blipFill>
        <p:spPr>
          <a:xfrm>
            <a:off x="1359911" y="8209084"/>
            <a:ext cx="1173867" cy="118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Shape 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5" y="1030292"/>
            <a:ext cx="1584533" cy="12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2799415" y="671737"/>
            <a:ext cx="12643733" cy="1524267"/>
          </a:xfrm>
          <a:prstGeom prst="rect">
            <a:avLst/>
          </a:prstGeom>
          <a:noFill/>
          <a:ln>
            <a:noFill/>
          </a:ln>
        </p:spPr>
        <p:txBody>
          <a:bodyPr wrap="square" lIns="51425" tIns="51425" rIns="51425" bIns="5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  <a:defRPr sz="8178" b="0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06405" marR="0" lvl="5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812810" marR="0" lvl="6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1219215" marR="0" lvl="7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1625620" marR="0" lvl="8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  <a:defRPr sz="69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2799410" y="2268542"/>
            <a:ext cx="12674133" cy="6048533"/>
          </a:xfrm>
          <a:prstGeom prst="rect">
            <a:avLst/>
          </a:prstGeom>
          <a:noFill/>
          <a:ln>
            <a:noFill/>
          </a:ln>
        </p:spPr>
        <p:txBody>
          <a:bodyPr wrap="square" lIns="51425" tIns="51425" rIns="51425" bIns="51425" anchor="t" anchorCtr="0"/>
          <a:lstStyle>
            <a:lvl1pPr marL="225781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11111"/>
              <a:buFont typeface="Gill Sans"/>
              <a:buChar char="•"/>
              <a:defRPr sz="32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12810" marR="0" lvl="1" indent="-135468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6250"/>
              <a:buFont typeface="Gill Sans"/>
              <a:buChar char="•"/>
              <a:defRPr sz="2844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35308" marR="0" lvl="2" indent="-15804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D7D7D"/>
              </a:buClr>
              <a:buSzPct val="115384"/>
              <a:buFont typeface="Gill Sans"/>
              <a:buChar char="•"/>
              <a:defRPr sz="2311" b="1" i="0" u="none" strike="noStrike" cap="none">
                <a:solidFill>
                  <a:srgbClr val="7D7D7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41713" marR="0" lvl="3" indent="-135468" algn="l" rtl="0">
              <a:lnSpc>
                <a:spcPct val="130000"/>
              </a:lnSpc>
              <a:spcBef>
                <a:spcPts val="533"/>
              </a:spcBef>
              <a:spcAft>
                <a:spcPts val="0"/>
              </a:spcAft>
              <a:buClr>
                <a:srgbClr val="818181"/>
              </a:buClr>
              <a:buSzPct val="107142"/>
              <a:buFont typeface="Gill Sans"/>
              <a:buChar char="•"/>
              <a:defRPr sz="2489" b="0" i="0" u="none" strike="noStrike" cap="none">
                <a:solidFill>
                  <a:srgbClr val="81818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325540" marR="0" lvl="4" indent="-135468" algn="l" rtl="0">
              <a:lnSpc>
                <a:spcPct val="130000"/>
              </a:lnSpc>
              <a:spcBef>
                <a:spcPts val="533"/>
              </a:spcBef>
              <a:spcAft>
                <a:spcPts val="0"/>
              </a:spcAft>
              <a:buClr>
                <a:srgbClr val="818181"/>
              </a:buClr>
              <a:buSzPct val="107142"/>
              <a:buFont typeface="Gill Sans"/>
              <a:buChar char="•"/>
              <a:defRPr sz="2489" b="0" i="0" u="none" strike="noStrike" cap="none">
                <a:solidFill>
                  <a:srgbClr val="81818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35228" marR="0" lvl="5" indent="-112890" algn="l" rtl="0">
              <a:lnSpc>
                <a:spcPct val="90000"/>
              </a:lnSpc>
              <a:spcBef>
                <a:spcPts val="533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664211" marR="0" lvl="6" indent="-135468" algn="l" rtl="0">
              <a:lnSpc>
                <a:spcPct val="90000"/>
              </a:lnSpc>
              <a:spcBef>
                <a:spcPts val="533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070616" marR="0" lvl="7" indent="-112890" algn="l" rtl="0">
              <a:lnSpc>
                <a:spcPct val="90000"/>
              </a:lnSpc>
              <a:spcBef>
                <a:spcPts val="533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477021" marR="0" lvl="8" indent="-112890" algn="l" rtl="0">
              <a:lnSpc>
                <a:spcPct val="90000"/>
              </a:lnSpc>
              <a:spcBef>
                <a:spcPts val="533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2511431" y="8623308"/>
            <a:ext cx="12746133" cy="485867"/>
          </a:xfrm>
          <a:prstGeom prst="rect">
            <a:avLst/>
          </a:prstGeom>
          <a:noFill/>
          <a:ln>
            <a:noFill/>
          </a:ln>
        </p:spPr>
        <p:txBody>
          <a:bodyPr wrap="square" lIns="51425" tIns="51425" rIns="51425" bIns="5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6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06405" marR="0" lvl="1" indent="0" algn="l" rtl="0">
              <a:spcBef>
                <a:spcPts val="0"/>
              </a:spcBef>
              <a:spcAft>
                <a:spcPts val="0"/>
              </a:spcAft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812810" marR="0" lvl="2" indent="0" algn="l" rtl="0">
              <a:spcBef>
                <a:spcPts val="0"/>
              </a:spcBef>
              <a:spcAft>
                <a:spcPts val="0"/>
              </a:spcAft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219215" marR="0" lvl="3" indent="0" algn="l" rtl="0">
              <a:spcBef>
                <a:spcPts val="0"/>
              </a:spcBef>
              <a:spcAft>
                <a:spcPts val="0"/>
              </a:spcAft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625620" marR="0" lvl="4" indent="0" algn="l" rtl="0">
              <a:spcBef>
                <a:spcPts val="0"/>
              </a:spcBef>
              <a:spcAft>
                <a:spcPts val="0"/>
              </a:spcAft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032025" marR="0" lvl="5" indent="0" algn="l" rtl="0">
              <a:spcBef>
                <a:spcPts val="0"/>
              </a:spcBef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438430" marR="0" lvl="6" indent="0" algn="l" rtl="0">
              <a:spcBef>
                <a:spcPts val="0"/>
              </a:spcBef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2867414" marR="0" lvl="7" indent="0" algn="l" rtl="0">
              <a:spcBef>
                <a:spcPts val="0"/>
              </a:spcBef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273819" marR="0" lvl="8" indent="0" algn="l" rtl="0">
              <a:spcBef>
                <a:spcPts val="0"/>
              </a:spcBef>
              <a:buNone/>
              <a:defRPr sz="3378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 dirty="0"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15544813" y="8623308"/>
            <a:ext cx="720533" cy="485867"/>
          </a:xfrm>
          <a:prstGeom prst="rect">
            <a:avLst/>
          </a:prstGeom>
          <a:noFill/>
          <a:ln>
            <a:noFill/>
          </a:ln>
        </p:spPr>
        <p:txBody>
          <a:bodyPr wrap="square" lIns="45900" tIns="22975" rIns="45900" bIns="22975" anchor="ctr" anchorCtr="0">
            <a:noAutofit/>
          </a:bodyPr>
          <a:lstStyle/>
          <a:p>
            <a:pPr algn="ctr">
              <a:buSzPct val="25000"/>
            </a:pPr>
            <a:fld id="{00000000-1234-1234-1234-123412341234}" type="slidenum">
              <a:rPr lang="de" sz="1422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pPr algn="ctr">
                <a:buSzPct val="25000"/>
              </a:pPr>
              <a:t>‹nº›</a:t>
            </a:fld>
            <a:endParaRPr lang="de" sz="1422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549428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-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56001" cy="9144000"/>
          </a:xfrm>
          <a:prstGeom prst="rect">
            <a:avLst/>
          </a:prstGeom>
        </p:spPr>
      </p:pic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792163"/>
            <a:ext cx="12888913" cy="4718837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4400" b="1" i="0" spc="-451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  <a:r>
              <a:rPr lang="en-US" dirty="0" err="1" smtClean="0"/>
              <a:t>DolorSit</a:t>
            </a:r>
            <a:r>
              <a:rPr lang="en-US" dirty="0" smtClean="0"/>
              <a:t>.</a:t>
            </a:r>
          </a:p>
        </p:txBody>
      </p:sp>
      <p:sp>
        <p:nvSpPr>
          <p:cNvPr id="6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711201" y="5511000"/>
            <a:ext cx="6603999" cy="1905800"/>
          </a:xfrm>
          <a:prstGeom prst="rect">
            <a:avLst/>
          </a:prstGeom>
        </p:spPr>
        <p:txBody>
          <a:bodyPr wrap="square" lIns="0" tIns="180000" rIns="0" bIns="0" anchor="t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400" b="1" i="0" spc="-151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consectetuer</a:t>
            </a:r>
            <a:r>
              <a:rPr lang="en-US" dirty="0" smtClean="0"/>
              <a:t>.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7" name="Rounded Rectangle 6"/>
          <p:cNvSpPr/>
          <p:nvPr userDrawn="1"/>
        </p:nvSpPr>
        <p:spPr>
          <a:xfrm>
            <a:off x="7516100" y="6216919"/>
            <a:ext cx="10269600" cy="239842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8239374" y="6506316"/>
            <a:ext cx="7327781" cy="185419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4400" b="1" i="1" spc="-30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smtClean="0"/>
              <a:t>If you are going to remember only one thing from this slide, remember this!</a:t>
            </a:r>
          </a:p>
        </p:txBody>
      </p:sp>
    </p:spTree>
    <p:extLst>
      <p:ext uri="{BB962C8B-B14F-4D97-AF65-F5344CB8AC3E}">
        <p14:creationId xmlns:p14="http://schemas.microsoft.com/office/powerpoint/2010/main" val="18288343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199" y="355600"/>
            <a:ext cx="14826237" cy="1104900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</a:t>
            </a:r>
            <a:r>
              <a:rPr lang="el-GR" dirty="0"/>
              <a:t>- </a:t>
            </a:r>
            <a:r>
              <a:rPr lang="en-US" dirty="0"/>
              <a:t>2 Boxes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36" name="Rectangle 35"/>
          <p:cNvSpPr/>
          <p:nvPr userDrawn="1"/>
        </p:nvSpPr>
        <p:spPr>
          <a:xfrm>
            <a:off x="711200" y="1933731"/>
            <a:ext cx="7200000" cy="180000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Rectangle 40"/>
          <p:cNvSpPr/>
          <p:nvPr userDrawn="1"/>
        </p:nvSpPr>
        <p:spPr>
          <a:xfrm>
            <a:off x="8354543" y="1933732"/>
            <a:ext cx="7200000" cy="180000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711200" y="6999709"/>
            <a:ext cx="7200000" cy="84449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8354543" y="6999709"/>
            <a:ext cx="7200000" cy="84449"/>
          </a:xfrm>
          <a:prstGeom prst="rect">
            <a:avLst/>
          </a:prstGeom>
          <a:solidFill>
            <a:schemeClr val="accent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0" name="Text Placeholder 15"/>
          <p:cNvSpPr>
            <a:spLocks noGrp="1"/>
          </p:cNvSpPr>
          <p:nvPr>
            <p:ph type="body" sz="quarter" idx="29" hasCustomPrompt="1"/>
          </p:nvPr>
        </p:nvSpPr>
        <p:spPr>
          <a:xfrm>
            <a:off x="711200" y="3229337"/>
            <a:ext cx="720000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51" name="Text Placeholder 25"/>
          <p:cNvSpPr>
            <a:spLocks noGrp="1"/>
          </p:cNvSpPr>
          <p:nvPr>
            <p:ph type="body" sz="quarter" idx="30" hasCustomPrompt="1"/>
          </p:nvPr>
        </p:nvSpPr>
        <p:spPr>
          <a:xfrm>
            <a:off x="711199" y="2430865"/>
            <a:ext cx="7200000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8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1</a:t>
            </a:r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8354544" y="3229338"/>
            <a:ext cx="7200000" cy="35388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ctr">
              <a:buNone/>
              <a:defRPr sz="2400" b="0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ante.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magna.</a:t>
            </a:r>
            <a:r>
              <a:rPr lang="el-GR" dirty="0"/>
              <a:t> </a:t>
            </a:r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libero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</a:t>
            </a:r>
          </a:p>
        </p:txBody>
      </p:sp>
      <p:sp>
        <p:nvSpPr>
          <p:cNvPr id="53" name="Text Placeholder 25"/>
          <p:cNvSpPr>
            <a:spLocks noGrp="1"/>
          </p:cNvSpPr>
          <p:nvPr>
            <p:ph type="body" sz="quarter" idx="32" hasCustomPrompt="1"/>
          </p:nvPr>
        </p:nvSpPr>
        <p:spPr>
          <a:xfrm>
            <a:off x="8354543" y="2430866"/>
            <a:ext cx="7200000" cy="66833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4800" b="1" i="0" spc="-150" baseline="0">
                <a:solidFill>
                  <a:schemeClr val="tx2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Option 2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0390" y="-389238"/>
            <a:ext cx="1481559" cy="22223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04051" y="7292051"/>
            <a:ext cx="1481559" cy="2222339"/>
          </a:xfrm>
          <a:prstGeom prst="rect">
            <a:avLst/>
          </a:prstGeom>
        </p:spPr>
      </p:pic>
      <p:sp>
        <p:nvSpPr>
          <p:cNvPr id="26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551495"/>
            <a:ext cx="8290521" cy="376237"/>
          </a:xfrm>
        </p:spPr>
        <p:txBody>
          <a:bodyPr>
            <a:normAutofit/>
          </a:bodyPr>
          <a:lstStyle>
            <a:lvl1pPr algn="r">
              <a:defRPr sz="1400" b="0" i="0" spc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OpenAIRE-Advance Kick off | Athens | 17-19 Jan 2018</a:t>
            </a:r>
          </a:p>
        </p:txBody>
      </p:sp>
      <p:sp>
        <p:nvSpPr>
          <p:cNvPr id="2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203662"/>
            <a:ext cx="2076544" cy="741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57" y="8328801"/>
            <a:ext cx="8295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67399"/>
      </p:ext>
    </p:extLst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Blocks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552085"/>
            <a:ext cx="10210800" cy="908415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400" b="1" i="0" spc="-300" baseline="0">
                <a:solidFill>
                  <a:srgbClr val="2D329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44489" indent="0">
              <a:buNone/>
              <a:defRPr/>
            </a:lvl2pPr>
            <a:lvl5pPr marL="1777956" indent="0" algn="ctr">
              <a:buFontTx/>
              <a:buNone/>
              <a:defRPr sz="5200" b="1" i="0" spc="-51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smtClean="0"/>
              <a:t>LOREM IPSUM DOLOR SIT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V="1">
            <a:off x="13821973" y="-500296"/>
            <a:ext cx="1933731" cy="2934324"/>
          </a:xfrm>
          <a:prstGeom prst="rect">
            <a:avLst/>
          </a:prstGeom>
        </p:spPr>
      </p:pic>
      <p:sp>
        <p:nvSpPr>
          <p:cNvPr id="17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711201" y="2167249"/>
            <a:ext cx="4851400" cy="203200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consectetuer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ligula </a:t>
            </a:r>
            <a:r>
              <a:rPr lang="en-US" dirty="0" err="1" smtClean="0"/>
              <a:t>eget</a:t>
            </a:r>
            <a:r>
              <a:rPr lang="en-US" dirty="0" smtClean="0"/>
              <a:t> dolor. </a:t>
            </a:r>
          </a:p>
        </p:txBody>
      </p:sp>
      <p:sp>
        <p:nvSpPr>
          <p:cNvPr id="33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6073254" y="2167249"/>
            <a:ext cx="4848746" cy="198167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consectetuer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ligula </a:t>
            </a:r>
            <a:r>
              <a:rPr lang="en-US" dirty="0" err="1" smtClean="0"/>
              <a:t>eget</a:t>
            </a:r>
            <a:r>
              <a:rPr lang="en-US" dirty="0" smtClean="0"/>
              <a:t>. 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711200" y="2082800"/>
            <a:ext cx="4851401" cy="84449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6070599" y="2082800"/>
            <a:ext cx="4851401" cy="84449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40" name="Rectangle 39"/>
          <p:cNvSpPr/>
          <p:nvPr userDrawn="1"/>
        </p:nvSpPr>
        <p:spPr>
          <a:xfrm>
            <a:off x="631457" y="5070313"/>
            <a:ext cx="10399412" cy="84449"/>
          </a:xfrm>
          <a:prstGeom prst="rect">
            <a:avLst/>
          </a:prstGeom>
          <a:solidFill>
            <a:schemeClr val="accent6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631461" y="5152401"/>
            <a:ext cx="10399406" cy="2032000"/>
          </a:xfrm>
          <a:prstGeom prst="rect">
            <a:avLst/>
          </a:prstGeom>
        </p:spPr>
        <p:txBody>
          <a:bodyPr lIns="108000" tIns="108000" rIns="108000" bIns="108000" numCol="1" spcCol="720000" anchor="t" anchorCtr="0">
            <a:normAutofit/>
          </a:bodyPr>
          <a:lstStyle>
            <a:lvl1pPr marL="0" indent="0" algn="l">
              <a:buNone/>
              <a:defRPr sz="2800" b="0" i="0" spc="-15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44489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 marL="888978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 marL="1333467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 marL="1777956" indent="0">
              <a:buNone/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consectetuer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ligula dolor.</a:t>
            </a:r>
            <a:r>
              <a:rPr lang="el-GR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</a:p>
        </p:txBody>
      </p:sp>
      <p:sp>
        <p:nvSpPr>
          <p:cNvPr id="45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7246916" y="8416031"/>
            <a:ext cx="8290521" cy="376237"/>
          </a:xfrm>
        </p:spPr>
        <p:txBody>
          <a:bodyPr>
            <a:normAutofit/>
          </a:bodyPr>
          <a:lstStyle>
            <a:lvl1pPr algn="r">
              <a:defRPr sz="1800" b="0" i="0" spc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charset="0"/>
                <a:cs typeface="Calibri" charset="0"/>
                <a:sym typeface="Helvetica Light"/>
              </a:rPr>
              <a:t>This is where you type in the event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charset="0"/>
              <a:cs typeface="Calibri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1690805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2" y="-1"/>
            <a:ext cx="16272000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384263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_diagrams_with_header">
  <p:cSld name="1_Blank_diagrams_with_header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85"/>
          <p:cNvSpPr txBox="1">
            <a:spLocks noGrp="1"/>
          </p:cNvSpPr>
          <p:nvPr>
            <p:ph type="body" idx="1"/>
          </p:nvPr>
        </p:nvSpPr>
        <p:spPr>
          <a:xfrm>
            <a:off x="711200" y="338668"/>
            <a:ext cx="13530667" cy="11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575" tIns="38575" rIns="38575" bIns="38575" anchor="ctr" anchorCtr="0"/>
          <a:lstStyle>
            <a:lvl1pPr marL="812810" marR="0" lvl="0" indent="-406405" algn="ctr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Calibri"/>
              <a:buNone/>
              <a:defRPr sz="5333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625620" marR="0" lvl="1" indent="-406405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600"/>
              <a:buFont typeface="Open Sans"/>
              <a:buNone/>
              <a:defRPr sz="2489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2438430" marR="0" lvl="2" indent="-406405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600"/>
              <a:buFont typeface="Open Sans"/>
              <a:buNone/>
              <a:defRPr sz="2489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3251241" marR="0" lvl="3" indent="-406405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600"/>
              <a:buFont typeface="Open Sans"/>
              <a:buNone/>
              <a:defRPr sz="2489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4064051" marR="0" lvl="4" indent="-406405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600"/>
              <a:buFont typeface="Open Sans"/>
              <a:buNone/>
              <a:defRPr sz="2489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4876861" marR="0" lvl="5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5689671" marR="0" lvl="6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6502481" marR="0" lvl="7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7315291" marR="0" lvl="8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907" name="Google Shape;907;p8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4" cy="740786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85"/>
          <p:cNvSpPr txBox="1">
            <a:spLocks noGrp="1"/>
          </p:cNvSpPr>
          <p:nvPr>
            <p:ph type="ftr" idx="11"/>
          </p:nvPr>
        </p:nvSpPr>
        <p:spPr>
          <a:xfrm>
            <a:off x="7246915" y="8416032"/>
            <a:ext cx="8290667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575" tIns="38575" rIns="38575" bIns="38575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600"/>
              <a:buFont typeface="Calibri"/>
              <a:buNone/>
              <a:defRPr sz="1778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909" name="Google Shape;909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8" y="8223796"/>
            <a:ext cx="1036955" cy="719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4404054" y="7292056"/>
            <a:ext cx="1481557" cy="222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370391" y="-389237"/>
            <a:ext cx="1481557" cy="2222338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85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8267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575" tIns="19275" rIns="38575" bIns="19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7969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ullets_bg">
  <p:cSld name="2_Bullets_bg"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6" name="Google Shape;936;p88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1" y="3"/>
            <a:ext cx="16103589" cy="9120073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88"/>
          <p:cNvSpPr txBox="1">
            <a:spLocks noGrp="1"/>
          </p:cNvSpPr>
          <p:nvPr>
            <p:ph type="body" idx="1"/>
          </p:nvPr>
        </p:nvSpPr>
        <p:spPr>
          <a:xfrm>
            <a:off x="723900" y="1484025"/>
            <a:ext cx="13517867" cy="6113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575" tIns="38575" rIns="38575" bIns="38575" anchor="t" anchorCtr="0"/>
          <a:lstStyle>
            <a:lvl1pPr marL="812810" marR="0" lvl="0" indent="-541873" algn="l" rtl="0">
              <a:lnSpc>
                <a:spcPct val="100000"/>
              </a:lnSpc>
              <a:spcBef>
                <a:spcPts val="1244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  <a:defRPr sz="4445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625620" marR="0" lvl="1" indent="-49671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800"/>
              <a:buFont typeface="Calibri"/>
              <a:buChar char="•"/>
              <a:defRPr sz="32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438430" marR="0" lvl="2" indent="-496717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6"/>
              </a:buClr>
              <a:buSzPts val="800"/>
              <a:buFont typeface="Calibri"/>
              <a:buChar char="•"/>
              <a:defRPr sz="3022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251241" marR="0" lvl="3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4064051" marR="0" lvl="4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4876861" marR="0" lvl="5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5689671" marR="0" lvl="6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6502481" marR="0" lvl="7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7315291" marR="0" lvl="8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38" name="Google Shape;938;p88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667" cy="11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575" tIns="38575" rIns="38575" bIns="38575" anchor="ctr" anchorCtr="0"/>
          <a:lstStyle>
            <a:lvl1pPr marL="812810" marR="0" lvl="0" indent="-406405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Calibri"/>
              <a:buNone/>
              <a:defRPr sz="5333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625620" marR="0" lvl="1" indent="-406405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600"/>
              <a:buFont typeface="Open Sans"/>
              <a:buNone/>
              <a:defRPr sz="2489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2438430" marR="0" lvl="2" indent="-406405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600"/>
              <a:buFont typeface="Open Sans"/>
              <a:buNone/>
              <a:defRPr sz="2489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3251241" marR="0" lvl="3" indent="-406405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600"/>
              <a:buFont typeface="Open Sans"/>
              <a:buNone/>
              <a:defRPr sz="2489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4064051" marR="0" lvl="4" indent="-406405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600"/>
              <a:buFont typeface="Open Sans"/>
              <a:buNone/>
              <a:defRPr sz="2489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4876861" marR="0" lvl="5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5689671" marR="0" lvl="6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6502481" marR="0" lvl="7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7315291" marR="0" lvl="8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939" name="Google Shape;939;p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4" cy="740786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88"/>
          <p:cNvSpPr txBox="1">
            <a:spLocks noGrp="1"/>
          </p:cNvSpPr>
          <p:nvPr>
            <p:ph type="ftr" idx="11"/>
          </p:nvPr>
        </p:nvSpPr>
        <p:spPr>
          <a:xfrm>
            <a:off x="7246915" y="8416032"/>
            <a:ext cx="8290667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575" tIns="38575" rIns="38575" bIns="38575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600"/>
              <a:buFont typeface="Calibri"/>
              <a:buNone/>
              <a:defRPr sz="1778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941" name="Google Shape;941;p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8" y="8223796"/>
            <a:ext cx="1036955" cy="719712"/>
          </a:xfrm>
          <a:prstGeom prst="rect">
            <a:avLst/>
          </a:prstGeom>
          <a:noFill/>
          <a:ln>
            <a:noFill/>
          </a:ln>
        </p:spPr>
      </p:pic>
      <p:sp>
        <p:nvSpPr>
          <p:cNvPr id="942" name="Google Shape;942;p88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8267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575" tIns="19275" rIns="38575" bIns="19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3961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diagrams_with_header">
  <p:cSld name="2_Blank_diagrams_with_header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0"/>
          <p:cNvSpPr txBox="1">
            <a:spLocks noGrp="1"/>
          </p:cNvSpPr>
          <p:nvPr>
            <p:ph type="body" idx="1"/>
          </p:nvPr>
        </p:nvSpPr>
        <p:spPr>
          <a:xfrm>
            <a:off x="711200" y="338668"/>
            <a:ext cx="13530667" cy="11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575" tIns="38575" rIns="38575" bIns="38575" anchor="ctr" anchorCtr="0"/>
          <a:lstStyle>
            <a:lvl1pPr marL="812810" marR="0" lvl="0" indent="-406405" algn="ctr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Calibri"/>
              <a:buNone/>
              <a:defRPr sz="5333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625620" marR="0" lvl="1" indent="-406405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600"/>
              <a:buFont typeface="Open Sans"/>
              <a:buNone/>
              <a:defRPr sz="2489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2438430" marR="0" lvl="2" indent="-406405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600"/>
              <a:buFont typeface="Open Sans"/>
              <a:buNone/>
              <a:defRPr sz="2489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3251241" marR="0" lvl="3" indent="-406405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600"/>
              <a:buFont typeface="Open Sans"/>
              <a:buNone/>
              <a:defRPr sz="2489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4064051" marR="0" lvl="4" indent="-406405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600"/>
              <a:buFont typeface="Open Sans"/>
              <a:buNone/>
              <a:defRPr sz="2489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4876861" marR="0" lvl="5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5689671" marR="0" lvl="6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6502481" marR="0" lvl="7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7315291" marR="0" lvl="8" indent="-496717" algn="l" rtl="0">
              <a:lnSpc>
                <a:spcPct val="100000"/>
              </a:lnSpc>
              <a:spcBef>
                <a:spcPts val="3911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342" name="Google Shape;342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4" cy="740786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0"/>
          <p:cNvSpPr txBox="1">
            <a:spLocks noGrp="1"/>
          </p:cNvSpPr>
          <p:nvPr>
            <p:ph type="ftr" idx="11"/>
          </p:nvPr>
        </p:nvSpPr>
        <p:spPr>
          <a:xfrm>
            <a:off x="7246915" y="8416032"/>
            <a:ext cx="8290667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575" tIns="38575" rIns="38575" bIns="38575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600"/>
              <a:buFont typeface="Calibri"/>
              <a:buNone/>
              <a:defRPr sz="1778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Helvetica Neue Light"/>
              <a:buNone/>
              <a:defRPr sz="2489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344" name="Google Shape;344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8" y="8223796"/>
            <a:ext cx="1036955" cy="719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4404054" y="7292056"/>
            <a:ext cx="1481557" cy="222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370391" y="-389237"/>
            <a:ext cx="1481557" cy="2222338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30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8267" cy="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575" tIns="19275" rIns="38575" bIns="19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Calibri"/>
              <a:buNone/>
              <a:defRPr sz="177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1352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">
  <p:cSld name="2_Bullets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596a6a62f2_1_119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8000" cy="61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463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•"/>
              <a:defRPr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00"/>
              <a:buFont typeface="Calibri"/>
              <a:buChar char="•"/>
              <a:defRPr sz="32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Calibri"/>
              <a:buChar char="•"/>
              <a:defRPr sz="3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21" name="Google Shape;521;g596a6a62f2_1_119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0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522" name="Google Shape;522;g596a6a62f2_1_1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g596a6a62f2_1_119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524" name="Google Shape;524;g596a6a62f2_1_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g596a6a62f2_1_119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4379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image" Target="../media/image4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9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76.xml"/><Relationship Id="rId34" Type="http://schemas.openxmlformats.org/officeDocument/2006/relationships/slideLayout" Target="../slideLayouts/slideLayout89.xml"/><Relationship Id="rId42" Type="http://schemas.openxmlformats.org/officeDocument/2006/relationships/theme" Target="../theme/theme2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29" Type="http://schemas.openxmlformats.org/officeDocument/2006/relationships/slideLayout" Target="../slideLayouts/slideLayout84.xml"/><Relationship Id="rId41" Type="http://schemas.openxmlformats.org/officeDocument/2006/relationships/slideLayout" Target="../slideLayouts/slideLayout96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32" Type="http://schemas.openxmlformats.org/officeDocument/2006/relationships/slideLayout" Target="../slideLayouts/slideLayout87.xml"/><Relationship Id="rId37" Type="http://schemas.openxmlformats.org/officeDocument/2006/relationships/slideLayout" Target="../slideLayouts/slideLayout92.xml"/><Relationship Id="rId40" Type="http://schemas.openxmlformats.org/officeDocument/2006/relationships/slideLayout" Target="../slideLayouts/slideLayout95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slideLayout" Target="../slideLayouts/slideLayout83.xml"/><Relationship Id="rId36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31" Type="http://schemas.openxmlformats.org/officeDocument/2006/relationships/slideLayout" Target="../slideLayouts/slideLayout8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Relationship Id="rId30" Type="http://schemas.openxmlformats.org/officeDocument/2006/relationships/slideLayout" Target="../slideLayouts/slideLayout85.xml"/><Relationship Id="rId35" Type="http://schemas.openxmlformats.org/officeDocument/2006/relationships/slideLayout" Target="../slideLayouts/slideLayout90.xml"/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33" Type="http://schemas.openxmlformats.org/officeDocument/2006/relationships/slideLayout" Target="../slideLayouts/slideLayout88.xml"/><Relationship Id="rId38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5029200" y="8386764"/>
            <a:ext cx="6197600" cy="3762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400" b="0" i="0" spc="-80" baseline="0">
                <a:solidFill>
                  <a:schemeClr val="bg2">
                    <a:lumMod val="5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4630400" y="838676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20800" cy="176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117600" y="2433638"/>
            <a:ext cx="14020800" cy="580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36" r:id="rId2"/>
    <p:sldLayoutId id="2147483737" r:id="rId3"/>
    <p:sldLayoutId id="2147483738" r:id="rId4"/>
    <p:sldLayoutId id="2147483655" r:id="rId5"/>
    <p:sldLayoutId id="2147483680" r:id="rId6"/>
    <p:sldLayoutId id="2147483730" r:id="rId7"/>
    <p:sldLayoutId id="2147483659" r:id="rId8"/>
    <p:sldLayoutId id="2147483693" r:id="rId9"/>
    <p:sldLayoutId id="2147483669" r:id="rId10"/>
    <p:sldLayoutId id="2147483696" r:id="rId11"/>
    <p:sldLayoutId id="2147483671" r:id="rId12"/>
    <p:sldLayoutId id="2147483711" r:id="rId13"/>
    <p:sldLayoutId id="2147483700" r:id="rId14"/>
    <p:sldLayoutId id="2147483663" r:id="rId15"/>
    <p:sldLayoutId id="2147483710" r:id="rId16"/>
    <p:sldLayoutId id="2147483735" r:id="rId17"/>
    <p:sldLayoutId id="2147483712" r:id="rId18"/>
    <p:sldLayoutId id="2147483713" r:id="rId19"/>
    <p:sldLayoutId id="2147483740" r:id="rId20"/>
    <p:sldLayoutId id="2147483697" r:id="rId21"/>
    <p:sldLayoutId id="2147483699" r:id="rId22"/>
    <p:sldLayoutId id="2147483749" r:id="rId23"/>
    <p:sldLayoutId id="2147483673" r:id="rId24"/>
    <p:sldLayoutId id="2147483750" r:id="rId25"/>
    <p:sldLayoutId id="2147483708" r:id="rId26"/>
    <p:sldLayoutId id="2147483741" r:id="rId27"/>
    <p:sldLayoutId id="2147483744" r:id="rId28"/>
    <p:sldLayoutId id="2147483698" r:id="rId29"/>
    <p:sldLayoutId id="2147483666" r:id="rId30"/>
    <p:sldLayoutId id="2147483714" r:id="rId31"/>
    <p:sldLayoutId id="2147483719" r:id="rId32"/>
    <p:sldLayoutId id="2147483716" r:id="rId33"/>
    <p:sldLayoutId id="2147483718" r:id="rId34"/>
    <p:sldLayoutId id="2147483717" r:id="rId35"/>
    <p:sldLayoutId id="2147483715" r:id="rId36"/>
    <p:sldLayoutId id="2147483677" r:id="rId37"/>
    <p:sldLayoutId id="2147483702" r:id="rId38"/>
    <p:sldLayoutId id="2147483748" r:id="rId39"/>
    <p:sldLayoutId id="2147483703" r:id="rId40"/>
    <p:sldLayoutId id="2147483701" r:id="rId41"/>
    <p:sldLayoutId id="2147483739" r:id="rId42"/>
    <p:sldLayoutId id="2147483704" r:id="rId43"/>
    <p:sldLayoutId id="2147483733" r:id="rId44"/>
    <p:sldLayoutId id="2147483705" r:id="rId45"/>
    <p:sldLayoutId id="2147483679" r:id="rId46"/>
    <p:sldLayoutId id="2147483732" r:id="rId47"/>
    <p:sldLayoutId id="2147483706" r:id="rId48"/>
    <p:sldLayoutId id="2147483707" r:id="rId49"/>
    <p:sldLayoutId id="2147483664" r:id="rId50"/>
    <p:sldLayoutId id="2147483709" r:id="rId51"/>
    <p:sldLayoutId id="2147483667" r:id="rId52"/>
    <p:sldLayoutId id="2147483734" r:id="rId53"/>
    <p:sldLayoutId id="2147483745" r:id="rId54"/>
    <p:sldLayoutId id="2147483899" r:id="rId55"/>
  </p:sldLayoutIdLst>
  <p:transition spd="med"/>
  <p:hf sldNum="0" hdr="0" dt="0"/>
  <p:txStyles>
    <p:titleStyle>
      <a:lvl1pPr marL="0" marR="0" indent="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Helvetica Light"/>
        </a:defRPr>
      </a:lvl1pPr>
      <a:lvl2pPr marL="0" marR="0" indent="22859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189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783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377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2971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566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16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75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395101" marR="0" indent="-395101" algn="l" defTabSz="547673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Pct val="75000"/>
        <a:buFontTx/>
        <a:buBlip>
          <a:blip r:embed="rId57"/>
        </a:buBlip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Helvetica Light"/>
        </a:defRPr>
      </a:lvl1pPr>
      <a:lvl2pPr marL="839590" marR="0" indent="-395101" algn="l" defTabSz="547673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Pct val="75000"/>
        <a:buFontTx/>
        <a:buBlip>
          <a:blip r:embed="rId58"/>
        </a:buBlip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Helvetica Light"/>
        </a:defRPr>
      </a:lvl2pPr>
      <a:lvl3pPr marL="1284079" marR="0" indent="-395101" algn="l" defTabSz="547673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Pct val="75000"/>
        <a:buFontTx/>
        <a:buBlip>
          <a:blip r:embed="rId59"/>
        </a:buBlip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Helvetica Light"/>
        </a:defRPr>
      </a:lvl3pPr>
      <a:lvl4pPr marL="1728567" marR="0" indent="-395101" algn="l" defTabSz="547673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Helvetica Light"/>
        </a:defRPr>
      </a:lvl4pPr>
      <a:lvl5pPr marL="2173056" marR="0" indent="-395101" algn="l" defTabSz="547673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Helvetica Light"/>
        </a:defRPr>
      </a:lvl5pPr>
      <a:lvl6pPr marL="2617545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062034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06523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3951012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59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189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783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377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2971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566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16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75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5120" userDrawn="1">
          <p15:clr>
            <a:srgbClr val="F26B43"/>
          </p15:clr>
        </p15:guide>
        <p15:guide id="3" pos="448" userDrawn="1">
          <p15:clr>
            <a:srgbClr val="F26B43"/>
          </p15:clr>
        </p15:guide>
        <p15:guide id="4" pos="8567" userDrawn="1">
          <p15:clr>
            <a:srgbClr val="F26B43"/>
          </p15:clr>
        </p15:guide>
        <p15:guide id="5" orient="horz" pos="499" userDrawn="1">
          <p15:clr>
            <a:srgbClr val="F26B43"/>
          </p15:clr>
        </p15:guide>
        <p15:guide id="6" orient="horz" pos="467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5029200" y="8386764"/>
            <a:ext cx="6197600" cy="3762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600" b="0" i="0" spc="-80" baseline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This is where you type in the event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4630400" y="8386764"/>
            <a:ext cx="508000" cy="376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20800" cy="176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117600" y="2433638"/>
            <a:ext cx="14020800" cy="580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337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  <p:sldLayoutId id="2147483777" r:id="rId24"/>
    <p:sldLayoutId id="2147483778" r:id="rId25"/>
    <p:sldLayoutId id="2147483779" r:id="rId26"/>
    <p:sldLayoutId id="2147483780" r:id="rId27"/>
    <p:sldLayoutId id="2147483781" r:id="rId28"/>
    <p:sldLayoutId id="2147483782" r:id="rId29"/>
    <p:sldLayoutId id="2147483783" r:id="rId30"/>
    <p:sldLayoutId id="2147483784" r:id="rId31"/>
    <p:sldLayoutId id="2147483785" r:id="rId32"/>
    <p:sldLayoutId id="2147483786" r:id="rId33"/>
    <p:sldLayoutId id="2147483787" r:id="rId34"/>
    <p:sldLayoutId id="2147483788" r:id="rId35"/>
    <p:sldLayoutId id="2147483789" r:id="rId36"/>
    <p:sldLayoutId id="2147483896" r:id="rId37"/>
    <p:sldLayoutId id="2147483900" r:id="rId38"/>
    <p:sldLayoutId id="2147483901" r:id="rId39"/>
    <p:sldLayoutId id="2147483902" r:id="rId40"/>
    <p:sldLayoutId id="2147483904" r:id="rId41"/>
  </p:sldLayoutIdLst>
  <p:transition spd="med"/>
  <p:hf hdr="0" dt="0"/>
  <p:txStyles>
    <p:titleStyle>
      <a:lvl1pPr marL="0" marR="0" indent="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59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189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783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377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2971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566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16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75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395101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39590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284079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28567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173056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17545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062034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06523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3951012" marR="0" indent="-395101" algn="l" defTabSz="547673" rtl="0" eaLnBrk="1" latinLnBrk="0" hangingPunct="1">
        <a:lnSpc>
          <a:spcPct val="100000"/>
        </a:lnSpc>
        <a:spcBef>
          <a:spcPts val="3900"/>
        </a:spcBef>
        <a:spcAft>
          <a:spcPts val="0"/>
        </a:spcAft>
        <a:buClrTx/>
        <a:buSzPct val="7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59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189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783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377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2971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566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160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754" algn="ctr" defTabSz="54767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5120">
          <p15:clr>
            <a:srgbClr val="F26B43"/>
          </p15:clr>
        </p15:guide>
        <p15:guide id="3" pos="448">
          <p15:clr>
            <a:srgbClr val="F26B43"/>
          </p15:clr>
        </p15:guide>
        <p15:guide id="4" pos="8567">
          <p15:clr>
            <a:srgbClr val="F26B43"/>
          </p15:clr>
        </p15:guide>
        <p15:guide id="5" orient="horz" pos="499">
          <p15:clr>
            <a:srgbClr val="F26B43"/>
          </p15:clr>
        </p15:guide>
        <p15:guide id="6" orient="horz" pos="46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6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7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7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7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9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9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7.xml"/><Relationship Id="rId5" Type="http://schemas.openxmlformats.org/officeDocument/2006/relationships/hyperlink" Target="http://services.openaire.eu/usagestats/sushilite/" TargetMode="External"/><Relationship Id="rId4" Type="http://schemas.openxmlformats.org/officeDocument/2006/relationships/image" Target="../media/image9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9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demo.librecat.or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5.xml"/><Relationship Id="rId4" Type="http://schemas.openxmlformats.org/officeDocument/2006/relationships/hyperlink" Target="https://analytics.openaire.eu/index.php?module=CoreHome&amp;action=index&amp;idSite=1&amp;period=day&amp;date=yesterday&amp;updated=1#?idSite=1&amp;period=day&amp;date=yesterday&amp;category=Dashboard_Dashboard&amp;subcategory=1&amp;popover=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s.openaire.eu/usagestats/sushilite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/>
          <p:cNvSpPr>
            <a:spLocks noGrp="1"/>
          </p:cNvSpPr>
          <p:nvPr>
            <p:ph type="body" sz="quarter" idx="10"/>
          </p:nvPr>
        </p:nvSpPr>
        <p:spPr>
          <a:xfrm>
            <a:off x="697519" y="2048482"/>
            <a:ext cx="13761431" cy="311787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PT" sz="11500" dirty="0" err="1" smtClean="0"/>
              <a:t>Content</a:t>
            </a:r>
            <a:r>
              <a:rPr lang="pt-PT" sz="11500" dirty="0"/>
              <a:t> </a:t>
            </a:r>
            <a:r>
              <a:rPr lang="pt-PT" sz="11500" dirty="0" err="1"/>
              <a:t>Provider</a:t>
            </a:r>
            <a:r>
              <a:rPr lang="pt-PT" sz="11500" dirty="0"/>
              <a:t> </a:t>
            </a:r>
            <a:endParaRPr lang="pt-PT" sz="11500" dirty="0" smtClean="0"/>
          </a:p>
          <a:p>
            <a:pPr>
              <a:lnSpc>
                <a:spcPct val="100000"/>
              </a:lnSpc>
            </a:pPr>
            <a:r>
              <a:rPr lang="pt-PT" sz="11500" dirty="0" err="1" smtClean="0"/>
              <a:t>Dashboard</a:t>
            </a:r>
            <a:endParaRPr lang="pt-PT" sz="13800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sz="quarter" idx="11"/>
          </p:nvPr>
        </p:nvSpPr>
        <p:spPr>
          <a:xfrm>
            <a:off x="670441" y="5166360"/>
            <a:ext cx="14698519" cy="28448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OpenAIRE service </a:t>
            </a:r>
            <a:r>
              <a:rPr lang="en-US" sz="6600" b="1" dirty="0">
                <a:latin typeface="Calibri" panose="020F0502020204030204" pitchFamily="34" charset="0"/>
                <a:cs typeface="Calibri" panose="020F0502020204030204" pitchFamily="34" charset="0"/>
              </a:rPr>
              <a:t>for repository managers</a:t>
            </a:r>
            <a:endParaRPr lang="en-US" sz="6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1633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ção do Texto 10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pt-PT" sz="6000" dirty="0"/>
              <a:t>OpenAIRE </a:t>
            </a:r>
            <a:r>
              <a:rPr lang="pt-PT" sz="6000" dirty="0" err="1"/>
              <a:t>Content</a:t>
            </a:r>
            <a:r>
              <a:rPr lang="pt-PT" sz="6000" dirty="0"/>
              <a:t> </a:t>
            </a:r>
            <a:r>
              <a:rPr lang="pt-PT" sz="6000" dirty="0" err="1"/>
              <a:t>Provider</a:t>
            </a:r>
            <a:r>
              <a:rPr lang="pt-PT" sz="6000" dirty="0"/>
              <a:t> </a:t>
            </a:r>
            <a:r>
              <a:rPr lang="pt-PT" sz="6000" dirty="0" err="1"/>
              <a:t>Dashboard</a:t>
            </a:r>
            <a:r>
              <a:rPr lang="pt-PT" sz="6000" dirty="0"/>
              <a:t> </a:t>
            </a:r>
            <a:r>
              <a:rPr lang="pt-PT" sz="6000" dirty="0" smtClean="0"/>
              <a:t>– </a:t>
            </a:r>
            <a:r>
              <a:rPr lang="en-US" sz="6000" i="1" dirty="0">
                <a:solidFill>
                  <a:schemeClr val="accent6"/>
                </a:solidFill>
              </a:rPr>
              <a:t>w</a:t>
            </a:r>
            <a:r>
              <a:rPr lang="en-US" sz="6000" i="1" dirty="0" smtClean="0">
                <a:solidFill>
                  <a:schemeClr val="accent6"/>
                </a:solidFill>
              </a:rPr>
              <a:t>hat </a:t>
            </a:r>
            <a:r>
              <a:rPr lang="en-US" sz="6000" i="1" dirty="0">
                <a:solidFill>
                  <a:schemeClr val="accent6"/>
                </a:solidFill>
              </a:rPr>
              <a:t>it </a:t>
            </a:r>
            <a:r>
              <a:rPr lang="en-US" sz="6000" i="1" dirty="0" smtClean="0">
                <a:solidFill>
                  <a:schemeClr val="accent6"/>
                </a:solidFill>
              </a:rPr>
              <a:t>is</a:t>
            </a:r>
            <a:endParaRPr lang="en-US" sz="6000" i="1" dirty="0">
              <a:solidFill>
                <a:schemeClr val="accent6"/>
              </a:solidFill>
            </a:endParaRPr>
          </a:p>
        </p:txBody>
      </p:sp>
      <p:sp>
        <p:nvSpPr>
          <p:cNvPr id="12" name="Marcador de Posição do Número do Diapositivo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77D4BE-F539-D04A-8CB9-4B543B2D7FFD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 charset="0"/>
                <a:cs typeface="Calibri" charset="0"/>
                <a:sym typeface="Helvetica Light"/>
              </a:rPr>
              <a:pPr marL="0" marR="0" lvl="0" indent="0" algn="r" defTabSz="547687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 charset="0"/>
              <a:cs typeface="Calibri" charset="0"/>
              <a:sym typeface="Helvetica Light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335666" y="7464505"/>
            <a:ext cx="15382754" cy="1569660"/>
          </a:xfrm>
          <a:prstGeom prst="rect">
            <a:avLst/>
          </a:prstGeom>
          <a:solidFill>
            <a:srgbClr val="28BEFF"/>
          </a:solidFill>
        </p:spPr>
        <p:txBody>
          <a:bodyPr wrap="square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Light"/>
              </a:rPr>
              <a:t>One-stop-shop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Light"/>
              </a:rPr>
              <a:t>web service where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Light"/>
              </a:rPr>
              <a:t>content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Light"/>
              </a:rPr>
              <a:t>providers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Light"/>
              </a:rPr>
              <a:t>(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Light"/>
              </a:rPr>
              <a:t>repositories,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Light"/>
              </a:rPr>
              <a:t>data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Light"/>
              </a:rPr>
              <a:t>archives, journals, aggregators,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Light"/>
              </a:rPr>
              <a:t>CRIS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Light"/>
              </a:rPr>
              <a:t>systems)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Light"/>
              </a:rPr>
              <a:t>interact with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  <a:sym typeface="Helvetica Light"/>
              </a:rPr>
              <a:t>OpenAIRE.</a:t>
            </a:r>
          </a:p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sym typeface="Helvetica Light"/>
              </a:rPr>
              <a:t>It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sym typeface="Helvetica Light"/>
              </a:rPr>
              <a:t>provides the front-end access to many of OpenAIRE's backend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sym typeface="Helvetica Light"/>
              </a:rPr>
              <a:t>services.</a:t>
            </a:r>
            <a:endParaRPr kumimoji="0" lang="pt-PT" sz="3200" b="0" i="0" u="none" strike="noStrike" kern="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2"/>
          <a:srcRect r="2939"/>
          <a:stretch/>
        </p:blipFill>
        <p:spPr>
          <a:xfrm>
            <a:off x="2778557" y="1955327"/>
            <a:ext cx="1960946" cy="21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590" y="4860317"/>
            <a:ext cx="2296901" cy="2520000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8838" y="4867243"/>
            <a:ext cx="2328456" cy="2526731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5144" y="1788695"/>
            <a:ext cx="2342535" cy="2520000"/>
          </a:xfrm>
          <a:prstGeom prst="rect">
            <a:avLst/>
          </a:prstGeom>
        </p:spPr>
      </p:pic>
      <p:pic>
        <p:nvPicPr>
          <p:cNvPr id="37" name="Imagem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893" y="3687965"/>
            <a:ext cx="6272723" cy="160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48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r="927" b="2001"/>
          <a:stretch/>
        </p:blipFill>
        <p:spPr>
          <a:xfrm>
            <a:off x="518822" y="712547"/>
            <a:ext cx="9971668" cy="55482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10712655" y="655672"/>
            <a:ext cx="540083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sng" strike="noStrike" kern="0" cap="none" spc="0" normalizeH="0" baseline="0" noProof="0" dirty="0">
                <a:ln>
                  <a:noFill/>
                </a:ln>
                <a:solidFill>
                  <a:srgbClr val="37C7E9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provide.openaire.eu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" t="23122" r="4266" b="39710"/>
          <a:stretch/>
        </p:blipFill>
        <p:spPr>
          <a:xfrm>
            <a:off x="2590044" y="6661790"/>
            <a:ext cx="11224643" cy="22538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4687" y="1844332"/>
            <a:ext cx="1902685" cy="190674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5471" y="4202541"/>
            <a:ext cx="1724181" cy="1776921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7748" y="4202542"/>
            <a:ext cx="2036562" cy="177692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498" y="1909241"/>
            <a:ext cx="1724181" cy="177692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3059652" y="5423541"/>
            <a:ext cx="900167" cy="111184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6600" b="1" i="0" u="none" strike="noStrike" kern="0" cap="none" spc="300" normalizeH="0" baseline="0" noProof="0" dirty="0" smtClean="0">
                <a:ln>
                  <a:noFill/>
                </a:ln>
                <a:solidFill>
                  <a:srgbClr val="22208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…</a:t>
            </a:r>
            <a:endParaRPr kumimoji="0" lang="pt-PT" sz="3200" b="1" i="0" u="none" strike="noStrike" kern="0" cap="none" spc="300" normalizeH="0" baseline="0" noProof="0" dirty="0">
              <a:ln>
                <a:noFill/>
              </a:ln>
              <a:solidFill>
                <a:srgbClr val="22208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0833394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0"/>
          </p:nvPr>
        </p:nvSpPr>
        <p:spPr>
          <a:xfrm>
            <a:off x="711200" y="792163"/>
            <a:ext cx="14478758" cy="4718837"/>
          </a:xfrm>
        </p:spPr>
        <p:txBody>
          <a:bodyPr>
            <a:normAutofit/>
          </a:bodyPr>
          <a:lstStyle/>
          <a:p>
            <a:r>
              <a:rPr lang="en-US" sz="10000" dirty="0"/>
              <a:t>one stop shop </a:t>
            </a:r>
            <a:r>
              <a:rPr lang="en-US" sz="10000" dirty="0" smtClean="0"/>
              <a:t>for all </a:t>
            </a:r>
          </a:p>
          <a:p>
            <a:r>
              <a:rPr lang="en-US" sz="10000" dirty="0" smtClean="0"/>
              <a:t>OpenAIRE content </a:t>
            </a:r>
            <a:r>
              <a:rPr lang="en-US" sz="10000" dirty="0"/>
              <a:t>providers</a:t>
            </a:r>
          </a:p>
        </p:txBody>
      </p:sp>
      <p:sp>
        <p:nvSpPr>
          <p:cNvPr id="6" name="Marcador de Posição do Texto 5"/>
          <p:cNvSpPr>
            <a:spLocks noGrp="1"/>
          </p:cNvSpPr>
          <p:nvPr>
            <p:ph type="body" sz="quarter" idx="11"/>
          </p:nvPr>
        </p:nvSpPr>
        <p:spPr>
          <a:xfrm>
            <a:off x="711201" y="5511000"/>
            <a:ext cx="6789194" cy="1905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Services for repository managers, Data Archive managers, </a:t>
            </a:r>
          </a:p>
          <a:p>
            <a:r>
              <a:rPr lang="en-US" sz="4000" dirty="0" smtClean="0"/>
              <a:t>OA publishers…</a:t>
            </a:r>
            <a:endParaRPr lang="en-US" sz="4000" dirty="0"/>
          </a:p>
        </p:txBody>
      </p:sp>
      <p:sp>
        <p:nvSpPr>
          <p:cNvPr id="2" name="Marcador de Posição do Texto 1"/>
          <p:cNvSpPr>
            <a:spLocks noGrp="1"/>
          </p:cNvSpPr>
          <p:nvPr>
            <p:ph type="body" sz="quarter" idx="23"/>
          </p:nvPr>
        </p:nvSpPr>
        <p:spPr>
          <a:xfrm>
            <a:off x="8239374" y="6506316"/>
            <a:ext cx="7779988" cy="185419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4800" i="0" spc="-150" dirty="0" smtClean="0"/>
              <a:t>SUPPORT, PROMOTE, ENRICH</a:t>
            </a:r>
            <a:endParaRPr lang="en-US" sz="4800" i="0" spc="-150" dirty="0"/>
          </a:p>
        </p:txBody>
      </p:sp>
    </p:spTree>
    <p:extLst>
      <p:ext uri="{BB962C8B-B14F-4D97-AF65-F5344CB8AC3E}">
        <p14:creationId xmlns:p14="http://schemas.microsoft.com/office/powerpoint/2010/main" val="3917927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7353" y="-2"/>
            <a:ext cx="5038646" cy="9144002"/>
          </a:xfrm>
          <a:prstGeom prst="rect">
            <a:avLst/>
          </a:prstGeom>
        </p:spPr>
      </p:pic>
      <p:sp>
        <p:nvSpPr>
          <p:cNvPr id="2" name="Marcador de Posição do Texto 1"/>
          <p:cNvSpPr>
            <a:spLocks noGrp="1"/>
          </p:cNvSpPr>
          <p:nvPr>
            <p:ph type="body" sz="quarter" idx="10"/>
          </p:nvPr>
        </p:nvSpPr>
        <p:spPr>
          <a:xfrm>
            <a:off x="720647" y="925333"/>
            <a:ext cx="10210800" cy="892051"/>
          </a:xfrm>
        </p:spPr>
        <p:txBody>
          <a:bodyPr/>
          <a:lstStyle/>
          <a:p>
            <a:pPr lvl="0" algn="ctr"/>
            <a:r>
              <a:rPr lang="en-US" sz="6600" spc="0" dirty="0" smtClean="0"/>
              <a:t>Dashboard usage</a:t>
            </a:r>
            <a:r>
              <a:rPr lang="en-US" sz="6000" spc="0" dirty="0" smtClean="0"/>
              <a:t> </a:t>
            </a:r>
            <a:endParaRPr lang="en-US" sz="4800" b="0" spc="0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sz="quarter" idx="27"/>
          </p:nvPr>
        </p:nvSpPr>
        <p:spPr>
          <a:xfrm>
            <a:off x="711201" y="2167249"/>
            <a:ext cx="4851400" cy="280977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4400" b="1" dirty="0" smtClean="0">
                <a:solidFill>
                  <a:srgbClr val="2D329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 USERS</a:t>
            </a:r>
          </a:p>
          <a:p>
            <a:pPr>
              <a:spcBef>
                <a:spcPts val="600"/>
              </a:spcBef>
            </a:pP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Repository 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managers (literature, data), libraries, content providers, publishers, national 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aggregators.</a:t>
            </a:r>
            <a:endParaRPr lang="en-US" sz="3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28"/>
          </p:nvPr>
        </p:nvSpPr>
        <p:spPr>
          <a:xfrm>
            <a:off x="6073253" y="2167248"/>
            <a:ext cx="4957419" cy="280977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4400" b="1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 BASE</a:t>
            </a:r>
          </a:p>
          <a:p>
            <a:pPr>
              <a:spcBef>
                <a:spcPts val="600"/>
              </a:spcBef>
            </a:pP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800 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content providers 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have 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used the registration and validation 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service </a:t>
            </a:r>
            <a:r>
              <a:rPr lang="en-US" sz="3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(V1 focused on literature repositories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, 1200 all types for V2).</a:t>
            </a:r>
            <a:endParaRPr lang="en-US" sz="3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Marcador de Posição do Texto 5"/>
          <p:cNvSpPr>
            <a:spLocks noGrp="1"/>
          </p:cNvSpPr>
          <p:nvPr>
            <p:ph type="body" sz="quarter" idx="30"/>
          </p:nvPr>
        </p:nvSpPr>
        <p:spPr>
          <a:xfrm>
            <a:off x="711201" y="5152401"/>
            <a:ext cx="10210799" cy="3065624"/>
          </a:xfrm>
        </p:spPr>
        <p:txBody>
          <a:bodyPr>
            <a:normAutofit/>
          </a:bodyPr>
          <a:lstStyle/>
          <a:p>
            <a:pPr algn="ctr">
              <a:spcBef>
                <a:spcPts val="600"/>
              </a:spcBef>
            </a:pPr>
            <a:r>
              <a:rPr lang="en-US" sz="4400" b="1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 VALUE</a:t>
            </a:r>
          </a:p>
          <a:p>
            <a:pPr>
              <a:spcBef>
                <a:spcPts val="600"/>
              </a:spcBef>
            </a:pP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Improve repository collections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and content for </a:t>
            </a: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enhanced visibility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and access. Improved institution memory.  Better institution research assessment.  </a:t>
            </a: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Compliance to funder rules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. Improved repository </a:t>
            </a: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interoperability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368E4EB2-8E27-6544-93A4-C775E60C983F}"/>
              </a:ext>
            </a:extLst>
          </p:cNvPr>
          <p:cNvSpPr/>
          <p:nvPr/>
        </p:nvSpPr>
        <p:spPr>
          <a:xfrm>
            <a:off x="11226800" y="3275"/>
            <a:ext cx="5029200" cy="9144000"/>
          </a:xfrm>
          <a:prstGeom prst="rect">
            <a:avLst/>
          </a:prstGeom>
          <a:gradFill flip="none" rotWithShape="1">
            <a:gsLst>
              <a:gs pos="0">
                <a:srgbClr val="2D3293">
                  <a:alpha val="15000"/>
                </a:srgbClr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11604978" y="315279"/>
            <a:ext cx="4272340" cy="1483655"/>
            <a:chOff x="968068" y="4057039"/>
            <a:chExt cx="6153657" cy="2136980"/>
          </a:xfrm>
        </p:grpSpPr>
        <p:pic>
          <p:nvPicPr>
            <p:cNvPr id="20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8068" y="4057039"/>
              <a:ext cx="2144100" cy="2136980"/>
            </a:xfrm>
            <a:prstGeom prst="rect">
              <a:avLst/>
            </a:prstGeom>
          </p:spPr>
        </p:pic>
        <p:pic>
          <p:nvPicPr>
            <p:cNvPr id="21" name="Picture 9">
              <a:extLst>
                <a:ext uri="{FF2B5EF4-FFF2-40B4-BE49-F238E27FC236}">
                  <a16:creationId xmlns:a16="http://schemas.microsoft.com/office/drawing/2014/main" id="{F1D078EB-8F47-314D-9C18-4CDA3361C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74794" y="4854429"/>
              <a:ext cx="3946931" cy="9367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27542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/>
          <p:cNvSpPr>
            <a:spLocks noGrp="1"/>
          </p:cNvSpPr>
          <p:nvPr>
            <p:ph type="body" sz="quarter" idx="10"/>
          </p:nvPr>
        </p:nvSpPr>
        <p:spPr>
          <a:xfrm>
            <a:off x="567159" y="1783830"/>
            <a:ext cx="15336456" cy="5576340"/>
          </a:xfrm>
        </p:spPr>
        <p:txBody>
          <a:bodyPr/>
          <a:lstStyle/>
          <a:p>
            <a:r>
              <a:rPr lang="en-US" sz="6600" dirty="0"/>
              <a:t>OpenAIRE Content Provider </a:t>
            </a:r>
            <a:r>
              <a:rPr lang="en-US" sz="6600" dirty="0" smtClean="0"/>
              <a:t>Dashboard</a:t>
            </a:r>
          </a:p>
          <a:p>
            <a:endParaRPr lang="en-US" sz="7200" dirty="0"/>
          </a:p>
          <a:p>
            <a:r>
              <a:rPr lang="en-US" sz="7200" i="1" dirty="0" smtClean="0"/>
              <a:t>what it does</a:t>
            </a:r>
          </a:p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77174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71296"/>
            <a:ext cx="16256000" cy="101951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22208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Content Provider Dashboard</a:t>
            </a:r>
            <a:endParaRPr kumimoji="0" lang="pt-PT" sz="6000" b="1" i="0" u="none" strike="noStrike" kern="0" cap="none" spc="0" normalizeH="0" baseline="0" noProof="0" dirty="0">
              <a:ln>
                <a:noFill/>
              </a:ln>
              <a:solidFill>
                <a:srgbClr val="22208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90500" y="1470701"/>
            <a:ext cx="15849600" cy="7184287"/>
            <a:chOff x="190500" y="1470701"/>
            <a:chExt cx="15849600" cy="718428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00" y="1470701"/>
              <a:ext cx="15849600" cy="71842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TextBox 4"/>
            <p:cNvSpPr txBox="1"/>
            <p:nvPr/>
          </p:nvSpPr>
          <p:spPr>
            <a:xfrm>
              <a:off x="13773150" y="1565951"/>
              <a:ext cx="1866900" cy="1005799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7625" tIns="47625" rIns="47625" bIns="47625" numCol="1" spcCol="38100" rtlCol="0" anchor="ctr">
              <a:spAutoFit/>
            </a:bodyPr>
            <a:lstStyle/>
            <a:p>
              <a:pPr marL="0" marR="0" lvl="0" indent="0" algn="ctr" defTabSz="547687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PT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0759946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3810000" y="691041"/>
            <a:ext cx="11963400" cy="3957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232184"/>
                </a:solidFill>
                <a:latin typeface="Helvetica" pitchFamily="2" charset="0"/>
                <a:cs typeface="Calibri" panose="020F0502020204030204" pitchFamily="34" charset="0"/>
              </a:rPr>
              <a:t>Interoperable metadata is key for effective content sharing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Calibri" panose="020F0502020204030204" pitchFamily="34" charset="0"/>
              </a:rPr>
              <a:t>Use our validation service and see how you can apply the OpenAIRE Guidelines to expose your contents using global standards.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8179269"/>
            <a:ext cx="3778250" cy="9647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01"/>
          <a:stretch/>
        </p:blipFill>
        <p:spPr>
          <a:xfrm>
            <a:off x="411162" y="691041"/>
            <a:ext cx="2674938" cy="21474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7650" y="2824578"/>
            <a:ext cx="2990850" cy="7117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cs typeface="Calibri" panose="020F0502020204030204" pitchFamily="34" charset="0"/>
                <a:sym typeface="Helvetica Light"/>
              </a:rPr>
              <a:t>VALIDATE</a:t>
            </a:r>
            <a:endParaRPr kumimoji="0" lang="pt-PT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cs typeface="Calibri" panose="020F0502020204030204" pitchFamily="34" charset="0"/>
              <a:sym typeface="Helvetica Ligh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62" y="5017088"/>
            <a:ext cx="15476625" cy="251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49437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3810000" y="652941"/>
            <a:ext cx="12153900" cy="3957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232184"/>
                </a:solidFill>
                <a:latin typeface="Helvetica" pitchFamily="2" charset="0"/>
                <a:cs typeface="Calibri" panose="020F0502020204030204" pitchFamily="34" charset="0"/>
              </a:rPr>
              <a:t>Reach a wider audience around the world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Calibri" panose="020F0502020204030204" pitchFamily="34" charset="0"/>
              </a:rPr>
              <a:t>Register your datasource in OpenAIRE and be part of a global interlinked network.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8179269"/>
            <a:ext cx="3778250" cy="9647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7650" y="2793800"/>
            <a:ext cx="2990850" cy="77328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cs typeface="Calibri" panose="020F0502020204030204" pitchFamily="34" charset="0"/>
                <a:sym typeface="Helvetica Light"/>
              </a:rPr>
              <a:t>REGISTER</a:t>
            </a:r>
            <a:endParaRPr kumimoji="0" lang="pt-PT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cs typeface="Calibri" panose="020F0502020204030204" pitchFamily="34" charset="0"/>
              <a:sym typeface="Helvetica Ligh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456"/>
          <a:stretch/>
        </p:blipFill>
        <p:spPr>
          <a:xfrm>
            <a:off x="326008" y="631348"/>
            <a:ext cx="2834134" cy="21027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4366005"/>
            <a:ext cx="13992726" cy="304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37662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3810000" y="652941"/>
            <a:ext cx="12153900" cy="3957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232184"/>
                </a:solidFill>
                <a:latin typeface="Helvetica" pitchFamily="2" charset="0"/>
                <a:cs typeface="Calibri" panose="020F0502020204030204" pitchFamily="34" charset="0"/>
              </a:rPr>
              <a:t>Improve your metadata. </a:t>
            </a:r>
            <a:br>
              <a:rPr lang="en-US" sz="4800" b="1" dirty="0">
                <a:solidFill>
                  <a:srgbClr val="232184"/>
                </a:solidFill>
                <a:latin typeface="Helvetica" pitchFamily="2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rgbClr val="232184"/>
                </a:solidFill>
                <a:latin typeface="Helvetica" pitchFamily="2" charset="0"/>
                <a:cs typeface="Calibri" panose="020F0502020204030204" pitchFamily="34" charset="0"/>
              </a:rPr>
              <a:t>Get more connections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Calibri" panose="020F0502020204030204" pitchFamily="34" charset="0"/>
              </a:rPr>
              <a:t>OA Broker service offers a wealth of information on scholarly communication data.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8179269"/>
            <a:ext cx="3778250" cy="9647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7650" y="2793800"/>
            <a:ext cx="2990850" cy="77328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cs typeface="Calibri" panose="020F0502020204030204" pitchFamily="34" charset="0"/>
                <a:sym typeface="Helvetica Light"/>
              </a:rPr>
              <a:t>ENRICH</a:t>
            </a:r>
            <a:endParaRPr kumimoji="0" lang="pt-PT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cs typeface="Calibri" panose="020F0502020204030204" pitchFamily="34" charset="0"/>
              <a:sym typeface="Helvetica Ligh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62"/>
          <a:stretch/>
        </p:blipFill>
        <p:spPr>
          <a:xfrm>
            <a:off x="490621" y="525197"/>
            <a:ext cx="2516104" cy="225067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90621" y="4418111"/>
            <a:ext cx="1547327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32184"/>
                </a:solidFill>
                <a:effectLst/>
                <a:uLnTx/>
                <a:uFillTx/>
                <a:latin typeface="Helvetica" pitchFamily="2" charset="0"/>
                <a:cs typeface="Calibri" panose="020F0502020204030204" pitchFamily="34" charset="0"/>
                <a:sym typeface="Helvetica Light"/>
              </a:rPr>
              <a:t>Find out what interests you and subscribe to enrich your records.</a:t>
            </a:r>
          </a:p>
          <a:p>
            <a:pPr marL="0" marR="0" lvl="0" indent="0" algn="l" defTabSz="547687" rtl="0" eaLnBrk="1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Helvetica" pitchFamily="2" charset="0"/>
                <a:cs typeface="Calibri" panose="020F0502020204030204" pitchFamily="34" charset="0"/>
                <a:sym typeface="Helvetica Light"/>
              </a:rPr>
              <a:t>More &amp; Missing events that may enrich your Repository: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589337" y="6609609"/>
            <a:ext cx="9275846" cy="1584852"/>
            <a:chOff x="2849977" y="6267912"/>
            <a:chExt cx="9275846" cy="1584852"/>
          </a:xfrm>
        </p:grpSpPr>
        <p:sp>
          <p:nvSpPr>
            <p:cNvPr id="5" name="Rectangle 4"/>
            <p:cNvSpPr/>
            <p:nvPr/>
          </p:nvSpPr>
          <p:spPr>
            <a:xfrm>
              <a:off x="2849977" y="6267912"/>
              <a:ext cx="9275846" cy="15696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457200" marR="0" lvl="0" indent="-457200" algn="l" defTabSz="547687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cs typeface="Calibri" panose="020F0502020204030204" pitchFamily="34" charset="0"/>
                  <a:sym typeface="Helvetica Light"/>
                </a:rPr>
                <a:t>Persistent identifiers</a:t>
              </a:r>
            </a:p>
            <a:p>
              <a:pPr marL="457200" marR="0" lvl="0" indent="-457200" algn="l" defTabSz="547687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cs typeface="Calibri" panose="020F0502020204030204" pitchFamily="34" charset="0"/>
                  <a:sym typeface="Helvetica Light"/>
                </a:rPr>
                <a:t>Open Access Versions</a:t>
              </a:r>
            </a:p>
            <a:p>
              <a:pPr marL="457200" marR="0" lvl="0" indent="-457200" algn="l" defTabSz="547687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cs typeface="Calibri" panose="020F0502020204030204" pitchFamily="34" charset="0"/>
                  <a:sym typeface="Helvetica Light"/>
                </a:rPr>
                <a:t>Projects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092124" y="6283104"/>
              <a:ext cx="4033699" cy="15696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457200" marR="0" lvl="0" indent="-457200" algn="l" defTabSz="547687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cs typeface="Calibri" panose="020F0502020204030204" pitchFamily="34" charset="0"/>
                  <a:sym typeface="Helvetica Light"/>
                </a:rPr>
                <a:t>Subjects</a:t>
              </a:r>
            </a:p>
            <a:p>
              <a:pPr marL="457200" marR="0" lvl="0" indent="-457200" algn="l" defTabSz="547687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cs typeface="Calibri" panose="020F0502020204030204" pitchFamily="34" charset="0"/>
                  <a:sym typeface="Helvetica Light"/>
                </a:rPr>
                <a:t>Abstracts</a:t>
              </a:r>
            </a:p>
            <a:p>
              <a:pPr marL="0" marR="0" lvl="1" indent="0" algn="l" defTabSz="547687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cs typeface="Calibri" panose="020F0502020204030204" pitchFamily="34" charset="0"/>
                  <a:sym typeface="Helvetica Light"/>
                </a:rPr>
                <a:t>… datasets, software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cs typeface="Calibri" panose="020F0502020204030204" pitchFamily="34" charset="0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720656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3810000" y="652941"/>
            <a:ext cx="12153900" cy="3957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200" b="1" dirty="0">
                <a:solidFill>
                  <a:srgbClr val="232184"/>
                </a:solidFill>
                <a:latin typeface="Helvetica" pitchFamily="2" charset="0"/>
                <a:cs typeface="Calibri" panose="020F0502020204030204" pitchFamily="34" charset="0"/>
              </a:rPr>
              <a:t>Open research impact empowers Open Science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Calibri" panose="020F0502020204030204" pitchFamily="34" charset="0"/>
              </a:rPr>
              <a:t>Open Metrics service by sharing your usage data.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Calibri" panose="020F0502020204030204" pitchFamily="34" charset="0"/>
              </a:rPr>
              <a:t>Get the benefit of an aggregated environment to broaden the mechanisms for impact assessment.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8179269"/>
            <a:ext cx="3778250" cy="9647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7650" y="2793800"/>
            <a:ext cx="2990850" cy="77328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cs typeface="Calibri" panose="020F0502020204030204" pitchFamily="34" charset="0"/>
                <a:sym typeface="Helvetica Light"/>
              </a:rPr>
              <a:t>MEASURE</a:t>
            </a:r>
            <a:endParaRPr kumimoji="0" lang="pt-PT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0621" y="4720389"/>
            <a:ext cx="154732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232184"/>
                </a:solidFill>
                <a:effectLst/>
                <a:uLnTx/>
                <a:uFillTx/>
                <a:latin typeface="Helvetica" pitchFamily="2" charset="0"/>
                <a:cs typeface="Calibri" panose="020F0502020204030204" pitchFamily="34" charset="0"/>
                <a:sym typeface="Helvetica Light"/>
              </a:rPr>
              <a:t>Get usage statistics reports for your </a:t>
            </a: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232184"/>
                </a:solidFill>
                <a:effectLst/>
                <a:uLnTx/>
                <a:uFillTx/>
                <a:latin typeface="Helvetica" pitchFamily="2" charset="0"/>
                <a:cs typeface="Calibri" panose="020F0502020204030204" pitchFamily="34" charset="0"/>
                <a:sym typeface="Helvetica Light"/>
              </a:rPr>
              <a:t>datasource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32184"/>
              </a:solidFill>
              <a:effectLst/>
              <a:uLnTx/>
              <a:uFillTx/>
              <a:latin typeface="Helvetica" pitchFamily="2" charset="0"/>
              <a:cs typeface="Calibri" panose="020F0502020204030204" pitchFamily="34" charset="0"/>
              <a:sym typeface="Helvetica Light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585"/>
          <a:stretch/>
        </p:blipFill>
        <p:spPr>
          <a:xfrm>
            <a:off x="224088" y="652941"/>
            <a:ext cx="3037974" cy="19289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22"/>
          <a:stretch/>
        </p:blipFill>
        <p:spPr>
          <a:xfrm>
            <a:off x="394368" y="5704609"/>
            <a:ext cx="9191999" cy="21375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56" r="33342" b="2551"/>
          <a:stretch/>
        </p:blipFill>
        <p:spPr>
          <a:xfrm>
            <a:off x="9849518" y="5704609"/>
            <a:ext cx="6114382" cy="210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8378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Novelties 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9451840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525" y="89928"/>
            <a:ext cx="12490950" cy="70261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1304"/>
          <a:stretch/>
        </p:blipFill>
        <p:spPr>
          <a:xfrm>
            <a:off x="-474855" y="2305927"/>
            <a:ext cx="17122309" cy="64515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tângulo arredondado 3"/>
          <p:cNvSpPr/>
          <p:nvPr/>
        </p:nvSpPr>
        <p:spPr>
          <a:xfrm rot="717480">
            <a:off x="10047949" y="3206381"/>
            <a:ext cx="5823789" cy="174090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METADATA ENRICHMENTS FROM THE OPENAIRE BROKER SERVICE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(monthly notifications)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7610782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525" y="89928"/>
            <a:ext cx="12490950" cy="70261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900" y="4049486"/>
            <a:ext cx="8860305" cy="49839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tângulo arredondado 3"/>
          <p:cNvSpPr/>
          <p:nvPr/>
        </p:nvSpPr>
        <p:spPr>
          <a:xfrm rot="717480">
            <a:off x="10721308" y="3617422"/>
            <a:ext cx="5143044" cy="105986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sym typeface="Helvetica Light"/>
              </a:rPr>
              <a:t>Collection monitor provides the aggregation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sym typeface="Helvetica Light"/>
              </a:rPr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17092498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525" y="89928"/>
            <a:ext cx="12490950" cy="70261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7F91A26C-4B66-6348-B0DB-1DD1EE55F2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792" y="4940680"/>
            <a:ext cx="5297955" cy="39460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/>
          <a:srcRect b="27056"/>
          <a:stretch/>
        </p:blipFill>
        <p:spPr>
          <a:xfrm>
            <a:off x="4421529" y="4667005"/>
            <a:ext cx="6034242" cy="40129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FB478C23-0781-D84B-850B-9CC25770C7A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61630" y="2462376"/>
            <a:ext cx="6247701" cy="60089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tângulo arredondado 5"/>
          <p:cNvSpPr/>
          <p:nvPr/>
        </p:nvSpPr>
        <p:spPr>
          <a:xfrm rot="20927935">
            <a:off x="220569" y="3028557"/>
            <a:ext cx="7910571" cy="221762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THE SERVICE COLLECTS AND EXPLOITS USAGE METRICS LIKE DOWNLOADS AND METADATA VIEWS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</a:t>
            </a:r>
            <a:r>
              <a:rPr kumimoji="0" lang="de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sym typeface="Helvetica Light"/>
              </a:rPr>
              <a:t>(</a:t>
            </a:r>
            <a:r>
              <a:rPr kumimoji="0" lang="de" sz="28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sym typeface="Helvetica Light"/>
              </a:rPr>
              <a:t>tracking plugin, SUSHI endpoint, COUNTER reports</a:t>
            </a:r>
            <a:r>
              <a:rPr kumimoji="0" lang="de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Helvetica Light"/>
                <a:sym typeface="Helvetica Light"/>
              </a:rPr>
              <a:t>)</a:t>
            </a:r>
            <a:endParaRPr kumimoji="0" lang="de" sz="2800" b="0" i="0" u="none" strike="noStrike" kern="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8789927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6324062" y="1388611"/>
            <a:ext cx="3659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37C7E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provide.openaire.eu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2" r="4373"/>
          <a:stretch/>
        </p:blipFill>
        <p:spPr>
          <a:xfrm>
            <a:off x="5960189" y="2590101"/>
            <a:ext cx="4378906" cy="38931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tângulo arredondado 3"/>
          <p:cNvSpPr/>
          <p:nvPr/>
        </p:nvSpPr>
        <p:spPr>
          <a:xfrm>
            <a:off x="4790761" y="7758946"/>
            <a:ext cx="7060557" cy="65124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7625" tIns="47625" rIns="47625" bIns="47625" numCol="1" spcCol="38100" rtlCol="0" anchor="ctr">
            <a:spAutoFit/>
          </a:bodyPr>
          <a:lstStyle/>
          <a:p>
            <a:pPr marL="0" marR="0" lvl="0" indent="0" algn="ctr" defTabSz="54768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+mn-ea"/>
                <a:cs typeface="+mn-cs"/>
                <a:sym typeface="Helvetica Light"/>
              </a:rPr>
              <a:t>In production since October!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1741707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21"/>
          </p:nvPr>
        </p:nvSpPr>
        <p:spPr>
          <a:xfrm>
            <a:off x="116574" y="338668"/>
            <a:ext cx="14613436" cy="481394"/>
          </a:xfrm>
        </p:spPr>
        <p:txBody>
          <a:bodyPr>
            <a:noAutofit/>
          </a:bodyPr>
          <a:lstStyle/>
          <a:p>
            <a:r>
              <a:rPr lang="en-US" sz="4400" dirty="0" err="1" smtClean="0"/>
              <a:t>OpenAIRE’s</a:t>
            </a:r>
            <a:r>
              <a:rPr lang="en-US" sz="4400" dirty="0" smtClean="0"/>
              <a:t> e-infrastructure Commons – </a:t>
            </a:r>
            <a:r>
              <a:rPr lang="en-US" sz="4400" b="0" dirty="0" smtClean="0"/>
              <a:t>BROKER CONCEPT</a:t>
            </a:r>
            <a:endParaRPr lang="en-US" sz="4400" b="0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135893" y="1115954"/>
            <a:ext cx="15959439" cy="7809347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31" tIns="45716" rIns="91431" bIns="45716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endParaRPr lang="en-US" sz="3800"/>
          </a:p>
        </p:txBody>
      </p:sp>
      <p:sp>
        <p:nvSpPr>
          <p:cNvPr id="6" name="Rounded Rectangle 5"/>
          <p:cNvSpPr/>
          <p:nvPr/>
        </p:nvSpPr>
        <p:spPr bwMode="auto">
          <a:xfrm>
            <a:off x="6834917" y="2121415"/>
            <a:ext cx="9000121" cy="6410639"/>
          </a:xfrm>
          <a:prstGeom prst="roundRect">
            <a:avLst/>
          </a:prstGeom>
          <a:solidFill>
            <a:srgbClr val="5996F9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1" tIns="45716" rIns="91431" bIns="45716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endParaRPr lang="en-US" sz="3800"/>
          </a:p>
        </p:txBody>
      </p:sp>
      <p:sp>
        <p:nvSpPr>
          <p:cNvPr id="7" name="Rounded Rectangle 6"/>
          <p:cNvSpPr/>
          <p:nvPr/>
        </p:nvSpPr>
        <p:spPr bwMode="auto">
          <a:xfrm>
            <a:off x="7235585" y="5275243"/>
            <a:ext cx="8176153" cy="296880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1" tIns="45716" rIns="91431" bIns="45716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endParaRPr lang="en-US" sz="3800"/>
          </a:p>
        </p:txBody>
      </p:sp>
      <p:sp>
        <p:nvSpPr>
          <p:cNvPr id="8" name="Rounded Rectangle 7"/>
          <p:cNvSpPr/>
          <p:nvPr/>
        </p:nvSpPr>
        <p:spPr bwMode="auto">
          <a:xfrm>
            <a:off x="7393590" y="6139255"/>
            <a:ext cx="2534434" cy="936013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1" tIns="45716" rIns="91431" bIns="45716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Publications repositories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10100827" y="6139255"/>
            <a:ext cx="2534434" cy="936013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1" tIns="45716" rIns="91431" bIns="45716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Research Data repositories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12793663" y="6139255"/>
            <a:ext cx="2534434" cy="936013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1" tIns="45716" rIns="91431" bIns="45716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CRIS </a:t>
            </a:r>
          </a:p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systems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7393590" y="7147268"/>
            <a:ext cx="2534434" cy="936013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1" tIns="45716" rIns="91431" bIns="45716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Registries</a:t>
            </a:r>
          </a:p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(e.g. projects)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10100827" y="7147268"/>
            <a:ext cx="2534434" cy="936013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1" tIns="45716" rIns="91431" bIns="45716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OA</a:t>
            </a:r>
          </a:p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Journals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12793663" y="7147268"/>
            <a:ext cx="2534434" cy="936013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1" tIns="45716" rIns="91431" bIns="45716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Software</a:t>
            </a:r>
          </a:p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Repositories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6903984" y="4067993"/>
            <a:ext cx="2160029" cy="792011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1" tIns="45716" rIns="91431" bIns="45716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Validation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6903984" y="2987979"/>
            <a:ext cx="2160029" cy="792011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1" tIns="45716" rIns="91431" bIns="45716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Cleaning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9280016" y="2987979"/>
            <a:ext cx="2160029" cy="792011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1" tIns="45716" rIns="91431" bIns="45716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De-duplication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9280016" y="4067993"/>
            <a:ext cx="2160029" cy="792011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1" tIns="45716" rIns="91431" bIns="45716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Enrichment</a:t>
            </a:r>
          </a:p>
          <a:p>
            <a:pPr algn="ctr" eaLnBrk="1" hangingPunct="1"/>
            <a:r>
              <a:rPr lang="en-US" sz="2400" b="1" dirty="0">
                <a:latin typeface="Calibri" panose="020F0502020204030204" pitchFamily="34" charset="0"/>
                <a:cs typeface="PF Paperback"/>
              </a:rPr>
              <a:t>By inference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21712" y="5339913"/>
            <a:ext cx="4218903" cy="600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cs typeface="PF Paperback"/>
              </a:rPr>
              <a:t>CONTENT PROVIDERS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96489" y="2186800"/>
            <a:ext cx="3956595" cy="600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cs typeface="PF Paperback"/>
              </a:rPr>
              <a:t>INFO SPACE SERVICES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1368044" y="2411971"/>
            <a:ext cx="4322993" cy="2692126"/>
            <a:chOff x="9568160" y="3128488"/>
            <a:chExt cx="4654391" cy="453985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2" name="Oval 31"/>
            <p:cNvSpPr/>
            <p:nvPr/>
          </p:nvSpPr>
          <p:spPr>
            <a:xfrm>
              <a:off x="9843639" y="4709312"/>
              <a:ext cx="1630055" cy="651424"/>
            </a:xfrm>
            <a:prstGeom prst="ellips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Calibri" panose="020F0502020204030204" pitchFamily="34" charset="0"/>
                  <a:cs typeface="PF Paperback"/>
                </a:rPr>
                <a:t>Project</a:t>
              </a:r>
            </a:p>
          </p:txBody>
        </p:sp>
        <p:cxnSp>
          <p:nvCxnSpPr>
            <p:cNvPr id="33" name="Straight Connector 32"/>
            <p:cNvCxnSpPr>
              <a:stCxn id="32" idx="0"/>
              <a:endCxn id="36" idx="4"/>
            </p:cNvCxnSpPr>
            <p:nvPr/>
          </p:nvCxnSpPr>
          <p:spPr>
            <a:xfrm flipV="1">
              <a:off x="10658667" y="3793440"/>
              <a:ext cx="7768" cy="915872"/>
            </a:xfrm>
            <a:prstGeom prst="lin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12402601" y="4709312"/>
              <a:ext cx="1630055" cy="651424"/>
            </a:xfrm>
            <a:prstGeom prst="ellips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Calibri" panose="020F0502020204030204" pitchFamily="34" charset="0"/>
                  <a:cs typeface="PF Paperback"/>
                </a:rPr>
                <a:t>initiative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12402601" y="3128488"/>
              <a:ext cx="1630055" cy="651424"/>
            </a:xfrm>
            <a:prstGeom prst="ellips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Calibri" panose="020F0502020204030204" pitchFamily="34" charset="0"/>
                  <a:cs typeface="PF Paperback"/>
                </a:rPr>
                <a:t>Funder</a:t>
              </a:r>
            </a:p>
          </p:txBody>
        </p:sp>
        <p:sp>
          <p:nvSpPr>
            <p:cNvPr id="36" name="Oval 35"/>
            <p:cNvSpPr/>
            <p:nvPr/>
          </p:nvSpPr>
          <p:spPr>
            <a:xfrm>
              <a:off x="9851407" y="3142016"/>
              <a:ext cx="1630055" cy="651424"/>
            </a:xfrm>
            <a:prstGeom prst="ellips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Calibri" panose="020F0502020204030204" pitchFamily="34" charset="0"/>
                  <a:cs typeface="PF Paperback"/>
                </a:rPr>
                <a:t>Funding</a:t>
              </a:r>
            </a:p>
          </p:txBody>
        </p:sp>
        <p:cxnSp>
          <p:nvCxnSpPr>
            <p:cNvPr id="37" name="Straight Connector 36"/>
            <p:cNvCxnSpPr>
              <a:stCxn id="35" idx="2"/>
              <a:endCxn id="36" idx="6"/>
            </p:cNvCxnSpPr>
            <p:nvPr/>
          </p:nvCxnSpPr>
          <p:spPr>
            <a:xfrm flipH="1">
              <a:off x="11481462" y="3454200"/>
              <a:ext cx="921139" cy="13528"/>
            </a:xfrm>
            <a:prstGeom prst="lin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11152336" y="5936800"/>
              <a:ext cx="1630055" cy="651424"/>
            </a:xfrm>
            <a:prstGeom prst="ellips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Calibri" panose="020F0502020204030204" pitchFamily="34" charset="0"/>
                  <a:cs typeface="PF Paperback"/>
                </a:rPr>
                <a:t>Result</a:t>
              </a:r>
            </a:p>
          </p:txBody>
        </p:sp>
        <p:sp>
          <p:nvSpPr>
            <p:cNvPr id="39" name="Oval 38"/>
            <p:cNvSpPr/>
            <p:nvPr/>
          </p:nvSpPr>
          <p:spPr>
            <a:xfrm>
              <a:off x="9568160" y="7016920"/>
              <a:ext cx="1774071" cy="651424"/>
            </a:xfrm>
            <a:prstGeom prst="ellips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Calibri" panose="020F0502020204030204" pitchFamily="34" charset="0"/>
                  <a:cs typeface="PF Paperback"/>
                </a:rPr>
                <a:t>Publication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11152336" y="7016920"/>
              <a:ext cx="1630055" cy="651424"/>
            </a:xfrm>
            <a:prstGeom prst="ellips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Calibri" panose="020F0502020204030204" pitchFamily="34" charset="0"/>
                  <a:cs typeface="PF Paperback"/>
                </a:rPr>
                <a:t>Data</a:t>
              </a:r>
            </a:p>
          </p:txBody>
        </p:sp>
        <p:sp>
          <p:nvSpPr>
            <p:cNvPr id="41" name="Oval 40"/>
            <p:cNvSpPr/>
            <p:nvPr/>
          </p:nvSpPr>
          <p:spPr>
            <a:xfrm>
              <a:off x="12592496" y="7016920"/>
              <a:ext cx="1630055" cy="651424"/>
            </a:xfrm>
            <a:prstGeom prst="ellips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Calibri" panose="020F0502020204030204" pitchFamily="34" charset="0"/>
                  <a:cs typeface="PF Paperback"/>
                </a:rPr>
                <a:t>Software</a:t>
              </a:r>
            </a:p>
          </p:txBody>
        </p:sp>
        <p:cxnSp>
          <p:nvCxnSpPr>
            <p:cNvPr id="42" name="Straight Arrow Connector 41"/>
            <p:cNvCxnSpPr>
              <a:stCxn id="39" idx="0"/>
              <a:endCxn id="38" idx="4"/>
            </p:cNvCxnSpPr>
            <p:nvPr/>
          </p:nvCxnSpPr>
          <p:spPr bwMode="auto">
            <a:xfrm flipV="1">
              <a:off x="10455196" y="6588224"/>
              <a:ext cx="1512168" cy="428696"/>
            </a:xfrm>
            <a:prstGeom prst="straightConnector1">
              <a:avLst/>
            </a:prstGeom>
            <a:grpFill/>
            <a:ln w="254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Arrow Connector 42"/>
            <p:cNvCxnSpPr>
              <a:stCxn id="40" idx="0"/>
              <a:endCxn id="38" idx="4"/>
            </p:cNvCxnSpPr>
            <p:nvPr/>
          </p:nvCxnSpPr>
          <p:spPr bwMode="auto">
            <a:xfrm flipV="1">
              <a:off x="11967364" y="6588224"/>
              <a:ext cx="0" cy="428696"/>
            </a:xfrm>
            <a:prstGeom prst="straightConnector1">
              <a:avLst/>
            </a:prstGeom>
            <a:grpFill/>
            <a:ln w="254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>
              <a:stCxn id="41" idx="0"/>
              <a:endCxn id="38" idx="4"/>
            </p:cNvCxnSpPr>
            <p:nvPr/>
          </p:nvCxnSpPr>
          <p:spPr bwMode="auto">
            <a:xfrm flipH="1" flipV="1">
              <a:off x="11967364" y="6588224"/>
              <a:ext cx="1440160" cy="428696"/>
            </a:xfrm>
            <a:prstGeom prst="straightConnector1">
              <a:avLst/>
            </a:prstGeom>
            <a:grpFill/>
            <a:ln w="254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/>
            <p:cNvCxnSpPr>
              <a:stCxn id="34" idx="4"/>
              <a:endCxn id="38" idx="0"/>
            </p:cNvCxnSpPr>
            <p:nvPr/>
          </p:nvCxnSpPr>
          <p:spPr>
            <a:xfrm flipH="1">
              <a:off x="11967364" y="5360736"/>
              <a:ext cx="1250265" cy="576064"/>
            </a:xfrm>
            <a:prstGeom prst="lin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32" idx="4"/>
              <a:endCxn id="38" idx="0"/>
            </p:cNvCxnSpPr>
            <p:nvPr/>
          </p:nvCxnSpPr>
          <p:spPr>
            <a:xfrm>
              <a:off x="10658667" y="5360736"/>
              <a:ext cx="1308697" cy="576064"/>
            </a:xfrm>
            <a:prstGeom prst="lin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6"/>
            <p:cNvSpPr/>
            <p:nvPr/>
          </p:nvSpPr>
          <p:spPr>
            <a:xfrm>
              <a:off x="10936312" y="3917224"/>
              <a:ext cx="2016225" cy="651424"/>
            </a:xfrm>
            <a:prstGeom prst="ellips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  <a:latin typeface="Calibri" panose="020F0502020204030204" pitchFamily="34" charset="0"/>
                  <a:cs typeface="PF Paperback"/>
                </a:rPr>
                <a:t>Organization</a:t>
              </a:r>
            </a:p>
          </p:txBody>
        </p:sp>
        <p:cxnSp>
          <p:nvCxnSpPr>
            <p:cNvPr id="48" name="Straight Connector 47"/>
            <p:cNvCxnSpPr>
              <a:stCxn id="32" idx="0"/>
              <a:endCxn id="47" idx="2"/>
            </p:cNvCxnSpPr>
            <p:nvPr/>
          </p:nvCxnSpPr>
          <p:spPr>
            <a:xfrm flipV="1">
              <a:off x="10658667" y="4242936"/>
              <a:ext cx="277645" cy="466376"/>
            </a:xfrm>
            <a:prstGeom prst="lin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38" idx="0"/>
              <a:endCxn id="47" idx="4"/>
            </p:cNvCxnSpPr>
            <p:nvPr/>
          </p:nvCxnSpPr>
          <p:spPr>
            <a:xfrm flipH="1" flipV="1">
              <a:off x="11944425" y="4568648"/>
              <a:ext cx="22939" cy="1368152"/>
            </a:xfrm>
            <a:prstGeom prst="lin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34" idx="0"/>
              <a:endCxn id="47" idx="6"/>
            </p:cNvCxnSpPr>
            <p:nvPr/>
          </p:nvCxnSpPr>
          <p:spPr>
            <a:xfrm flipH="1" flipV="1">
              <a:off x="12952537" y="4242936"/>
              <a:ext cx="265092" cy="466376"/>
            </a:xfrm>
            <a:prstGeom prst="line">
              <a:avLst/>
            </a:prstGeom>
            <a:grpFill/>
            <a:ln>
              <a:solidFill>
                <a:srgbClr val="263B8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7767995" y="4932005"/>
            <a:ext cx="1440019" cy="1152015"/>
            <a:chOff x="-1449064" y="4355976"/>
            <a:chExt cx="5080001" cy="5080000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449064" y="4355976"/>
              <a:ext cx="5080001" cy="5080000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-611218" y="5943476"/>
              <a:ext cx="3229799" cy="2578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Arial Black" panose="020B0A04020102020204" pitchFamily="34" charset="0"/>
                  <a:cs typeface="Calibri" panose="020F0502020204030204" pitchFamily="34" charset="0"/>
                </a:rPr>
                <a:t>GUIDE</a:t>
              </a:r>
            </a:p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Arial Black" panose="020B0A04020102020204" pitchFamily="34" charset="0"/>
                  <a:cs typeface="Calibri" panose="020F0502020204030204" pitchFamily="34" charset="0"/>
                </a:rPr>
                <a:t>LINES</a:t>
              </a:r>
            </a:p>
          </p:txBody>
        </p:sp>
      </p:grpSp>
      <p:pic>
        <p:nvPicPr>
          <p:cNvPr id="51" name="Picture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8053" y="6588029"/>
            <a:ext cx="1008014" cy="96418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5984" y="5076007"/>
            <a:ext cx="942660" cy="942660"/>
          </a:xfrm>
          <a:prstGeom prst="rect">
            <a:avLst/>
          </a:prstGeom>
        </p:spPr>
      </p:pic>
      <p:grpSp>
        <p:nvGrpSpPr>
          <p:cNvPr id="66" name="Group 65"/>
          <p:cNvGrpSpPr/>
          <p:nvPr/>
        </p:nvGrpSpPr>
        <p:grpSpPr>
          <a:xfrm>
            <a:off x="13168068" y="1187955"/>
            <a:ext cx="1440019" cy="1152015"/>
            <a:chOff x="-1449064" y="4355976"/>
            <a:chExt cx="5080001" cy="508000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449064" y="4355976"/>
              <a:ext cx="5080001" cy="5080000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-848703" y="5943476"/>
              <a:ext cx="3704775" cy="2578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Arial Black" panose="020B0A04020102020204" pitchFamily="34" charset="0"/>
                  <a:cs typeface="Calibri" panose="020F0502020204030204" pitchFamily="34" charset="0"/>
                </a:rPr>
                <a:t>TERMS </a:t>
              </a:r>
            </a:p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Arial Black" panose="020B0A04020102020204" pitchFamily="34" charset="0"/>
                  <a:cs typeface="Calibri" panose="020F0502020204030204" pitchFamily="34" charset="0"/>
                </a:rPr>
                <a:t>OF USE</a:t>
              </a:r>
            </a:p>
          </p:txBody>
        </p:sp>
      </p:grpSp>
      <p:pic>
        <p:nvPicPr>
          <p:cNvPr id="59" name="Picture 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85437" y="1331956"/>
            <a:ext cx="942660" cy="942660"/>
          </a:xfrm>
          <a:prstGeom prst="rect">
            <a:avLst/>
          </a:prstGeom>
        </p:spPr>
      </p:pic>
      <p:pic>
        <p:nvPicPr>
          <p:cNvPr id="70" name="Picture 3" descr="Zenodo RS-2 small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2424" y="5352991"/>
            <a:ext cx="1287586" cy="6845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Grupo 2"/>
          <p:cNvGrpSpPr/>
          <p:nvPr/>
        </p:nvGrpSpPr>
        <p:grpSpPr>
          <a:xfrm>
            <a:off x="163800" y="683948"/>
            <a:ext cx="1268110" cy="1553696"/>
            <a:chOff x="423938" y="1289960"/>
            <a:chExt cx="1268234" cy="1553848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237760">
              <a:off x="749420" y="1289960"/>
              <a:ext cx="942752" cy="942752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237760">
              <a:off x="423938" y="1893302"/>
              <a:ext cx="993710" cy="950506"/>
            </a:xfrm>
            <a:prstGeom prst="rect">
              <a:avLst/>
            </a:prstGeom>
          </p:spPr>
        </p:pic>
      </p:grpSp>
      <p:sp>
        <p:nvSpPr>
          <p:cNvPr id="69" name="Content Placeholder 2"/>
          <p:cNvSpPr txBox="1">
            <a:spLocks/>
          </p:cNvSpPr>
          <p:nvPr/>
        </p:nvSpPr>
        <p:spPr>
          <a:xfrm>
            <a:off x="999904" y="2121414"/>
            <a:ext cx="5506346" cy="6338887"/>
          </a:xfrm>
          <a:prstGeom prst="rect">
            <a:avLst/>
          </a:prstGeom>
        </p:spPr>
        <p:txBody>
          <a:bodyPr/>
          <a:lstStyle>
            <a:lvl1pPr marL="223965" indent="-310432" algn="l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SzPct val="110000"/>
              <a:buFont typeface="Gill Sans" charset="0"/>
              <a:buChar char="•"/>
              <a:defRPr sz="3200" b="1" kern="1200">
                <a:solidFill>
                  <a:srgbClr val="59595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Gill Sans" charset="0"/>
              </a:defRPr>
            </a:lvl1pPr>
            <a:lvl2pPr marL="802304" indent="-310432" algn="l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SzPct val="110000"/>
              <a:buFont typeface="Gill Sans" charset="0"/>
              <a:buChar char="•"/>
              <a:defRPr sz="2800" b="1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Gill Sans" charset="0"/>
              </a:defRPr>
            </a:lvl2pPr>
            <a:lvl3pPr marL="1542238" indent="-310432" algn="l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SzPct val="110000"/>
              <a:buFont typeface="Gill Sans" charset="0"/>
              <a:buChar char="•"/>
              <a:defRPr sz="2400" b="1" kern="1200">
                <a:solidFill>
                  <a:srgbClr val="7D7D7D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Gill Sans" charset="0"/>
              </a:defRPr>
            </a:lvl3pPr>
            <a:lvl4pPr marL="1939138" indent="-310432" algn="l" rtl="0" eaLnBrk="0" fontAlgn="base" hangingPunct="0">
              <a:spcBef>
                <a:spcPts val="537"/>
              </a:spcBef>
              <a:spcAft>
                <a:spcPct val="0"/>
              </a:spcAft>
              <a:buSzPct val="110000"/>
              <a:buFont typeface="Gill Sans" charset="0"/>
              <a:buChar char="•"/>
              <a:defRPr sz="2500" kern="1200">
                <a:solidFill>
                  <a:srgbClr val="818181"/>
                </a:solidFill>
                <a:latin typeface="Arial"/>
                <a:ea typeface="ＭＳ Ｐゴシック" charset="0"/>
                <a:cs typeface="Arial"/>
                <a:sym typeface="Gill Sans" charset="0"/>
              </a:defRPr>
            </a:lvl4pPr>
            <a:lvl5pPr marL="2336038" indent="-310432" algn="l" rtl="0" eaLnBrk="0" fontAlgn="base" hangingPunct="0">
              <a:spcBef>
                <a:spcPts val="537"/>
              </a:spcBef>
              <a:spcAft>
                <a:spcPct val="0"/>
              </a:spcAft>
              <a:buSzPct val="110000"/>
              <a:buFont typeface="Gill Sans" charset="0"/>
              <a:buChar char="•"/>
              <a:defRPr sz="2500" kern="1200">
                <a:solidFill>
                  <a:srgbClr val="818181"/>
                </a:solidFill>
                <a:latin typeface="Arial"/>
                <a:ea typeface="Arial" charset="0"/>
                <a:cs typeface="Arial"/>
                <a:sym typeface="Gill Sans" charset="0"/>
              </a:defRPr>
            </a:lvl5pPr>
            <a:lvl6pPr marL="2245319" indent="-204121" algn="l" defTabSz="816479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3558" indent="-204121" algn="l" defTabSz="816479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1798" indent="-204121" algn="l" defTabSz="816479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70037" indent="-204121" algn="l" defTabSz="816479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Clr>
                <a:srgbClr val="595959"/>
              </a:buClr>
              <a:buSzPct val="111000"/>
              <a:buNone/>
            </a:pPr>
            <a:r>
              <a:rPr lang="en-US" altLang="en-US" dirty="0">
                <a:solidFill>
                  <a:schemeClr val="tx2"/>
                </a:solidFill>
                <a:sym typeface="Arial" charset="0"/>
              </a:rPr>
              <a:t>Repositories in OpenAIRE may </a:t>
            </a:r>
            <a:r>
              <a:rPr lang="en-US" altLang="en-US" b="0" dirty="0">
                <a:solidFill>
                  <a:schemeClr val="tx2"/>
                </a:solidFill>
                <a:sym typeface="Arial" charset="0"/>
              </a:rPr>
              <a:t>be interested to acquire metadata information about </a:t>
            </a:r>
            <a:r>
              <a:rPr lang="en-US" altLang="en-US" dirty="0">
                <a:solidFill>
                  <a:schemeClr val="tx2"/>
                </a:solidFill>
                <a:sym typeface="Arial" charset="0"/>
              </a:rPr>
              <a:t>publications</a:t>
            </a:r>
            <a:r>
              <a:rPr lang="en-US" altLang="en-US" b="0" dirty="0">
                <a:solidFill>
                  <a:schemeClr val="tx2"/>
                </a:solidFill>
                <a:sym typeface="Arial" charset="0"/>
              </a:rPr>
              <a:t> that are </a:t>
            </a:r>
          </a:p>
          <a:p>
            <a:pPr marL="0" indent="0" algn="ctr">
              <a:lnSpc>
                <a:spcPct val="100000"/>
              </a:lnSpc>
              <a:buClr>
                <a:srgbClr val="595959"/>
              </a:buClr>
              <a:buSzPct val="111000"/>
              <a:buNone/>
            </a:pPr>
            <a:endParaRPr lang="en-US" altLang="en-US" b="0" dirty="0">
              <a:solidFill>
                <a:schemeClr val="tx2"/>
              </a:solidFill>
              <a:sym typeface="Arial" charset="0"/>
            </a:endParaRPr>
          </a:p>
          <a:p>
            <a:pPr marL="0" indent="0" algn="ctr">
              <a:lnSpc>
                <a:spcPct val="100000"/>
              </a:lnSpc>
              <a:buClr>
                <a:srgbClr val="595959"/>
              </a:buClr>
              <a:buSzPct val="111000"/>
              <a:buNone/>
            </a:pPr>
            <a:r>
              <a:rPr lang="en-US" altLang="en-US" sz="4400" dirty="0">
                <a:sym typeface="Arial" charset="0"/>
              </a:rPr>
              <a:t>“potentially of interest to them” </a:t>
            </a:r>
            <a:endParaRPr lang="en-US" altLang="en-US" sz="3600" dirty="0">
              <a:sym typeface="Arial" charset="0"/>
            </a:endParaRPr>
          </a:p>
          <a:p>
            <a:pPr marL="0" indent="0">
              <a:lnSpc>
                <a:spcPct val="100000"/>
              </a:lnSpc>
              <a:buClr>
                <a:srgbClr val="595959"/>
              </a:buClr>
              <a:buSzPct val="111000"/>
              <a:buNone/>
            </a:pPr>
            <a:endParaRPr lang="en-US" altLang="en-US" sz="3600" b="0" i="1" dirty="0">
              <a:solidFill>
                <a:schemeClr val="tx2"/>
              </a:solidFill>
              <a:sym typeface="Arial" charset="0"/>
            </a:endParaRPr>
          </a:p>
          <a:p>
            <a:pPr marL="0" indent="0">
              <a:lnSpc>
                <a:spcPct val="100000"/>
              </a:lnSpc>
              <a:buClr>
                <a:srgbClr val="595959"/>
              </a:buClr>
              <a:buSzPct val="111000"/>
              <a:buNone/>
            </a:pPr>
            <a:r>
              <a:rPr lang="en-US" altLang="en-US" b="0" i="1" dirty="0">
                <a:solidFill>
                  <a:schemeClr val="tx2"/>
                </a:solidFill>
                <a:sym typeface="Arial" charset="0"/>
              </a:rPr>
              <a:t>i.e. be part of their collection: add </a:t>
            </a:r>
            <a:r>
              <a:rPr lang="en-US" altLang="en-US" i="1" dirty="0">
                <a:solidFill>
                  <a:schemeClr val="tx2"/>
                </a:solidFill>
                <a:sym typeface="Arial" charset="0"/>
              </a:rPr>
              <a:t>new records,</a:t>
            </a:r>
            <a:r>
              <a:rPr lang="en-US" altLang="en-US" b="0" i="1" dirty="0">
                <a:solidFill>
                  <a:schemeClr val="tx2"/>
                </a:solidFill>
                <a:sym typeface="Arial" charset="0"/>
              </a:rPr>
              <a:t> </a:t>
            </a:r>
            <a:r>
              <a:rPr lang="en-US" altLang="en-US" i="1" dirty="0">
                <a:solidFill>
                  <a:schemeClr val="tx2"/>
                </a:solidFill>
                <a:sym typeface="Arial" charset="0"/>
              </a:rPr>
              <a:t>enrich the records </a:t>
            </a:r>
            <a:r>
              <a:rPr lang="en-US" altLang="en-US" b="0" i="1" dirty="0">
                <a:solidFill>
                  <a:schemeClr val="tx2"/>
                </a:solidFill>
                <a:sym typeface="Arial" charset="0"/>
              </a:rPr>
              <a:t>with </a:t>
            </a:r>
            <a:r>
              <a:rPr lang="en-US" altLang="en-US" i="1" dirty="0">
                <a:solidFill>
                  <a:schemeClr val="tx2"/>
                </a:solidFill>
                <a:sym typeface="Arial" charset="0"/>
              </a:rPr>
              <a:t>extra metadata </a:t>
            </a:r>
            <a:r>
              <a:rPr lang="en-US" altLang="en-US" b="0" i="1" dirty="0">
                <a:solidFill>
                  <a:schemeClr val="tx2"/>
                </a:solidFill>
                <a:sym typeface="Arial" charset="0"/>
              </a:rPr>
              <a:t>information.</a:t>
            </a:r>
          </a:p>
        </p:txBody>
      </p:sp>
    </p:spTree>
    <p:extLst>
      <p:ext uri="{BB962C8B-B14F-4D97-AF65-F5344CB8AC3E}">
        <p14:creationId xmlns:p14="http://schemas.microsoft.com/office/powerpoint/2010/main" val="21530376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 animBg="1"/>
      <p:bldP spid="16" grpId="0" animBg="1"/>
      <p:bldP spid="17" grpId="0" animBg="1"/>
      <p:bldP spid="18" grpId="0" animBg="1"/>
      <p:bldP spid="29" grpId="0"/>
      <p:bldP spid="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 idx="4294967295"/>
          </p:nvPr>
        </p:nvSpPr>
        <p:spPr>
          <a:xfrm>
            <a:off x="464025" y="323850"/>
            <a:ext cx="15791976" cy="1766888"/>
          </a:xfrm>
          <a:prstGeom prst="rect">
            <a:avLst/>
          </a:prstGeom>
          <a:noFill/>
          <a:ln>
            <a:noFill/>
          </a:ln>
        </p:spPr>
        <p:txBody>
          <a:bodyPr vert="horz" lIns="91413" tIns="45685" rIns="91413" bIns="45685" rtlCol="0" anchor="b" anchorCtr="0">
            <a:noAutofit/>
          </a:bodyPr>
          <a:lstStyle/>
          <a:p>
            <a:pPr algn="l">
              <a:buClr>
                <a:srgbClr val="28288C"/>
              </a:buClr>
              <a:buFont typeface="Arial"/>
            </a:pPr>
            <a:r>
              <a:rPr lang="en-US" sz="5999" b="1" dirty="0">
                <a:solidFill>
                  <a:srgbClr val="4687E6"/>
                </a:solidFill>
              </a:rPr>
              <a:t>OpenAIRE Broker sketch</a:t>
            </a:r>
            <a:endParaRPr lang="en" sz="5999" b="1" dirty="0">
              <a:solidFill>
                <a:srgbClr val="4687E6"/>
              </a:solidFill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5472647" y="9347955"/>
            <a:ext cx="720654" cy="485727"/>
          </a:xfrm>
          <a:prstGeom prst="rect">
            <a:avLst/>
          </a:prstGeom>
          <a:noFill/>
          <a:ln>
            <a:noFill/>
          </a:ln>
        </p:spPr>
        <p:txBody>
          <a:bodyPr lIns="91413" tIns="45685" rIns="91413" bIns="45685" anchor="ctr" anchorCtr="0">
            <a:noAutofit/>
          </a:bodyPr>
          <a:lstStyle/>
          <a:p>
            <a:pPr hangingPunct="1">
              <a:buClr>
                <a:srgbClr val="595959"/>
              </a:buClr>
              <a:buSzPct val="25000"/>
            </a:pPr>
            <a:fld id="{00000000-1234-1234-1234-123412341234}" type="slidenum">
              <a:rPr lang="en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  <a:rtl val="0"/>
              </a:rPr>
              <a:pPr hangingPunct="1">
                <a:buClr>
                  <a:srgbClr val="595959"/>
                </a:buClr>
                <a:buSzPct val="25000"/>
              </a:pPr>
              <a:t>18</a:t>
            </a:fld>
            <a:endParaRPr lang="en" sz="1600">
              <a:solidFill>
                <a:srgbClr val="595959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7" name="Shape 147"/>
          <p:cNvSpPr/>
          <p:nvPr/>
        </p:nvSpPr>
        <p:spPr>
          <a:xfrm>
            <a:off x="4299275" y="3550763"/>
            <a:ext cx="4161726" cy="3016477"/>
          </a:xfrm>
          <a:prstGeom prst="roundRect">
            <a:avLst>
              <a:gd name="adj" fmla="val 16667"/>
            </a:avLst>
          </a:prstGeom>
          <a:solidFill>
            <a:srgbClr val="2913A6"/>
          </a:solidFill>
          <a:ln w="31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13" tIns="45685" rIns="91413" bIns="45685" anchor="ctr" anchorCtr="0">
            <a:noAutofit/>
          </a:bodyPr>
          <a:lstStyle/>
          <a:p>
            <a:pPr hangingPunct="1">
              <a:buClr>
                <a:srgbClr val="FFFFFF"/>
              </a:buClr>
              <a:buSzPct val="25000"/>
            </a:pPr>
            <a:r>
              <a:rPr lang="en-US" sz="2844" b="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  <a:rtl val="0"/>
              </a:rPr>
              <a:t>OpenAIRE</a:t>
            </a:r>
          </a:p>
          <a:p>
            <a:pPr hangingPunct="1">
              <a:buClr>
                <a:srgbClr val="FFFFFF"/>
              </a:buClr>
              <a:buSzPct val="25000"/>
            </a:pPr>
            <a:r>
              <a:rPr lang="en-US" sz="2844" b="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  <a:rtl val="0"/>
              </a:rPr>
              <a:t>Notification B</a:t>
            </a:r>
            <a:r>
              <a:rPr lang="en" sz="2844" b="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  <a:rtl val="0"/>
              </a:rPr>
              <a:t>roker</a:t>
            </a:r>
          </a:p>
        </p:txBody>
      </p:sp>
      <p:sp>
        <p:nvSpPr>
          <p:cNvPr id="8" name="Shape 148"/>
          <p:cNvSpPr/>
          <p:nvPr/>
        </p:nvSpPr>
        <p:spPr>
          <a:xfrm>
            <a:off x="9954292" y="3727319"/>
            <a:ext cx="6165119" cy="2663365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31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13" tIns="45685" rIns="91413" bIns="45685" anchor="ctr" anchorCtr="0">
            <a:noAutofit/>
          </a:bodyPr>
          <a:lstStyle/>
          <a:p>
            <a:pPr hangingPunct="1">
              <a:buClr>
                <a:srgbClr val="FFFFFF"/>
              </a:buClr>
              <a:buSzPct val="25000"/>
            </a:pPr>
            <a:r>
              <a:rPr lang="en-US" sz="2844" b="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  <a:rtl val="0"/>
              </a:rPr>
              <a:t>OpenAIRE </a:t>
            </a:r>
            <a:r>
              <a:rPr lang="en" sz="2844" b="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  <a:rtl val="0"/>
              </a:rPr>
              <a:t>Information Space Graph</a:t>
            </a:r>
          </a:p>
          <a:p>
            <a:pPr hangingPunct="1">
              <a:buClr>
                <a:srgbClr val="FFFFFF"/>
              </a:buClr>
              <a:buSzPct val="25000"/>
            </a:pPr>
            <a:r>
              <a:rPr lang="en-US" sz="2489" b="1" i="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  <a:rtl val="0"/>
              </a:rPr>
              <a:t>(d</a:t>
            </a:r>
            <a:r>
              <a:rPr lang="en" sz="2489" b="1" i="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  <a:rtl val="0"/>
              </a:rPr>
              <a:t>eduplication</a:t>
            </a:r>
            <a:r>
              <a:rPr lang="en-US" sz="2489" b="1" i="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  <a:rtl val="0"/>
              </a:rPr>
              <a:t>,</a:t>
            </a:r>
            <a:endParaRPr lang="en" sz="2489" b="1" i="1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  <a:rtl val="0"/>
            </a:endParaRPr>
          </a:p>
          <a:p>
            <a:pPr hangingPunct="1">
              <a:buClr>
                <a:srgbClr val="FFFFFF"/>
              </a:buClr>
              <a:buSzPct val="25000"/>
            </a:pPr>
            <a:r>
              <a:rPr lang="en" sz="2489" b="1" i="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  <a:rtl val="0"/>
              </a:rPr>
              <a:t>Inference</a:t>
            </a:r>
            <a:r>
              <a:rPr lang="en-US" sz="2489" b="1" i="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  <a:rtl val="0"/>
              </a:rPr>
              <a:t>,</a:t>
            </a:r>
            <a:endParaRPr lang="en" sz="2489" b="1" i="1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  <a:rtl val="0"/>
            </a:endParaRPr>
          </a:p>
          <a:p>
            <a:pPr hangingPunct="1">
              <a:buClr>
                <a:srgbClr val="FFFFFF"/>
              </a:buClr>
              <a:buSzPct val="25000"/>
            </a:pPr>
            <a:r>
              <a:rPr lang="en" sz="2489" b="1" i="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  <a:rtl val="0"/>
              </a:rPr>
              <a:t>Aggregation</a:t>
            </a:r>
            <a:r>
              <a:rPr lang="en-US" sz="2489" b="1" i="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  <a:rtl val="0"/>
              </a:rPr>
              <a:t>)</a:t>
            </a:r>
            <a:endParaRPr lang="en" sz="2489" b="1" i="1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  <a:rtl val="0"/>
            </a:endParaRPr>
          </a:p>
        </p:txBody>
      </p:sp>
      <p:sp>
        <p:nvSpPr>
          <p:cNvPr id="9" name="Shape 149"/>
          <p:cNvSpPr/>
          <p:nvPr/>
        </p:nvSpPr>
        <p:spPr>
          <a:xfrm>
            <a:off x="11367648" y="7020033"/>
            <a:ext cx="1152411" cy="786687"/>
          </a:xfrm>
          <a:prstGeom prst="can">
            <a:avLst>
              <a:gd name="adj" fmla="val 18423"/>
            </a:avLst>
          </a:prstGeom>
          <a:solidFill>
            <a:srgbClr val="FF6600"/>
          </a:solidFill>
          <a:ln w="31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13" tIns="45685" rIns="91413" bIns="45685" anchor="t" anchorCtr="0">
            <a:noAutofit/>
          </a:bodyPr>
          <a:lstStyle/>
          <a:p>
            <a:pPr hangingPunct="1"/>
            <a:endParaRPr sz="3733">
              <a:latin typeface="Cabin"/>
              <a:ea typeface="Cabin"/>
              <a:cs typeface="Cabin"/>
              <a:sym typeface="Cabin"/>
              <a:rtl val="0"/>
            </a:endParaRPr>
          </a:p>
        </p:txBody>
      </p:sp>
      <p:sp>
        <p:nvSpPr>
          <p:cNvPr id="10" name="Shape 150"/>
          <p:cNvSpPr/>
          <p:nvPr/>
        </p:nvSpPr>
        <p:spPr>
          <a:xfrm>
            <a:off x="13672075" y="7015379"/>
            <a:ext cx="1152411" cy="785822"/>
          </a:xfrm>
          <a:prstGeom prst="can">
            <a:avLst>
              <a:gd name="adj" fmla="val 23128"/>
            </a:avLst>
          </a:prstGeom>
          <a:solidFill>
            <a:srgbClr val="FF6600"/>
          </a:solidFill>
          <a:ln w="31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13" tIns="45685" rIns="91413" bIns="45685" anchor="t" anchorCtr="0">
            <a:noAutofit/>
          </a:bodyPr>
          <a:lstStyle/>
          <a:p>
            <a:pPr hangingPunct="1"/>
            <a:endParaRPr sz="3733">
              <a:latin typeface="Cabin"/>
              <a:ea typeface="Cabin"/>
              <a:cs typeface="Cabin"/>
              <a:sym typeface="Cabin"/>
              <a:rtl val="0"/>
            </a:endParaRPr>
          </a:p>
        </p:txBody>
      </p:sp>
      <p:sp>
        <p:nvSpPr>
          <p:cNvPr id="13" name="Shape 154"/>
          <p:cNvSpPr txBox="1"/>
          <p:nvPr/>
        </p:nvSpPr>
        <p:spPr>
          <a:xfrm>
            <a:off x="12784625" y="7123455"/>
            <a:ext cx="671447" cy="677746"/>
          </a:xfrm>
          <a:prstGeom prst="rect">
            <a:avLst/>
          </a:prstGeom>
          <a:noFill/>
          <a:ln>
            <a:noFill/>
          </a:ln>
        </p:spPr>
        <p:txBody>
          <a:bodyPr lIns="91413" tIns="45685" rIns="91413" bIns="45685" anchor="t" anchorCtr="0">
            <a:noAutofit/>
          </a:bodyPr>
          <a:lstStyle/>
          <a:p>
            <a:pPr hangingPunct="1">
              <a:buClr>
                <a:srgbClr val="000000"/>
              </a:buClr>
              <a:buSzPct val="25000"/>
            </a:pPr>
            <a:r>
              <a:rPr lang="en" sz="3733" dirty="0">
                <a:latin typeface="Cabin"/>
                <a:ea typeface="Cabin"/>
                <a:cs typeface="Cabin"/>
                <a:sym typeface="Cabin"/>
                <a:rtl val="0"/>
              </a:rPr>
              <a:t>…</a:t>
            </a:r>
          </a:p>
        </p:txBody>
      </p:sp>
      <p:sp>
        <p:nvSpPr>
          <p:cNvPr id="14" name="Shape 155"/>
          <p:cNvSpPr/>
          <p:nvPr/>
        </p:nvSpPr>
        <p:spPr>
          <a:xfrm>
            <a:off x="3040255" y="6194169"/>
            <a:ext cx="3096043" cy="1294542"/>
          </a:xfrm>
          <a:prstGeom prst="verticalScroll">
            <a:avLst>
              <a:gd name="adj" fmla="val 12500"/>
            </a:avLst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13" tIns="45685" rIns="91413" bIns="45685" anchor="ctr" anchorCtr="0">
            <a:noAutofit/>
          </a:bodyPr>
          <a:lstStyle/>
          <a:p>
            <a:pPr hangingPunct="1">
              <a:buClr>
                <a:srgbClr val="FFFFFF"/>
              </a:buClr>
              <a:buSzPct val="25000"/>
            </a:pPr>
            <a:r>
              <a:rPr lang="en" sz="2489" b="1" dirty="0">
                <a:solidFill>
                  <a:schemeClr val="bg1"/>
                </a:solidFill>
                <a:latin typeface="Cabin"/>
                <a:ea typeface="Cabin"/>
                <a:cs typeface="Cabin"/>
                <a:sym typeface="Cabin"/>
                <a:rtl val="0"/>
              </a:rPr>
              <a:t>Subscriptions</a:t>
            </a:r>
          </a:p>
        </p:txBody>
      </p:sp>
      <p:sp>
        <p:nvSpPr>
          <p:cNvPr id="15" name="Shape 156"/>
          <p:cNvSpPr/>
          <p:nvPr/>
        </p:nvSpPr>
        <p:spPr>
          <a:xfrm>
            <a:off x="6187222" y="6192980"/>
            <a:ext cx="3239771" cy="1295731"/>
          </a:xfrm>
          <a:prstGeom prst="verticalScroll">
            <a:avLst>
              <a:gd name="adj" fmla="val 12500"/>
            </a:avLst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13" tIns="45685" rIns="91413" bIns="45685" anchor="ctr" anchorCtr="0">
            <a:noAutofit/>
          </a:bodyPr>
          <a:lstStyle/>
          <a:p>
            <a:pPr hangingPunct="1">
              <a:buClr>
                <a:srgbClr val="FFFFFF"/>
              </a:buClr>
              <a:buSzPct val="25000"/>
            </a:pPr>
            <a:r>
              <a:rPr lang="en-US" sz="2489" b="1" dirty="0">
                <a:solidFill>
                  <a:schemeClr val="bg1"/>
                </a:solidFill>
                <a:latin typeface="Cabin"/>
                <a:ea typeface="Cabin"/>
                <a:cs typeface="Cabin"/>
                <a:sym typeface="Cabin"/>
                <a:rtl val="0"/>
              </a:rPr>
              <a:t>Potential</a:t>
            </a:r>
          </a:p>
          <a:p>
            <a:pPr hangingPunct="1">
              <a:buClr>
                <a:srgbClr val="FFFFFF"/>
              </a:buClr>
              <a:buSzPct val="25000"/>
            </a:pPr>
            <a:r>
              <a:rPr lang="en" sz="2489" b="1" dirty="0">
                <a:solidFill>
                  <a:schemeClr val="bg1"/>
                </a:solidFill>
                <a:latin typeface="Cabin"/>
                <a:ea typeface="Cabin"/>
                <a:cs typeface="Cabin"/>
                <a:sym typeface="Cabin"/>
                <a:rtl val="0"/>
              </a:rPr>
              <a:t>Notifications</a:t>
            </a:r>
          </a:p>
        </p:txBody>
      </p:sp>
      <p:cxnSp>
        <p:nvCxnSpPr>
          <p:cNvPr id="16" name="Shape 157"/>
          <p:cNvCxnSpPr/>
          <p:nvPr/>
        </p:nvCxnSpPr>
        <p:spPr>
          <a:xfrm>
            <a:off x="2248456" y="4689086"/>
            <a:ext cx="2088946" cy="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/>
            <a:headEnd type="none" w="med" len="med"/>
            <a:tailEnd type="stealth" w="lg" len="lg"/>
          </a:ln>
        </p:spPr>
      </p:cxnSp>
      <p:cxnSp>
        <p:nvCxnSpPr>
          <p:cNvPr id="17" name="Shape 158"/>
          <p:cNvCxnSpPr/>
          <p:nvPr/>
        </p:nvCxnSpPr>
        <p:spPr>
          <a:xfrm rot="10800000">
            <a:off x="2248455" y="5265249"/>
            <a:ext cx="2017517" cy="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/>
            <a:headEnd type="none" w="med" len="med"/>
            <a:tailEnd type="stealth" w="lg" len="lg"/>
          </a:ln>
        </p:spPr>
      </p:cxnSp>
      <p:sp>
        <p:nvSpPr>
          <p:cNvPr id="18" name="Shape 159"/>
          <p:cNvSpPr txBox="1"/>
          <p:nvPr/>
        </p:nvSpPr>
        <p:spPr>
          <a:xfrm>
            <a:off x="813854" y="4154332"/>
            <a:ext cx="4711368" cy="560621"/>
          </a:xfrm>
          <a:prstGeom prst="rect">
            <a:avLst/>
          </a:prstGeom>
          <a:noFill/>
          <a:ln>
            <a:noFill/>
          </a:ln>
        </p:spPr>
        <p:txBody>
          <a:bodyPr lIns="91413" tIns="45685" rIns="91413" bIns="4568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lvl="0" indent="0" algn="ctr">
              <a:buClr>
                <a:srgbClr val="000000"/>
              </a:buClr>
              <a:buSzPct val="25000"/>
              <a:buFont typeface="Cabin"/>
              <a:defRPr b="1">
                <a:latin typeface="Cabin"/>
                <a:ea typeface="Cabin"/>
                <a:cs typeface="Cabin"/>
              </a:defRPr>
            </a:lvl1pPr>
          </a:lstStyle>
          <a:p>
            <a:pPr hangingPunct="1"/>
            <a:r>
              <a:rPr lang="en" sz="2489" dirty="0">
                <a:sym typeface="Cabin"/>
                <a:rtl val="0"/>
              </a:rPr>
              <a:t>subscribe</a:t>
            </a:r>
          </a:p>
        </p:txBody>
      </p:sp>
      <p:sp>
        <p:nvSpPr>
          <p:cNvPr id="19" name="Shape 160"/>
          <p:cNvSpPr txBox="1"/>
          <p:nvPr/>
        </p:nvSpPr>
        <p:spPr>
          <a:xfrm>
            <a:off x="2386272" y="5193824"/>
            <a:ext cx="1557187" cy="461585"/>
          </a:xfrm>
          <a:prstGeom prst="rect">
            <a:avLst/>
          </a:prstGeom>
          <a:noFill/>
          <a:ln>
            <a:noFill/>
          </a:ln>
        </p:spPr>
        <p:txBody>
          <a:bodyPr lIns="91413" tIns="45685" rIns="91413" bIns="4568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lvl="0" indent="0" algn="ctr">
              <a:buClr>
                <a:srgbClr val="000000"/>
              </a:buClr>
              <a:buSzPct val="25000"/>
              <a:buFont typeface="Cabin"/>
              <a:defRPr b="1">
                <a:latin typeface="Cabin"/>
                <a:ea typeface="Cabin"/>
                <a:cs typeface="Cabin"/>
              </a:defRPr>
            </a:lvl1pPr>
          </a:lstStyle>
          <a:p>
            <a:pPr hangingPunct="1"/>
            <a:r>
              <a:rPr lang="en" sz="2489" dirty="0">
                <a:sym typeface="Cabin"/>
                <a:rtl val="0"/>
              </a:rPr>
              <a:t>notify</a:t>
            </a:r>
          </a:p>
        </p:txBody>
      </p:sp>
      <p:pic>
        <p:nvPicPr>
          <p:cNvPr id="22" name="Shape 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7137" y="4035157"/>
            <a:ext cx="1269515" cy="12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Shape 165"/>
          <p:cNvSpPr txBox="1"/>
          <p:nvPr/>
        </p:nvSpPr>
        <p:spPr>
          <a:xfrm>
            <a:off x="355546" y="5251555"/>
            <a:ext cx="1827033" cy="646049"/>
          </a:xfrm>
          <a:prstGeom prst="rect">
            <a:avLst/>
          </a:prstGeom>
          <a:noFill/>
          <a:ln>
            <a:noFill/>
          </a:ln>
        </p:spPr>
        <p:txBody>
          <a:bodyPr lIns="91413" tIns="45685" rIns="91413" bIns="4568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lvl="0" indent="0" algn="ctr">
              <a:buClr>
                <a:srgbClr val="000000"/>
              </a:buClr>
              <a:buSzPct val="25000"/>
              <a:buFont typeface="Cabin"/>
              <a:defRPr b="1">
                <a:latin typeface="Cabin"/>
                <a:ea typeface="Cabin"/>
                <a:cs typeface="Cabin"/>
              </a:defRPr>
            </a:lvl1pPr>
          </a:lstStyle>
          <a:p>
            <a:pPr hangingPunct="1"/>
            <a:r>
              <a:rPr lang="en" sz="2489" dirty="0">
                <a:sym typeface="Cabin"/>
                <a:rtl val="0"/>
              </a:rPr>
              <a:t>repository admin</a:t>
            </a:r>
          </a:p>
        </p:txBody>
      </p:sp>
      <p:sp>
        <p:nvSpPr>
          <p:cNvPr id="24" name="Shape 166"/>
          <p:cNvSpPr txBox="1"/>
          <p:nvPr/>
        </p:nvSpPr>
        <p:spPr>
          <a:xfrm>
            <a:off x="11367994" y="8189936"/>
            <a:ext cx="3600098" cy="369850"/>
          </a:xfrm>
          <a:prstGeom prst="rect">
            <a:avLst/>
          </a:prstGeom>
          <a:noFill/>
          <a:ln>
            <a:noFill/>
          </a:ln>
        </p:spPr>
        <p:txBody>
          <a:bodyPr lIns="91413" tIns="45685" rIns="91413" bIns="4568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lvl="0" indent="0" algn="ctr">
              <a:buClr>
                <a:srgbClr val="000000"/>
              </a:buClr>
              <a:buSzPct val="25000"/>
              <a:buFont typeface="Cabin"/>
              <a:defRPr b="1">
                <a:latin typeface="Cabin"/>
                <a:ea typeface="Cabin"/>
                <a:cs typeface="Cabin"/>
              </a:defRPr>
            </a:lvl1pPr>
          </a:lstStyle>
          <a:p>
            <a:pPr hangingPunct="1"/>
            <a:r>
              <a:rPr lang="en-US" sz="2489" dirty="0">
                <a:sym typeface="Cabin"/>
                <a:rtl val="0"/>
              </a:rPr>
              <a:t>OpenAIRE Data Sources</a:t>
            </a:r>
            <a:endParaRPr lang="en" sz="2489" dirty="0">
              <a:sym typeface="Cabin"/>
              <a:rtl val="0"/>
            </a:endParaRPr>
          </a:p>
        </p:txBody>
      </p:sp>
      <p:sp>
        <p:nvSpPr>
          <p:cNvPr id="26" name="Shape 163"/>
          <p:cNvSpPr/>
          <p:nvPr/>
        </p:nvSpPr>
        <p:spPr>
          <a:xfrm rot="16200000">
            <a:off x="12733096" y="6125272"/>
            <a:ext cx="730875" cy="903025"/>
          </a:xfrm>
          <a:prstGeom prst="leftRightArrow">
            <a:avLst>
              <a:gd name="adj1" fmla="val 49986"/>
              <a:gd name="adj2" fmla="val 25743"/>
            </a:avLst>
          </a:prstGeom>
          <a:solidFill>
            <a:schemeClr val="lt1"/>
          </a:solidFill>
          <a:ln w="31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13" tIns="45685" rIns="91413" bIns="45685" anchor="t" anchorCtr="0">
            <a:noAutofit/>
          </a:bodyPr>
          <a:lstStyle/>
          <a:p>
            <a:pPr hangingPunct="1"/>
            <a:endParaRPr sz="3733">
              <a:latin typeface="Cabin"/>
              <a:ea typeface="Cabin"/>
              <a:cs typeface="Cabin"/>
              <a:sym typeface="Cabin"/>
              <a:rtl val="0"/>
            </a:endParaRPr>
          </a:p>
        </p:txBody>
      </p:sp>
      <p:sp>
        <p:nvSpPr>
          <p:cNvPr id="27" name="Shape 162"/>
          <p:cNvSpPr txBox="1"/>
          <p:nvPr/>
        </p:nvSpPr>
        <p:spPr>
          <a:xfrm>
            <a:off x="11155958" y="2411971"/>
            <a:ext cx="4172139" cy="1291355"/>
          </a:xfrm>
          <a:prstGeom prst="rect">
            <a:avLst/>
          </a:prstGeom>
          <a:noFill/>
          <a:ln>
            <a:noFill/>
          </a:ln>
        </p:spPr>
        <p:txBody>
          <a:bodyPr lIns="91413" tIns="45685" rIns="91413" bIns="45685" anchor="t" anchorCtr="0">
            <a:noAutofit/>
          </a:bodyPr>
          <a:lstStyle/>
          <a:p>
            <a:pPr hangingPunct="1">
              <a:buClr>
                <a:srgbClr val="000000"/>
              </a:buClr>
              <a:buSzPct val="25000"/>
            </a:pPr>
            <a:r>
              <a:rPr lang="en-US" sz="2489" b="1" dirty="0">
                <a:latin typeface="Cabin"/>
                <a:ea typeface="Cabin"/>
                <a:cs typeface="Cabin"/>
                <a:sym typeface="Cabin"/>
                <a:rtl val="0"/>
              </a:rPr>
              <a:t>Identifying “events” relevant to repositories</a:t>
            </a:r>
          </a:p>
          <a:p>
            <a:pPr hangingPunct="1">
              <a:buClr>
                <a:srgbClr val="000000"/>
              </a:buClr>
              <a:buSzPct val="25000"/>
            </a:pPr>
            <a:r>
              <a:rPr lang="en-US" sz="2489" b="1" dirty="0">
                <a:latin typeface="Cabin"/>
                <a:ea typeface="Cabin"/>
                <a:cs typeface="Cabin"/>
                <a:sym typeface="Cabin"/>
                <a:rtl val="0"/>
              </a:rPr>
              <a:t>(enrichments &amp; additions)</a:t>
            </a:r>
            <a:endParaRPr lang="en" sz="2489" b="1" dirty="0">
              <a:latin typeface="Cabin"/>
              <a:ea typeface="Cabin"/>
              <a:cs typeface="Cabin"/>
              <a:sym typeface="Cabin"/>
              <a:rtl val="0"/>
            </a:endParaRPr>
          </a:p>
        </p:txBody>
      </p:sp>
      <p:sp>
        <p:nvSpPr>
          <p:cNvPr id="28" name="Shape 160"/>
          <p:cNvSpPr txBox="1"/>
          <p:nvPr/>
        </p:nvSpPr>
        <p:spPr>
          <a:xfrm>
            <a:off x="8442839" y="4154334"/>
            <a:ext cx="1557187" cy="461585"/>
          </a:xfrm>
          <a:prstGeom prst="rect">
            <a:avLst/>
          </a:prstGeom>
          <a:noFill/>
          <a:ln>
            <a:noFill/>
          </a:ln>
        </p:spPr>
        <p:txBody>
          <a:bodyPr lIns="91413" tIns="45685" rIns="91413" bIns="45685" anchor="t" anchorCtr="0">
            <a:noAutofit/>
          </a:bodyPr>
          <a:lstStyle/>
          <a:p>
            <a:pPr hangingPunct="1">
              <a:buClr>
                <a:srgbClr val="000000"/>
              </a:buClr>
              <a:buSzPct val="25000"/>
            </a:pPr>
            <a:r>
              <a:rPr lang="en-US" sz="2489" b="1" dirty="0">
                <a:latin typeface="Cabin"/>
                <a:ea typeface="Cabin"/>
                <a:cs typeface="Cabin"/>
                <a:sym typeface="Cabin"/>
                <a:rtl val="0"/>
              </a:rPr>
              <a:t>Sending events</a:t>
            </a:r>
            <a:endParaRPr lang="en" sz="2489" b="1" dirty="0">
              <a:latin typeface="Cabin"/>
              <a:ea typeface="Cabin"/>
              <a:cs typeface="Cabin"/>
              <a:sym typeface="Cabin"/>
              <a:rtl val="0"/>
            </a:endParaRPr>
          </a:p>
        </p:txBody>
      </p:sp>
      <p:cxnSp>
        <p:nvCxnSpPr>
          <p:cNvPr id="29" name="Shape 158"/>
          <p:cNvCxnSpPr/>
          <p:nvPr/>
        </p:nvCxnSpPr>
        <p:spPr>
          <a:xfrm flipH="1">
            <a:off x="8461001" y="5059000"/>
            <a:ext cx="1519879" cy="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/>
            <a:headEnd type="none" w="med" len="med"/>
            <a:tailEnd type="stealth" w="lg" len="lg"/>
          </a:ln>
        </p:spPr>
      </p:cxnSp>
      <p:sp>
        <p:nvSpPr>
          <p:cNvPr id="32" name="Shape 156"/>
          <p:cNvSpPr/>
          <p:nvPr/>
        </p:nvSpPr>
        <p:spPr>
          <a:xfrm>
            <a:off x="2938410" y="7618809"/>
            <a:ext cx="3239771" cy="1295731"/>
          </a:xfrm>
          <a:prstGeom prst="verticalScroll">
            <a:avLst>
              <a:gd name="adj" fmla="val 12500"/>
            </a:avLst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13" tIns="45685" rIns="91413" bIns="45685" anchor="ctr" anchorCtr="0">
            <a:noAutofit/>
          </a:bodyPr>
          <a:lstStyle/>
          <a:p>
            <a:pPr hangingPunct="1">
              <a:buClr>
                <a:srgbClr val="FFFFFF"/>
              </a:buClr>
              <a:buSzPct val="25000"/>
            </a:pPr>
            <a:r>
              <a:rPr lang="en-US" sz="2489" b="1" dirty="0">
                <a:solidFill>
                  <a:schemeClr val="bg1"/>
                </a:solidFill>
                <a:latin typeface="Cabin"/>
                <a:ea typeface="Cabin"/>
                <a:cs typeface="Cabin"/>
                <a:sym typeface="Cabin"/>
                <a:rtl val="0"/>
              </a:rPr>
              <a:t>Delivered</a:t>
            </a:r>
          </a:p>
          <a:p>
            <a:pPr hangingPunct="1">
              <a:buClr>
                <a:srgbClr val="FFFFFF"/>
              </a:buClr>
              <a:buSzPct val="25000"/>
            </a:pPr>
            <a:r>
              <a:rPr lang="en" sz="2489" b="1" dirty="0">
                <a:solidFill>
                  <a:schemeClr val="bg1"/>
                </a:solidFill>
                <a:latin typeface="Cabin"/>
                <a:ea typeface="Cabin"/>
                <a:cs typeface="Cabin"/>
                <a:sym typeface="Cabin"/>
                <a:rtl val="0"/>
              </a:rPr>
              <a:t>Notifications</a:t>
            </a:r>
          </a:p>
        </p:txBody>
      </p:sp>
      <p:cxnSp>
        <p:nvCxnSpPr>
          <p:cNvPr id="33" name="Elbow Connector 32"/>
          <p:cNvCxnSpPr>
            <a:stCxn id="15" idx="2"/>
            <a:endCxn id="32" idx="3"/>
          </p:cNvCxnSpPr>
          <p:nvPr/>
        </p:nvCxnSpPr>
        <p:spPr>
          <a:xfrm rot="5400000">
            <a:off x="6522681" y="6982245"/>
            <a:ext cx="777963" cy="1790893"/>
          </a:xfrm>
          <a:prstGeom prst="bentConnector4">
            <a:avLst>
              <a:gd name="adj1" fmla="val 8361"/>
              <a:gd name="adj2" fmla="val 427"/>
            </a:avLst>
          </a:prstGeom>
          <a:noFill/>
          <a:ln w="25400" cap="flat" cmpd="sng">
            <a:solidFill>
              <a:srgbClr val="000000"/>
            </a:solidFill>
            <a:prstDash val="dash"/>
            <a:miter/>
            <a:headEnd type="none" w="med" len="med"/>
            <a:tailEnd type="stealth" w="lg" len="lg"/>
          </a:ln>
        </p:spPr>
      </p:cxnSp>
      <p:sp>
        <p:nvSpPr>
          <p:cNvPr id="35" name="TextBox 34"/>
          <p:cNvSpPr txBox="1"/>
          <p:nvPr/>
        </p:nvSpPr>
        <p:spPr>
          <a:xfrm>
            <a:off x="11191693" y="203605"/>
            <a:ext cx="4927718" cy="200740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hangingPunct="1"/>
            <a:r>
              <a:rPr lang="en-US" sz="2489" b="1" dirty="0">
                <a:latin typeface="Arial"/>
                <a:cs typeface="Arial"/>
                <a:sym typeface="Arial"/>
                <a:rtl val="0"/>
              </a:rPr>
              <a:t>Event (potential notification)</a:t>
            </a:r>
            <a:r>
              <a:rPr lang="en-US" sz="2489" dirty="0">
                <a:latin typeface="Arial"/>
                <a:cs typeface="Arial"/>
                <a:sym typeface="Arial"/>
                <a:rtl val="0"/>
              </a:rPr>
              <a:t>:</a:t>
            </a:r>
          </a:p>
          <a:p>
            <a:pPr marL="507955" indent="-507955" hangingPunct="1">
              <a:buFont typeface="Arial"/>
              <a:buChar char="•"/>
            </a:pPr>
            <a:r>
              <a:rPr lang="en-US" sz="2489" i="1" dirty="0">
                <a:latin typeface="Arial"/>
                <a:cs typeface="Arial"/>
                <a:sym typeface="Arial"/>
                <a:rtl val="0"/>
              </a:rPr>
              <a:t>Message</a:t>
            </a:r>
          </a:p>
          <a:p>
            <a:pPr marL="507955" indent="-507955" hangingPunct="1">
              <a:buFont typeface="Arial"/>
              <a:buChar char="•"/>
            </a:pPr>
            <a:r>
              <a:rPr lang="en-US" sz="2489" i="1" dirty="0">
                <a:latin typeface="Arial"/>
                <a:cs typeface="Arial"/>
                <a:sym typeface="Arial"/>
                <a:rtl val="0"/>
              </a:rPr>
              <a:t>Topic</a:t>
            </a:r>
          </a:p>
          <a:p>
            <a:pPr marL="507955" indent="-507955" hangingPunct="1">
              <a:buFont typeface="Arial"/>
              <a:buChar char="•"/>
            </a:pPr>
            <a:r>
              <a:rPr lang="en-US" sz="2489" i="1" dirty="0" err="1">
                <a:latin typeface="Arial"/>
                <a:cs typeface="Arial"/>
                <a:sym typeface="Arial"/>
                <a:rtl val="0"/>
              </a:rPr>
              <a:t>TargetRepository</a:t>
            </a:r>
            <a:endParaRPr lang="en-US" sz="2489" i="1" dirty="0">
              <a:latin typeface="Arial"/>
              <a:cs typeface="Arial"/>
              <a:sym typeface="Arial"/>
              <a:rtl val="0"/>
            </a:endParaRPr>
          </a:p>
          <a:p>
            <a:pPr marL="507955" indent="-507955" hangingPunct="1">
              <a:buFont typeface="Arial"/>
              <a:buChar char="•"/>
            </a:pPr>
            <a:r>
              <a:rPr lang="en-US" sz="2489" i="1" dirty="0">
                <a:latin typeface="Arial"/>
                <a:cs typeface="Arial"/>
                <a:sym typeface="Arial"/>
                <a:rtl val="0"/>
              </a:rPr>
              <a:t>Trust</a:t>
            </a:r>
          </a:p>
        </p:txBody>
      </p:sp>
    </p:spTree>
    <p:extLst>
      <p:ext uri="{BB962C8B-B14F-4D97-AF65-F5344CB8AC3E}">
        <p14:creationId xmlns:p14="http://schemas.microsoft.com/office/powerpoint/2010/main" val="303132368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/>
          <p:cNvSpPr>
            <a:spLocks noGrp="1"/>
          </p:cNvSpPr>
          <p:nvPr>
            <p:ph type="body" sz="quarter" idx="11"/>
          </p:nvPr>
        </p:nvSpPr>
        <p:spPr>
          <a:xfrm>
            <a:off x="723899" y="1026821"/>
            <a:ext cx="15254038" cy="753684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spc="0" dirty="0" smtClean="0">
                <a:solidFill>
                  <a:schemeClr val="accent2"/>
                </a:solidFill>
              </a:rPr>
              <a:t>ENRICH/MISSING/PROJECT - OpenAIRE </a:t>
            </a:r>
            <a:r>
              <a:rPr lang="en-US" sz="2800" spc="0" dirty="0">
                <a:solidFill>
                  <a:schemeClr val="accent2"/>
                </a:solidFill>
              </a:rPr>
              <a:t>discovered references to research projects that can be associated to your publications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spc="0" dirty="0" smtClean="0">
                <a:solidFill>
                  <a:schemeClr val="accent2"/>
                </a:solidFill>
              </a:rPr>
              <a:t>ENRICH/MISSING/OPENACCESS_VERSION - OpenAIRE </a:t>
            </a:r>
            <a:r>
              <a:rPr lang="en-US" sz="2800" spc="0" dirty="0">
                <a:solidFill>
                  <a:schemeClr val="accent2"/>
                </a:solidFill>
              </a:rPr>
              <a:t>discovered Open Access versions of your publications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spc="0" dirty="0" smtClean="0">
                <a:solidFill>
                  <a:schemeClr val="accent2"/>
                </a:solidFill>
              </a:rPr>
              <a:t>ENRICH/MISSING/PID - OpenAIRE </a:t>
            </a:r>
            <a:r>
              <a:rPr lang="en-US" sz="2800" spc="0" dirty="0">
                <a:solidFill>
                  <a:schemeClr val="accent2"/>
                </a:solidFill>
              </a:rPr>
              <a:t>discovered missing persistent identifiers associated to your publications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spc="0" dirty="0" smtClean="0">
                <a:solidFill>
                  <a:schemeClr val="accent2"/>
                </a:solidFill>
              </a:rPr>
              <a:t>ENRICH/MISSING/ABSTRACT - OpenAIRE </a:t>
            </a:r>
            <a:r>
              <a:rPr lang="en-US" sz="2800" spc="0" dirty="0">
                <a:solidFill>
                  <a:schemeClr val="accent2"/>
                </a:solidFill>
              </a:rPr>
              <a:t>discovered missing abstracts among your </a:t>
            </a:r>
            <a:r>
              <a:rPr lang="en-US" sz="2800" spc="0" dirty="0" smtClean="0">
                <a:solidFill>
                  <a:schemeClr val="accent2"/>
                </a:solidFill>
              </a:rPr>
              <a:t>publications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spc="0" dirty="0" smtClean="0">
                <a:solidFill>
                  <a:schemeClr val="accent2"/>
                </a:solidFill>
              </a:rPr>
              <a:t>ENRICH/MISSING/DATE </a:t>
            </a:r>
            <a:r>
              <a:rPr lang="en-US" sz="2800" spc="0" dirty="0">
                <a:solidFill>
                  <a:schemeClr val="accent2"/>
                </a:solidFill>
              </a:rPr>
              <a:t>- OpenAIRE discovered missing </a:t>
            </a:r>
            <a:r>
              <a:rPr lang="en-US" sz="2800" spc="0" dirty="0" smtClean="0">
                <a:solidFill>
                  <a:schemeClr val="accent2"/>
                </a:solidFill>
              </a:rPr>
              <a:t>date values to </a:t>
            </a:r>
            <a:r>
              <a:rPr lang="en-US" sz="2800" spc="0" dirty="0">
                <a:solidFill>
                  <a:schemeClr val="accent2"/>
                </a:solidFill>
              </a:rPr>
              <a:t>your publications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spc="0" dirty="0" smtClean="0">
                <a:solidFill>
                  <a:schemeClr val="bg2">
                    <a:lumMod val="50000"/>
                  </a:schemeClr>
                </a:solidFill>
              </a:rPr>
              <a:t>ENRICH/MISSING/SUBJECT/MESHEUROPMC - OpenAIRE </a:t>
            </a:r>
            <a:r>
              <a:rPr lang="en-US" sz="2000" spc="0" dirty="0">
                <a:solidFill>
                  <a:schemeClr val="bg2">
                    <a:lumMod val="50000"/>
                  </a:schemeClr>
                </a:solidFill>
              </a:rPr>
              <a:t>discovered classification terms from the Medical Subject Headings </a:t>
            </a:r>
            <a:r>
              <a:rPr lang="en-US" sz="2000" spc="0" dirty="0" smtClean="0">
                <a:solidFill>
                  <a:schemeClr val="bg2">
                    <a:lumMod val="50000"/>
                  </a:schemeClr>
                </a:solidFill>
              </a:rPr>
              <a:t>that </a:t>
            </a:r>
            <a:r>
              <a:rPr lang="en-US" sz="2000" spc="0" dirty="0">
                <a:solidFill>
                  <a:schemeClr val="bg2">
                    <a:lumMod val="50000"/>
                  </a:schemeClr>
                </a:solidFill>
              </a:rPr>
              <a:t>can be associated to your publications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spc="0" dirty="0" smtClean="0">
                <a:solidFill>
                  <a:schemeClr val="bg2">
                    <a:lumMod val="50000"/>
                  </a:schemeClr>
                </a:solidFill>
              </a:rPr>
              <a:t>ENRICH/MISSING/SUBJECT/JEL - OpenAIRE </a:t>
            </a:r>
            <a:r>
              <a:rPr lang="en-US" sz="2000" spc="0" dirty="0">
                <a:solidFill>
                  <a:schemeClr val="bg2">
                    <a:lumMod val="50000"/>
                  </a:schemeClr>
                </a:solidFill>
              </a:rPr>
              <a:t>discovered Journal of Economic Literature (JEL) classification terms that can be associated to your publications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spc="0" dirty="0" smtClean="0">
                <a:solidFill>
                  <a:schemeClr val="bg2">
                    <a:lumMod val="50000"/>
                  </a:schemeClr>
                </a:solidFill>
              </a:rPr>
              <a:t>ENRICH/MISSING/SUBJECT/DDC - OpenAIRE </a:t>
            </a:r>
            <a:r>
              <a:rPr lang="en-US" sz="2000" spc="0" dirty="0">
                <a:solidFill>
                  <a:schemeClr val="bg2">
                    <a:lumMod val="50000"/>
                  </a:schemeClr>
                </a:solidFill>
              </a:rPr>
              <a:t>discovered Dewey Decimal classification terms (DDC) that can be associated to your publications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spc="0" dirty="0" smtClean="0">
                <a:solidFill>
                  <a:schemeClr val="bg2">
                    <a:lumMod val="50000"/>
                  </a:schemeClr>
                </a:solidFill>
              </a:rPr>
              <a:t>ENRICH/MISSING/SUBJECT/ACM - OpenAIRE </a:t>
            </a:r>
            <a:r>
              <a:rPr lang="en-US" sz="2000" spc="0" dirty="0">
                <a:solidFill>
                  <a:schemeClr val="bg2">
                    <a:lumMod val="50000"/>
                  </a:schemeClr>
                </a:solidFill>
              </a:rPr>
              <a:t>discovered ACM classification terms that can be associated to your publications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spc="0" dirty="0" smtClean="0">
                <a:solidFill>
                  <a:schemeClr val="bg2">
                    <a:lumMod val="50000"/>
                  </a:schemeClr>
                </a:solidFill>
              </a:rPr>
              <a:t>ENRICH/MISSING/SUBJECT/ARXIV - OpenAIRE </a:t>
            </a:r>
            <a:r>
              <a:rPr lang="en-US" sz="2000" spc="0" dirty="0">
                <a:solidFill>
                  <a:schemeClr val="bg2">
                    <a:lumMod val="50000"/>
                  </a:schemeClr>
                </a:solidFill>
              </a:rPr>
              <a:t>discovered ARXIV classification terms that can be associated to your publications</a:t>
            </a:r>
            <a:endParaRPr lang="pt-PT" sz="2000" spc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Marcador de Posição do Texto 6"/>
          <p:cNvSpPr>
            <a:spLocks noGrp="1"/>
          </p:cNvSpPr>
          <p:nvPr>
            <p:ph type="body" sz="quarter" idx="21"/>
          </p:nvPr>
        </p:nvSpPr>
        <p:spPr>
          <a:xfrm>
            <a:off x="711199" y="110064"/>
            <a:ext cx="14689221" cy="1145358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6"/>
                </a:solidFill>
              </a:rPr>
              <a:t>Enrichments events from the broker service</a:t>
            </a:r>
            <a:endParaRPr lang="en-US" sz="6000" dirty="0">
              <a:solidFill>
                <a:schemeClr val="accent6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77D4BE-F539-D04A-8CB9-4B543B2D7FFD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283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77D4BE-F539-D04A-8CB9-4B543B2D7FFD}" type="slidenum">
              <a:rPr lang="en-GB" smtClean="0"/>
              <a:pPr/>
              <a:t>20</a:t>
            </a:fld>
            <a:endParaRPr lang="en-GB" dirty="0"/>
          </a:p>
        </p:txBody>
      </p:sp>
      <p:sp>
        <p:nvSpPr>
          <p:cNvPr id="2" name="Marcador de Posição do Texto 1"/>
          <p:cNvSpPr>
            <a:spLocks noGrp="1"/>
          </p:cNvSpPr>
          <p:nvPr>
            <p:ph type="body" sz="quarter" idx="21"/>
          </p:nvPr>
        </p:nvSpPr>
        <p:spPr>
          <a:xfrm>
            <a:off x="292608" y="338668"/>
            <a:ext cx="4180755" cy="4562516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accent6"/>
                </a:solidFill>
              </a:rPr>
              <a:t>Enrichments: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6"/>
                </a:solidFill>
              </a:rPr>
              <a:t>MORE metadata</a:t>
            </a:r>
          </a:p>
          <a:p>
            <a:r>
              <a:rPr lang="en-US" sz="3200" dirty="0" smtClean="0">
                <a:solidFill>
                  <a:schemeClr val="accent6"/>
                </a:solidFill>
              </a:rPr>
              <a:t>or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6"/>
                </a:solidFill>
              </a:rPr>
              <a:t>MISSING metadata</a:t>
            </a:r>
          </a:p>
          <a:p>
            <a:endParaRPr lang="en-US" sz="4400" dirty="0" smtClean="0">
              <a:solidFill>
                <a:schemeClr val="accent6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02"/>
          <a:stretch/>
        </p:blipFill>
        <p:spPr>
          <a:xfrm>
            <a:off x="4562389" y="125846"/>
            <a:ext cx="11427888" cy="89376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75604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298012" y="8130877"/>
            <a:ext cx="3659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37C7E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provide.openaire.eu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4809"/>
            <a:ext cx="16256000" cy="6623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700" y="254953"/>
            <a:ext cx="95250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5351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24091" y="355600"/>
            <a:ext cx="15695271" cy="11049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4800" spc="0" dirty="0" smtClean="0">
                <a:latin typeface="Calibri" panose="020F0502020204030204" pitchFamily="34" charset="0"/>
                <a:cs typeface="Calibri" panose="020F0502020204030204" pitchFamily="34" charset="0"/>
              </a:rPr>
              <a:t>Support materials for Content Providers Dashboard uptake</a:t>
            </a:r>
            <a:endParaRPr lang="en-US" sz="4800" spc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711200" y="3229337"/>
            <a:ext cx="7200000" cy="3738622"/>
          </a:xfrm>
        </p:spPr>
        <p:txBody>
          <a:bodyPr>
            <a:normAutofit lnSpcReduction="10000"/>
          </a:bodyPr>
          <a:lstStyle/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b="1" spc="0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 </a:t>
            </a:r>
            <a:r>
              <a:rPr lang="en-US" sz="2800" b="1" spc="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How to validate and register your repository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b="1" spc="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 - How to enrich research artifacts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b="1" spc="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Usage Statistics – How to track the usage activity of your repository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b="1" spc="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ScholExplorer - Literature &amp; Data interlinking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b="1" spc="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Making your repository Open</a:t>
            </a:r>
          </a:p>
          <a:p>
            <a:pPr>
              <a:spcBef>
                <a:spcPts val="600"/>
              </a:spcBef>
            </a:pP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pt-PT" spc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Support</a:t>
            </a:r>
            <a:r>
              <a:rPr lang="pt-PT" spc="0" dirty="0" smtClean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pt-PT" spc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guides</a:t>
            </a:r>
            <a:endParaRPr lang="pt-PT" spc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8354544" y="3229337"/>
            <a:ext cx="7200000" cy="3738621"/>
          </a:xfrm>
        </p:spPr>
        <p:txBody>
          <a:bodyPr>
            <a:normAutofit/>
          </a:bodyPr>
          <a:lstStyle/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b="1" spc="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 your content count - </a:t>
            </a:r>
            <a:r>
              <a:rPr lang="en-US" sz="2800" b="1" spc="0" dirty="0" err="1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OpenAIRE</a:t>
            </a:r>
            <a:r>
              <a:rPr lang="en-US" sz="2800" b="1" spc="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Content providers Dashboard: service for repository </a:t>
            </a:r>
            <a:r>
              <a:rPr lang="en-US" sz="2800" b="1" spc="0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managers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800" b="1" spc="0" dirty="0" err="1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OpenAIRE</a:t>
            </a:r>
            <a:r>
              <a:rPr lang="fr-FR" sz="2800" b="1" spc="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spc="0" dirty="0" err="1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metrics</a:t>
            </a:r>
            <a:r>
              <a:rPr lang="fr-FR" sz="2800" b="1" spc="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service: usage </a:t>
            </a:r>
            <a:r>
              <a:rPr lang="fr-FR" sz="2800" b="1" spc="0" dirty="0" err="1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statistics</a:t>
            </a:r>
            <a:endParaRPr lang="fr-FR" sz="2800" b="1" spc="0" dirty="0" smtClean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b="1" spc="0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OpenAIRE </a:t>
            </a:r>
            <a:r>
              <a:rPr lang="en-US" sz="2800" b="1" spc="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Guidelines for data providers: new Metadata Application Profile for Literature </a:t>
            </a:r>
            <a:r>
              <a:rPr lang="en-US" sz="2800" b="1" spc="0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Repositories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pt-PT" spc="0" dirty="0" smtClean="0">
                <a:latin typeface="Calibri" panose="020F0502020204030204" pitchFamily="34" charset="0"/>
                <a:cs typeface="Calibri" panose="020F0502020204030204" pitchFamily="34" charset="0"/>
              </a:rPr>
              <a:t>Training – </a:t>
            </a:r>
            <a:r>
              <a:rPr lang="pt-PT" spc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webinars</a:t>
            </a:r>
            <a:endParaRPr lang="pt-PT" spc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7113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/>
          <p:cNvSpPr>
            <a:spLocks noGrp="1"/>
          </p:cNvSpPr>
          <p:nvPr>
            <p:ph type="body" sz="quarter" idx="10"/>
          </p:nvPr>
        </p:nvSpPr>
        <p:spPr>
          <a:xfrm>
            <a:off x="567159" y="1783830"/>
            <a:ext cx="15336456" cy="5576340"/>
          </a:xfrm>
        </p:spPr>
        <p:txBody>
          <a:bodyPr/>
          <a:lstStyle/>
          <a:p>
            <a:r>
              <a:rPr lang="en-US" sz="6600" dirty="0"/>
              <a:t>OpenAIRE Content Provider </a:t>
            </a:r>
            <a:r>
              <a:rPr lang="en-US" sz="6600" dirty="0" smtClean="0"/>
              <a:t>Dashboard</a:t>
            </a:r>
          </a:p>
          <a:p>
            <a:endParaRPr lang="en-US" sz="7200" dirty="0"/>
          </a:p>
          <a:p>
            <a:r>
              <a:rPr lang="en-US" sz="7200" i="1" dirty="0" smtClean="0"/>
              <a:t>what comes next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506657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/>
          <p:cNvSpPr>
            <a:spLocks noGrp="1"/>
          </p:cNvSpPr>
          <p:nvPr>
            <p:ph type="body" sz="quarter" idx="11"/>
          </p:nvPr>
        </p:nvSpPr>
        <p:spPr>
          <a:xfrm>
            <a:off x="354331" y="1484025"/>
            <a:ext cx="10458450" cy="6112925"/>
          </a:xfrm>
        </p:spPr>
        <p:txBody>
          <a:bodyPr/>
          <a:lstStyle/>
          <a:p>
            <a:r>
              <a:rPr lang="pt-PT" dirty="0">
                <a:solidFill>
                  <a:schemeClr val="accent6"/>
                </a:solidFill>
              </a:rPr>
              <a:t>ORCID &gt; </a:t>
            </a:r>
            <a:r>
              <a:rPr lang="pt-PT" dirty="0" err="1">
                <a:solidFill>
                  <a:schemeClr val="accent6"/>
                </a:solidFill>
              </a:rPr>
              <a:t>Publications</a:t>
            </a:r>
            <a:r>
              <a:rPr lang="pt-PT" dirty="0">
                <a:solidFill>
                  <a:schemeClr val="accent6"/>
                </a:solidFill>
              </a:rPr>
              <a:t>/</a:t>
            </a:r>
            <a:r>
              <a:rPr lang="pt-PT" dirty="0" err="1">
                <a:solidFill>
                  <a:schemeClr val="accent6"/>
                </a:solidFill>
              </a:rPr>
              <a:t>Datsets</a:t>
            </a:r>
            <a:r>
              <a:rPr lang="pt-PT" dirty="0">
                <a:solidFill>
                  <a:schemeClr val="accent6"/>
                </a:solidFill>
              </a:rPr>
              <a:t>/software</a:t>
            </a:r>
          </a:p>
          <a:p>
            <a:r>
              <a:rPr lang="pt-PT" dirty="0" err="1" smtClean="0">
                <a:solidFill>
                  <a:schemeClr val="accent6"/>
                </a:solidFill>
              </a:rPr>
              <a:t>Datasets</a:t>
            </a:r>
            <a:r>
              <a:rPr lang="pt-PT" dirty="0" smtClean="0">
                <a:solidFill>
                  <a:schemeClr val="accent6"/>
                </a:solidFill>
              </a:rPr>
              <a:t> &gt; </a:t>
            </a:r>
            <a:r>
              <a:rPr lang="pt-PT" dirty="0" err="1" smtClean="0">
                <a:solidFill>
                  <a:schemeClr val="accent6"/>
                </a:solidFill>
              </a:rPr>
              <a:t>Projects</a:t>
            </a:r>
            <a:endParaRPr lang="pt-PT" dirty="0" smtClean="0">
              <a:solidFill>
                <a:schemeClr val="accent6"/>
              </a:solidFill>
            </a:endParaRPr>
          </a:p>
          <a:p>
            <a:r>
              <a:rPr lang="pt-PT" dirty="0" err="1" smtClean="0">
                <a:solidFill>
                  <a:schemeClr val="accent6"/>
                </a:solidFill>
              </a:rPr>
              <a:t>Publications</a:t>
            </a:r>
            <a:r>
              <a:rPr lang="pt-PT" dirty="0" smtClean="0">
                <a:solidFill>
                  <a:schemeClr val="accent6"/>
                </a:solidFill>
              </a:rPr>
              <a:t> &lt;-&gt; Software</a:t>
            </a:r>
          </a:p>
          <a:p>
            <a:r>
              <a:rPr lang="pt-PT" dirty="0" err="1" smtClean="0">
                <a:solidFill>
                  <a:schemeClr val="accent6"/>
                </a:solidFill>
              </a:rPr>
              <a:t>Publications</a:t>
            </a:r>
            <a:r>
              <a:rPr lang="pt-PT" dirty="0" smtClean="0">
                <a:solidFill>
                  <a:schemeClr val="accent6"/>
                </a:solidFill>
              </a:rPr>
              <a:t> </a:t>
            </a:r>
            <a:r>
              <a:rPr lang="pt-PT" dirty="0">
                <a:solidFill>
                  <a:schemeClr val="accent6"/>
                </a:solidFill>
              </a:rPr>
              <a:t>&lt;-&gt; </a:t>
            </a:r>
            <a:r>
              <a:rPr lang="pt-PT" dirty="0" err="1" smtClean="0">
                <a:solidFill>
                  <a:schemeClr val="accent6"/>
                </a:solidFill>
              </a:rPr>
              <a:t>Datasets</a:t>
            </a:r>
            <a:endParaRPr lang="pt-PT" dirty="0">
              <a:solidFill>
                <a:schemeClr val="accent6"/>
              </a:solidFill>
            </a:endParaRPr>
          </a:p>
          <a:p>
            <a:endParaRPr lang="pt-PT" dirty="0" smtClean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pt-PT" dirty="0" smtClean="0"/>
              <a:t>New broker </a:t>
            </a:r>
            <a:r>
              <a:rPr lang="pt-PT" dirty="0" err="1" smtClean="0"/>
              <a:t>events</a:t>
            </a:r>
            <a:endParaRPr lang="pt-PT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b="1" dirty="0"/>
              <a:t>OpenAIRE-Connect EAB meeting</a:t>
            </a:r>
            <a:r>
              <a:rPr lang="en-US" dirty="0"/>
              <a:t>, 8th of March, 2019 - Pisa</a:t>
            </a:r>
          </a:p>
          <a:p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13971" t="10218" r="18883"/>
          <a:stretch/>
        </p:blipFill>
        <p:spPr>
          <a:xfrm>
            <a:off x="7434055" y="2412916"/>
            <a:ext cx="8539008" cy="64224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87381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pc="-150" dirty="0"/>
              <a:t>OpenAIRE usage statistics service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pt-PT" dirty="0" err="1" smtClean="0"/>
              <a:t>Overview</a:t>
            </a:r>
            <a:r>
              <a:rPr lang="pt-PT" dirty="0" smtClean="0"/>
              <a:t>, demo </a:t>
            </a:r>
            <a:r>
              <a:rPr lang="pt-PT" dirty="0" err="1" smtClean="0"/>
              <a:t>and</a:t>
            </a:r>
            <a:r>
              <a:rPr lang="pt-PT" dirty="0" smtClean="0"/>
              <a:t> </a:t>
            </a:r>
            <a:r>
              <a:rPr lang="pt-PT" dirty="0" err="1" smtClean="0"/>
              <a:t>collection</a:t>
            </a:r>
            <a:r>
              <a:rPr lang="pt-PT" dirty="0" smtClean="0"/>
              <a:t> </a:t>
            </a:r>
            <a:r>
              <a:rPr lang="pt-PT" dirty="0" err="1" smtClean="0"/>
              <a:t>workflows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5278787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p3"/>
          <p:cNvSpPr txBox="1"/>
          <p:nvPr/>
        </p:nvSpPr>
        <p:spPr>
          <a:xfrm>
            <a:off x="711360" y="355680"/>
            <a:ext cx="14825880" cy="110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2D3292"/>
                </a:solidFill>
                <a:latin typeface="Arial"/>
                <a:ea typeface="Arial"/>
                <a:cs typeface="Arial"/>
                <a:sym typeface="Arial"/>
              </a:rPr>
              <a:t>Why Usage Statistics</a:t>
            </a:r>
            <a:endParaRPr sz="5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6" name="Google Shape;1486;p3"/>
          <p:cNvSpPr txBox="1"/>
          <p:nvPr/>
        </p:nvSpPr>
        <p:spPr>
          <a:xfrm>
            <a:off x="711360" y="2743200"/>
            <a:ext cx="7199640" cy="3538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Autofit/>
          </a:bodyPr>
          <a:lstStyle/>
          <a:p>
            <a:pPr marL="432000" marR="0" lvl="0" indent="-32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Noto Sans Symbols"/>
              <a:buChar char="●"/>
            </a:pPr>
            <a:r>
              <a:rPr lang="en-US" sz="3600" b="0" i="0" u="none" strike="noStrike" cap="none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rPr>
              <a:t>Authors / readers: to assess impact and to compare with </a:t>
            </a:r>
            <a:r>
              <a:rPr lang="en-US" sz="3600" b="0" i="1" u="none" strike="noStrike" cap="none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rPr>
              <a:t>scholarly works</a:t>
            </a:r>
            <a:r>
              <a:rPr lang="en-US" sz="3600" b="0" i="0" u="none" strike="noStrike" cap="none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rPr>
              <a:t> of peers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32000" marR="0" lvl="0" indent="-324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Noto Sans Symbols"/>
              <a:buChar char="●"/>
            </a:pPr>
            <a:r>
              <a:rPr lang="en-US" sz="3600" b="0" i="0" u="none" strike="noStrike" cap="none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rPr>
              <a:t>Repository managers: how often / how well is the </a:t>
            </a:r>
            <a:r>
              <a:rPr lang="en-US" sz="3600" b="0" i="1" u="none" strike="noStrike" cap="none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rPr>
              <a:t>repository service</a:t>
            </a:r>
            <a:r>
              <a:rPr lang="en-US" sz="3600" b="0" i="0" u="none" strike="noStrike" cap="none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rPr>
              <a:t> used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7" name="Google Shape;1487;p3"/>
          <p:cNvSpPr txBox="1"/>
          <p:nvPr/>
        </p:nvSpPr>
        <p:spPr>
          <a:xfrm>
            <a:off x="8321040" y="2679480"/>
            <a:ext cx="7199640" cy="3538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rmAutofit/>
          </a:bodyPr>
          <a:lstStyle/>
          <a:p>
            <a:pPr marL="432000" marR="0" lvl="0" indent="-32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Noto Sans Symbols"/>
              <a:buChar char="●"/>
            </a:pPr>
            <a:r>
              <a:rPr lang="en-US" sz="3600" b="0" i="0" u="none" strike="noStrike" cap="none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rPr>
              <a:t>Research funders / administrators: usage metrics as part of a variety of metrics to assess impact of </a:t>
            </a:r>
            <a:r>
              <a:rPr lang="en-US" sz="3600" b="0" i="1" u="none" strike="noStrike" cap="none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rPr>
              <a:t>research</a:t>
            </a:r>
            <a:r>
              <a:rPr lang="en-US" sz="3600" b="0" i="0" u="none" strike="noStrike" cap="none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rPr>
              <a:t> funded or supported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8" name="Google Shape;1488;p3"/>
          <p:cNvSpPr txBox="1"/>
          <p:nvPr/>
        </p:nvSpPr>
        <p:spPr>
          <a:xfrm>
            <a:off x="3714725" y="7233950"/>
            <a:ext cx="9840900" cy="10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4" b="1">
                <a:solidFill>
                  <a:srgbClr val="232184"/>
                </a:solidFill>
                <a:latin typeface="Calibri"/>
                <a:ea typeface="Calibri"/>
                <a:cs typeface="Calibri"/>
                <a:sym typeface="Calibri"/>
              </a:rPr>
              <a:t>Open research impact empowers Open Science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59322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p4"/>
          <p:cNvSpPr txBox="1"/>
          <p:nvPr/>
        </p:nvSpPr>
        <p:spPr>
          <a:xfrm>
            <a:off x="723960" y="1483920"/>
            <a:ext cx="13517281" cy="611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2D3292"/>
              </a:buClr>
              <a:buSzPts val="4400"/>
              <a:buFont typeface="Arial"/>
              <a:buChar char="●"/>
            </a:pPr>
            <a:r>
              <a:rPr lang="en-US" sz="44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(1) </a:t>
            </a:r>
            <a:r>
              <a:rPr lang="en-US" sz="4400" b="1" i="0" u="none" strike="noStrike" cap="none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Tracking of usage events or (2) retrieving COUNTER reports on scholarly work items in repositories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2D3292"/>
              </a:buClr>
              <a:buSzPts val="4400"/>
              <a:buFont typeface="Arial"/>
              <a:buChar char="●"/>
            </a:pPr>
            <a:r>
              <a:rPr lang="en-US" sz="4400" b="1" i="0" u="none" strike="noStrike" cap="none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Applying rules based on COUNTER CoP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2D3292"/>
              </a:buClr>
              <a:buSzPts val="4400"/>
              <a:buFont typeface="Arial"/>
              <a:buChar char="●"/>
            </a:pPr>
            <a:r>
              <a:rPr lang="en-US" sz="4400" b="1" i="0" u="none" strike="noStrike" cap="none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Aggregating metrics on usage for scholarly works</a:t>
            </a:r>
            <a:endParaRPr sz="4400" b="1" i="0" u="none" strike="noStrike" cap="none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595959"/>
              </a:buClr>
              <a:buSzPts val="4400"/>
              <a:buFont typeface="Helvetica Neue"/>
              <a:buChar char="●"/>
            </a:pPr>
            <a:r>
              <a:rPr lang="en-US" sz="4400" b="1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Repository plugins to track usage events</a:t>
            </a:r>
            <a:endParaRPr sz="4400" b="1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4" name="Google Shape;1494;p4"/>
          <p:cNvSpPr txBox="1"/>
          <p:nvPr/>
        </p:nvSpPr>
        <p:spPr>
          <a:xfrm>
            <a:off x="711360" y="338760"/>
            <a:ext cx="13529881" cy="114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2D329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How it works</a:t>
            </a: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7017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9" name="Google Shape;1499;p5"/>
          <p:cNvGrpSpPr/>
          <p:nvPr/>
        </p:nvGrpSpPr>
        <p:grpSpPr>
          <a:xfrm>
            <a:off x="2394720" y="2010240"/>
            <a:ext cx="12241800" cy="6929280"/>
            <a:chOff x="2394720" y="2010240"/>
            <a:chExt cx="12241800" cy="6929280"/>
          </a:xfrm>
        </p:grpSpPr>
        <p:sp>
          <p:nvSpPr>
            <p:cNvPr id="1500" name="Google Shape;1500;p5"/>
            <p:cNvSpPr/>
            <p:nvPr/>
          </p:nvSpPr>
          <p:spPr>
            <a:xfrm>
              <a:off x="2814480" y="4190760"/>
              <a:ext cx="10660680" cy="2556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</p:sp>
        <p:sp>
          <p:nvSpPr>
            <p:cNvPr id="1501" name="Google Shape;1501;p5"/>
            <p:cNvSpPr/>
            <p:nvPr/>
          </p:nvSpPr>
          <p:spPr>
            <a:xfrm>
              <a:off x="2814480" y="7128000"/>
              <a:ext cx="10660680" cy="2556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</p:sp>
        <p:sp>
          <p:nvSpPr>
            <p:cNvPr id="1502" name="Google Shape;1502;p5"/>
            <p:cNvSpPr/>
            <p:nvPr/>
          </p:nvSpPr>
          <p:spPr>
            <a:xfrm>
              <a:off x="7737480" y="4614120"/>
              <a:ext cx="990720" cy="511920"/>
            </a:xfrm>
            <a:custGeom>
              <a:avLst/>
              <a:gdLst/>
              <a:ahLst/>
              <a:cxnLst/>
              <a:rect l="l" t="t" r="r" b="b"/>
              <a:pathLst>
                <a:path w="179294" h="209177" extrusionOk="0">
                  <a:moveTo>
                    <a:pt x="89647" y="0"/>
                  </a:moveTo>
                  <a:cubicBezTo>
                    <a:pt x="73464" y="0"/>
                    <a:pt x="58485" y="1345"/>
                    <a:pt x="44712" y="4025"/>
                  </a:cubicBezTo>
                  <a:cubicBezTo>
                    <a:pt x="30938" y="6714"/>
                    <a:pt x="20040" y="10347"/>
                    <a:pt x="12028" y="14941"/>
                  </a:cubicBezTo>
                  <a:cubicBezTo>
                    <a:pt x="4006" y="19536"/>
                    <a:pt x="0" y="24513"/>
                    <a:pt x="0" y="29882"/>
                  </a:cubicBezTo>
                  <a:lnTo>
                    <a:pt x="0" y="44824"/>
                  </a:lnTo>
                  <a:cubicBezTo>
                    <a:pt x="0" y="50193"/>
                    <a:pt x="4006" y="55170"/>
                    <a:pt x="12028" y="59765"/>
                  </a:cubicBezTo>
                  <a:cubicBezTo>
                    <a:pt x="20040" y="64359"/>
                    <a:pt x="30938" y="67992"/>
                    <a:pt x="44712" y="70681"/>
                  </a:cubicBezTo>
                  <a:cubicBezTo>
                    <a:pt x="58485" y="73361"/>
                    <a:pt x="73464" y="74706"/>
                    <a:pt x="89647" y="74706"/>
                  </a:cubicBezTo>
                  <a:cubicBezTo>
                    <a:pt x="105830" y="74706"/>
                    <a:pt x="120818" y="73361"/>
                    <a:pt x="134592" y="70681"/>
                  </a:cubicBezTo>
                  <a:cubicBezTo>
                    <a:pt x="148366" y="67992"/>
                    <a:pt x="159254" y="64359"/>
                    <a:pt x="167276" y="59765"/>
                  </a:cubicBezTo>
                  <a:cubicBezTo>
                    <a:pt x="175288" y="55170"/>
                    <a:pt x="179294" y="50193"/>
                    <a:pt x="179294" y="44824"/>
                  </a:cubicBezTo>
                  <a:lnTo>
                    <a:pt x="179294" y="29882"/>
                  </a:lnTo>
                  <a:cubicBezTo>
                    <a:pt x="179294" y="24513"/>
                    <a:pt x="175288" y="19536"/>
                    <a:pt x="167276" y="14941"/>
                  </a:cubicBezTo>
                  <a:cubicBezTo>
                    <a:pt x="159254" y="10347"/>
                    <a:pt x="148366" y="6714"/>
                    <a:pt x="134592" y="4025"/>
                  </a:cubicBezTo>
                  <a:cubicBezTo>
                    <a:pt x="120818" y="1345"/>
                    <a:pt x="105830" y="0"/>
                    <a:pt x="89647" y="0"/>
                  </a:cubicBezTo>
                  <a:close/>
                  <a:moveTo>
                    <a:pt x="0" y="69803"/>
                  </a:moveTo>
                  <a:lnTo>
                    <a:pt x="0" y="89647"/>
                  </a:lnTo>
                  <a:cubicBezTo>
                    <a:pt x="0" y="95017"/>
                    <a:pt x="4006" y="99994"/>
                    <a:pt x="12028" y="104588"/>
                  </a:cubicBezTo>
                  <a:cubicBezTo>
                    <a:pt x="20040" y="109183"/>
                    <a:pt x="30938" y="112815"/>
                    <a:pt x="44712" y="115505"/>
                  </a:cubicBezTo>
                  <a:cubicBezTo>
                    <a:pt x="58485" y="118185"/>
                    <a:pt x="73464" y="119529"/>
                    <a:pt x="89647" y="119529"/>
                  </a:cubicBezTo>
                  <a:cubicBezTo>
                    <a:pt x="105830" y="119529"/>
                    <a:pt x="120818" y="118185"/>
                    <a:pt x="134592" y="115505"/>
                  </a:cubicBezTo>
                  <a:cubicBezTo>
                    <a:pt x="148366" y="112815"/>
                    <a:pt x="159254" y="109183"/>
                    <a:pt x="167276" y="104588"/>
                  </a:cubicBezTo>
                  <a:cubicBezTo>
                    <a:pt x="175288" y="99994"/>
                    <a:pt x="179294" y="95017"/>
                    <a:pt x="179294" y="89647"/>
                  </a:cubicBezTo>
                  <a:lnTo>
                    <a:pt x="179294" y="69803"/>
                  </a:lnTo>
                  <a:cubicBezTo>
                    <a:pt x="170030" y="76340"/>
                    <a:pt x="157387" y="81280"/>
                    <a:pt x="141362" y="84632"/>
                  </a:cubicBezTo>
                  <a:cubicBezTo>
                    <a:pt x="125328" y="87976"/>
                    <a:pt x="108090" y="89647"/>
                    <a:pt x="89647" y="89647"/>
                  </a:cubicBezTo>
                  <a:cubicBezTo>
                    <a:pt x="71204" y="89647"/>
                    <a:pt x="53966" y="87976"/>
                    <a:pt x="37941" y="84632"/>
                  </a:cubicBezTo>
                  <a:cubicBezTo>
                    <a:pt x="21908" y="81280"/>
                    <a:pt x="9264" y="76340"/>
                    <a:pt x="0" y="69803"/>
                  </a:cubicBezTo>
                  <a:close/>
                  <a:moveTo>
                    <a:pt x="0" y="114627"/>
                  </a:moveTo>
                  <a:lnTo>
                    <a:pt x="0" y="134471"/>
                  </a:lnTo>
                  <a:cubicBezTo>
                    <a:pt x="0" y="139840"/>
                    <a:pt x="4006" y="144817"/>
                    <a:pt x="12028" y="149412"/>
                  </a:cubicBezTo>
                  <a:cubicBezTo>
                    <a:pt x="20040" y="154006"/>
                    <a:pt x="30938" y="157639"/>
                    <a:pt x="44712" y="160328"/>
                  </a:cubicBezTo>
                  <a:cubicBezTo>
                    <a:pt x="58485" y="163008"/>
                    <a:pt x="73464" y="164353"/>
                    <a:pt x="89647" y="164353"/>
                  </a:cubicBezTo>
                  <a:cubicBezTo>
                    <a:pt x="105830" y="164353"/>
                    <a:pt x="120818" y="163008"/>
                    <a:pt x="134592" y="160328"/>
                  </a:cubicBezTo>
                  <a:cubicBezTo>
                    <a:pt x="148366" y="157639"/>
                    <a:pt x="159254" y="154006"/>
                    <a:pt x="167276" y="149412"/>
                  </a:cubicBezTo>
                  <a:cubicBezTo>
                    <a:pt x="175288" y="144817"/>
                    <a:pt x="179294" y="139840"/>
                    <a:pt x="179294" y="134471"/>
                  </a:cubicBezTo>
                  <a:lnTo>
                    <a:pt x="179294" y="114627"/>
                  </a:lnTo>
                  <a:cubicBezTo>
                    <a:pt x="170030" y="121164"/>
                    <a:pt x="157387" y="126104"/>
                    <a:pt x="141362" y="129456"/>
                  </a:cubicBezTo>
                  <a:cubicBezTo>
                    <a:pt x="125328" y="132799"/>
                    <a:pt x="108090" y="134471"/>
                    <a:pt x="89647" y="134471"/>
                  </a:cubicBezTo>
                  <a:cubicBezTo>
                    <a:pt x="71204" y="134471"/>
                    <a:pt x="53966" y="132799"/>
                    <a:pt x="37941" y="129456"/>
                  </a:cubicBezTo>
                  <a:cubicBezTo>
                    <a:pt x="21908" y="126104"/>
                    <a:pt x="9264" y="121164"/>
                    <a:pt x="0" y="114627"/>
                  </a:cubicBezTo>
                  <a:close/>
                  <a:moveTo>
                    <a:pt x="0" y="159450"/>
                  </a:moveTo>
                  <a:lnTo>
                    <a:pt x="0" y="179294"/>
                  </a:lnTo>
                  <a:cubicBezTo>
                    <a:pt x="0" y="184664"/>
                    <a:pt x="4006" y="189641"/>
                    <a:pt x="12028" y="194235"/>
                  </a:cubicBezTo>
                  <a:cubicBezTo>
                    <a:pt x="20040" y="198830"/>
                    <a:pt x="30938" y="202462"/>
                    <a:pt x="44712" y="205152"/>
                  </a:cubicBezTo>
                  <a:cubicBezTo>
                    <a:pt x="58485" y="207832"/>
                    <a:pt x="73464" y="209176"/>
                    <a:pt x="89647" y="209176"/>
                  </a:cubicBezTo>
                  <a:cubicBezTo>
                    <a:pt x="105830" y="209176"/>
                    <a:pt x="120818" y="207832"/>
                    <a:pt x="134592" y="205152"/>
                  </a:cubicBezTo>
                  <a:cubicBezTo>
                    <a:pt x="148366" y="202462"/>
                    <a:pt x="159254" y="198830"/>
                    <a:pt x="167276" y="194235"/>
                  </a:cubicBezTo>
                  <a:cubicBezTo>
                    <a:pt x="175288" y="189641"/>
                    <a:pt x="179294" y="184664"/>
                    <a:pt x="179294" y="179294"/>
                  </a:cubicBezTo>
                  <a:lnTo>
                    <a:pt x="179294" y="159450"/>
                  </a:lnTo>
                  <a:cubicBezTo>
                    <a:pt x="170030" y="165987"/>
                    <a:pt x="157387" y="170927"/>
                    <a:pt x="141362" y="174279"/>
                  </a:cubicBezTo>
                  <a:cubicBezTo>
                    <a:pt x="125328" y="177623"/>
                    <a:pt x="108090" y="179294"/>
                    <a:pt x="89647" y="179294"/>
                  </a:cubicBezTo>
                  <a:cubicBezTo>
                    <a:pt x="71204" y="179294"/>
                    <a:pt x="53966" y="177623"/>
                    <a:pt x="37941" y="174279"/>
                  </a:cubicBezTo>
                  <a:cubicBezTo>
                    <a:pt x="21908" y="170927"/>
                    <a:pt x="9264" y="165987"/>
                    <a:pt x="0" y="159450"/>
                  </a:cubicBez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5"/>
            <p:cNvSpPr/>
            <p:nvPr/>
          </p:nvSpPr>
          <p:spPr>
            <a:xfrm>
              <a:off x="6102720" y="7799400"/>
              <a:ext cx="1903680" cy="1140120"/>
            </a:xfrm>
            <a:custGeom>
              <a:avLst/>
              <a:gdLst/>
              <a:ahLst/>
              <a:cxnLst/>
              <a:rect l="l" t="t" r="r" b="b"/>
              <a:pathLst>
                <a:path w="224118" h="194236" extrusionOk="0">
                  <a:moveTo>
                    <a:pt x="205441" y="14941"/>
                  </a:moveTo>
                  <a:cubicBezTo>
                    <a:pt x="206450" y="14941"/>
                    <a:pt x="207327" y="15315"/>
                    <a:pt x="208065" y="16052"/>
                  </a:cubicBezTo>
                  <a:cubicBezTo>
                    <a:pt x="208803" y="16790"/>
                    <a:pt x="209176" y="17668"/>
                    <a:pt x="209176" y="18676"/>
                  </a:cubicBezTo>
                  <a:lnTo>
                    <a:pt x="209176" y="115794"/>
                  </a:lnTo>
                  <a:cubicBezTo>
                    <a:pt x="209176" y="116803"/>
                    <a:pt x="208803" y="117680"/>
                    <a:pt x="208065" y="118418"/>
                  </a:cubicBezTo>
                  <a:cubicBezTo>
                    <a:pt x="207327" y="119156"/>
                    <a:pt x="206450" y="119529"/>
                    <a:pt x="205441" y="119529"/>
                  </a:cubicBezTo>
                  <a:lnTo>
                    <a:pt x="18677" y="119529"/>
                  </a:lnTo>
                  <a:cubicBezTo>
                    <a:pt x="17668" y="119529"/>
                    <a:pt x="16791" y="119156"/>
                    <a:pt x="16053" y="118418"/>
                  </a:cubicBezTo>
                  <a:cubicBezTo>
                    <a:pt x="15315" y="117680"/>
                    <a:pt x="14942" y="116803"/>
                    <a:pt x="14942" y="115794"/>
                  </a:cubicBezTo>
                  <a:lnTo>
                    <a:pt x="14942" y="18676"/>
                  </a:lnTo>
                  <a:cubicBezTo>
                    <a:pt x="14942" y="17668"/>
                    <a:pt x="15315" y="16790"/>
                    <a:pt x="16053" y="16052"/>
                  </a:cubicBezTo>
                  <a:cubicBezTo>
                    <a:pt x="16791" y="15315"/>
                    <a:pt x="17668" y="14941"/>
                    <a:pt x="18677" y="14941"/>
                  </a:cubicBezTo>
                  <a:close/>
                  <a:moveTo>
                    <a:pt x="18677" y="0"/>
                  </a:moveTo>
                  <a:cubicBezTo>
                    <a:pt x="13541" y="0"/>
                    <a:pt x="9143" y="1830"/>
                    <a:pt x="5491" y="5491"/>
                  </a:cubicBezTo>
                  <a:cubicBezTo>
                    <a:pt x="1831" y="9142"/>
                    <a:pt x="1" y="13540"/>
                    <a:pt x="1" y="18676"/>
                  </a:cubicBezTo>
                  <a:lnTo>
                    <a:pt x="1" y="145676"/>
                  </a:lnTo>
                  <a:cubicBezTo>
                    <a:pt x="1" y="150813"/>
                    <a:pt x="1831" y="155211"/>
                    <a:pt x="5491" y="158871"/>
                  </a:cubicBezTo>
                  <a:cubicBezTo>
                    <a:pt x="9143" y="162523"/>
                    <a:pt x="13541" y="164353"/>
                    <a:pt x="18677" y="164353"/>
                  </a:cubicBezTo>
                  <a:lnTo>
                    <a:pt x="82177" y="164353"/>
                  </a:lnTo>
                  <a:cubicBezTo>
                    <a:pt x="82177" y="167313"/>
                    <a:pt x="81551" y="170348"/>
                    <a:pt x="80309" y="173458"/>
                  </a:cubicBezTo>
                  <a:cubicBezTo>
                    <a:pt x="79067" y="176567"/>
                    <a:pt x="77816" y="179294"/>
                    <a:pt x="76574" y="181629"/>
                  </a:cubicBezTo>
                  <a:cubicBezTo>
                    <a:pt x="75332" y="183963"/>
                    <a:pt x="74706" y="185672"/>
                    <a:pt x="74706" y="186765"/>
                  </a:cubicBezTo>
                  <a:cubicBezTo>
                    <a:pt x="74706" y="188791"/>
                    <a:pt x="75444" y="190537"/>
                    <a:pt x="76929" y="192022"/>
                  </a:cubicBezTo>
                  <a:cubicBezTo>
                    <a:pt x="78404" y="193498"/>
                    <a:pt x="80150" y="194235"/>
                    <a:pt x="82177" y="194235"/>
                  </a:cubicBezTo>
                  <a:lnTo>
                    <a:pt x="141941" y="194235"/>
                  </a:lnTo>
                  <a:cubicBezTo>
                    <a:pt x="143968" y="194235"/>
                    <a:pt x="145714" y="193498"/>
                    <a:pt x="147199" y="192022"/>
                  </a:cubicBezTo>
                  <a:cubicBezTo>
                    <a:pt x="148674" y="190537"/>
                    <a:pt x="149412" y="188791"/>
                    <a:pt x="149412" y="186765"/>
                  </a:cubicBezTo>
                  <a:cubicBezTo>
                    <a:pt x="149412" y="185756"/>
                    <a:pt x="148786" y="184057"/>
                    <a:pt x="147544" y="181685"/>
                  </a:cubicBezTo>
                  <a:cubicBezTo>
                    <a:pt x="146302" y="179313"/>
                    <a:pt x="145051" y="176549"/>
                    <a:pt x="143809" y="173402"/>
                  </a:cubicBezTo>
                  <a:cubicBezTo>
                    <a:pt x="142567" y="170245"/>
                    <a:pt x="141941" y="167229"/>
                    <a:pt x="141941" y="164353"/>
                  </a:cubicBezTo>
                  <a:lnTo>
                    <a:pt x="205441" y="164353"/>
                  </a:lnTo>
                  <a:cubicBezTo>
                    <a:pt x="210577" y="164353"/>
                    <a:pt x="214975" y="162523"/>
                    <a:pt x="218636" y="158871"/>
                  </a:cubicBezTo>
                  <a:cubicBezTo>
                    <a:pt x="222287" y="155211"/>
                    <a:pt x="224117" y="150813"/>
                    <a:pt x="224117" y="145676"/>
                  </a:cubicBezTo>
                  <a:lnTo>
                    <a:pt x="224117" y="18676"/>
                  </a:lnTo>
                  <a:cubicBezTo>
                    <a:pt x="224117" y="13540"/>
                    <a:pt x="222287" y="9142"/>
                    <a:pt x="218636" y="5491"/>
                  </a:cubicBezTo>
                  <a:cubicBezTo>
                    <a:pt x="214975" y="1830"/>
                    <a:pt x="210577" y="0"/>
                    <a:pt x="2054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5"/>
            <p:cNvSpPr/>
            <p:nvPr/>
          </p:nvSpPr>
          <p:spPr>
            <a:xfrm>
              <a:off x="6286680" y="8053920"/>
              <a:ext cx="561600" cy="360000"/>
            </a:xfrm>
            <a:custGeom>
              <a:avLst/>
              <a:gdLst/>
              <a:ahLst/>
              <a:cxnLst/>
              <a:rect l="l" t="t" r="r" b="b"/>
              <a:pathLst>
                <a:path w="239058" h="179295" extrusionOk="0">
                  <a:moveTo>
                    <a:pt x="44823" y="89647"/>
                  </a:moveTo>
                  <a:lnTo>
                    <a:pt x="44823" y="149412"/>
                  </a:lnTo>
                  <a:lnTo>
                    <a:pt x="74706" y="149412"/>
                  </a:lnTo>
                  <a:lnTo>
                    <a:pt x="74706" y="89647"/>
                  </a:lnTo>
                  <a:close/>
                  <a:moveTo>
                    <a:pt x="89647" y="29883"/>
                  </a:moveTo>
                  <a:lnTo>
                    <a:pt x="89647" y="149412"/>
                  </a:lnTo>
                  <a:lnTo>
                    <a:pt x="119529" y="149412"/>
                  </a:lnTo>
                  <a:lnTo>
                    <a:pt x="119529" y="29883"/>
                  </a:lnTo>
                  <a:close/>
                  <a:moveTo>
                    <a:pt x="134470" y="59765"/>
                  </a:moveTo>
                  <a:lnTo>
                    <a:pt x="134470" y="149412"/>
                  </a:lnTo>
                  <a:lnTo>
                    <a:pt x="164352" y="149412"/>
                  </a:lnTo>
                  <a:lnTo>
                    <a:pt x="164352" y="59765"/>
                  </a:lnTo>
                  <a:close/>
                  <a:moveTo>
                    <a:pt x="179293" y="14941"/>
                  </a:moveTo>
                  <a:lnTo>
                    <a:pt x="179293" y="149412"/>
                  </a:lnTo>
                  <a:lnTo>
                    <a:pt x="209176" y="149412"/>
                  </a:lnTo>
                  <a:lnTo>
                    <a:pt x="209176" y="14941"/>
                  </a:lnTo>
                  <a:close/>
                  <a:moveTo>
                    <a:pt x="0" y="0"/>
                  </a:moveTo>
                  <a:lnTo>
                    <a:pt x="0" y="179294"/>
                  </a:lnTo>
                  <a:lnTo>
                    <a:pt x="239058" y="179294"/>
                  </a:lnTo>
                  <a:lnTo>
                    <a:pt x="239058" y="164353"/>
                  </a:lnTo>
                  <a:lnTo>
                    <a:pt x="14941" y="164353"/>
                  </a:lnTo>
                  <a:lnTo>
                    <a:pt x="14941" y="0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</p:sp>
        <p:sp>
          <p:nvSpPr>
            <p:cNvPr id="1505" name="Google Shape;1505;p5"/>
            <p:cNvSpPr/>
            <p:nvPr/>
          </p:nvSpPr>
          <p:spPr>
            <a:xfrm>
              <a:off x="4452480" y="6116760"/>
              <a:ext cx="749880" cy="579600"/>
            </a:xfrm>
            <a:custGeom>
              <a:avLst/>
              <a:gdLst/>
              <a:ahLst/>
              <a:cxnLst/>
              <a:rect l="l" t="t" r="r" b="b"/>
              <a:pathLst>
                <a:path w="224118" h="205564" extrusionOk="0">
                  <a:moveTo>
                    <a:pt x="179294" y="28015"/>
                  </a:moveTo>
                  <a:cubicBezTo>
                    <a:pt x="183337" y="28015"/>
                    <a:pt x="186839" y="29491"/>
                    <a:pt x="189800" y="32451"/>
                  </a:cubicBezTo>
                  <a:cubicBezTo>
                    <a:pt x="192760" y="35411"/>
                    <a:pt x="194235" y="38913"/>
                    <a:pt x="194235" y="42957"/>
                  </a:cubicBezTo>
                  <a:cubicBezTo>
                    <a:pt x="194235" y="47084"/>
                    <a:pt x="192778" y="50605"/>
                    <a:pt x="189856" y="53518"/>
                  </a:cubicBezTo>
                  <a:cubicBezTo>
                    <a:pt x="186942" y="56441"/>
                    <a:pt x="183422" y="57898"/>
                    <a:pt x="179294" y="57898"/>
                  </a:cubicBezTo>
                  <a:cubicBezTo>
                    <a:pt x="175167" y="57898"/>
                    <a:pt x="171646" y="56441"/>
                    <a:pt x="168733" y="53518"/>
                  </a:cubicBezTo>
                  <a:cubicBezTo>
                    <a:pt x="165810" y="50605"/>
                    <a:pt x="164353" y="47084"/>
                    <a:pt x="164353" y="42957"/>
                  </a:cubicBezTo>
                  <a:cubicBezTo>
                    <a:pt x="164353" y="38913"/>
                    <a:pt x="165828" y="35411"/>
                    <a:pt x="168789" y="32451"/>
                  </a:cubicBezTo>
                  <a:cubicBezTo>
                    <a:pt x="171749" y="29491"/>
                    <a:pt x="175251" y="28015"/>
                    <a:pt x="179294" y="28015"/>
                  </a:cubicBezTo>
                  <a:close/>
                  <a:moveTo>
                    <a:pt x="164353" y="1"/>
                  </a:moveTo>
                  <a:cubicBezTo>
                    <a:pt x="164194" y="1"/>
                    <a:pt x="163027" y="626"/>
                    <a:pt x="160851" y="1868"/>
                  </a:cubicBezTo>
                  <a:cubicBezTo>
                    <a:pt x="158675" y="3110"/>
                    <a:pt x="156378" y="4436"/>
                    <a:pt x="153969" y="5837"/>
                  </a:cubicBezTo>
                  <a:cubicBezTo>
                    <a:pt x="151550" y="7238"/>
                    <a:pt x="150187" y="8013"/>
                    <a:pt x="149879" y="8172"/>
                  </a:cubicBezTo>
                  <a:cubicBezTo>
                    <a:pt x="149571" y="8405"/>
                    <a:pt x="149412" y="8676"/>
                    <a:pt x="149412" y="8993"/>
                  </a:cubicBezTo>
                  <a:cubicBezTo>
                    <a:pt x="149412" y="10936"/>
                    <a:pt x="151401" y="16305"/>
                    <a:pt x="155370" y="25102"/>
                  </a:cubicBezTo>
                  <a:cubicBezTo>
                    <a:pt x="154044" y="26885"/>
                    <a:pt x="152876" y="28912"/>
                    <a:pt x="151868" y="31172"/>
                  </a:cubicBezTo>
                  <a:cubicBezTo>
                    <a:pt x="140270" y="32339"/>
                    <a:pt x="134471" y="33544"/>
                    <a:pt x="134471" y="34786"/>
                  </a:cubicBezTo>
                  <a:lnTo>
                    <a:pt x="134471" y="51127"/>
                  </a:lnTo>
                  <a:cubicBezTo>
                    <a:pt x="134471" y="52369"/>
                    <a:pt x="140270" y="53583"/>
                    <a:pt x="151868" y="54751"/>
                  </a:cubicBezTo>
                  <a:cubicBezTo>
                    <a:pt x="152802" y="56852"/>
                    <a:pt x="153969" y="58869"/>
                    <a:pt x="155370" y="60821"/>
                  </a:cubicBezTo>
                  <a:cubicBezTo>
                    <a:pt x="151401" y="69608"/>
                    <a:pt x="149412" y="74977"/>
                    <a:pt x="149412" y="76929"/>
                  </a:cubicBezTo>
                  <a:cubicBezTo>
                    <a:pt x="149412" y="77237"/>
                    <a:pt x="149571" y="77508"/>
                    <a:pt x="149879" y="77741"/>
                  </a:cubicBezTo>
                  <a:cubicBezTo>
                    <a:pt x="159376" y="83270"/>
                    <a:pt x="164194" y="86034"/>
                    <a:pt x="164353" y="86034"/>
                  </a:cubicBezTo>
                  <a:cubicBezTo>
                    <a:pt x="164979" y="86034"/>
                    <a:pt x="166762" y="84204"/>
                    <a:pt x="169722" y="80543"/>
                  </a:cubicBezTo>
                  <a:cubicBezTo>
                    <a:pt x="172683" y="76882"/>
                    <a:pt x="174700" y="74240"/>
                    <a:pt x="175792" y="72605"/>
                  </a:cubicBezTo>
                  <a:cubicBezTo>
                    <a:pt x="177352" y="72764"/>
                    <a:pt x="178519" y="72839"/>
                    <a:pt x="179294" y="72839"/>
                  </a:cubicBezTo>
                  <a:cubicBezTo>
                    <a:pt x="180069" y="72839"/>
                    <a:pt x="181236" y="72764"/>
                    <a:pt x="182796" y="72605"/>
                  </a:cubicBezTo>
                  <a:cubicBezTo>
                    <a:pt x="183888" y="74240"/>
                    <a:pt x="185905" y="76882"/>
                    <a:pt x="188866" y="80543"/>
                  </a:cubicBezTo>
                  <a:cubicBezTo>
                    <a:pt x="191826" y="84204"/>
                    <a:pt x="193610" y="86034"/>
                    <a:pt x="194235" y="86034"/>
                  </a:cubicBezTo>
                  <a:cubicBezTo>
                    <a:pt x="194394" y="86034"/>
                    <a:pt x="199212" y="83270"/>
                    <a:pt x="208709" y="77741"/>
                  </a:cubicBezTo>
                  <a:cubicBezTo>
                    <a:pt x="209018" y="77508"/>
                    <a:pt x="209176" y="77237"/>
                    <a:pt x="209176" y="76929"/>
                  </a:cubicBezTo>
                  <a:cubicBezTo>
                    <a:pt x="209176" y="74977"/>
                    <a:pt x="207197" y="69608"/>
                    <a:pt x="203228" y="60821"/>
                  </a:cubicBezTo>
                  <a:cubicBezTo>
                    <a:pt x="204629" y="58869"/>
                    <a:pt x="205796" y="56852"/>
                    <a:pt x="206730" y="54751"/>
                  </a:cubicBezTo>
                  <a:cubicBezTo>
                    <a:pt x="218318" y="53583"/>
                    <a:pt x="224117" y="52369"/>
                    <a:pt x="224117" y="51127"/>
                  </a:cubicBezTo>
                  <a:lnTo>
                    <a:pt x="224117" y="34786"/>
                  </a:lnTo>
                  <a:cubicBezTo>
                    <a:pt x="224117" y="33544"/>
                    <a:pt x="218318" y="32339"/>
                    <a:pt x="206730" y="31172"/>
                  </a:cubicBezTo>
                  <a:cubicBezTo>
                    <a:pt x="205712" y="28912"/>
                    <a:pt x="204545" y="26885"/>
                    <a:pt x="203228" y="25102"/>
                  </a:cubicBezTo>
                  <a:cubicBezTo>
                    <a:pt x="207197" y="16305"/>
                    <a:pt x="209176" y="10936"/>
                    <a:pt x="209176" y="8993"/>
                  </a:cubicBezTo>
                  <a:cubicBezTo>
                    <a:pt x="209176" y="8676"/>
                    <a:pt x="209018" y="8405"/>
                    <a:pt x="208709" y="8172"/>
                  </a:cubicBezTo>
                  <a:cubicBezTo>
                    <a:pt x="199371" y="2727"/>
                    <a:pt x="194543" y="1"/>
                    <a:pt x="194235" y="1"/>
                  </a:cubicBezTo>
                  <a:lnTo>
                    <a:pt x="193535" y="234"/>
                  </a:lnTo>
                  <a:cubicBezTo>
                    <a:pt x="190341" y="3428"/>
                    <a:pt x="186765" y="7779"/>
                    <a:pt x="182796" y="13308"/>
                  </a:cubicBezTo>
                  <a:cubicBezTo>
                    <a:pt x="181236" y="13149"/>
                    <a:pt x="180069" y="13074"/>
                    <a:pt x="179294" y="13074"/>
                  </a:cubicBezTo>
                  <a:cubicBezTo>
                    <a:pt x="178519" y="13074"/>
                    <a:pt x="177352" y="13149"/>
                    <a:pt x="175792" y="13308"/>
                  </a:cubicBezTo>
                  <a:cubicBezTo>
                    <a:pt x="174700" y="11673"/>
                    <a:pt x="172683" y="9049"/>
                    <a:pt x="169722" y="5426"/>
                  </a:cubicBezTo>
                  <a:cubicBezTo>
                    <a:pt x="166762" y="1812"/>
                    <a:pt x="164979" y="1"/>
                    <a:pt x="164353" y="1"/>
                  </a:cubicBezTo>
                  <a:close/>
                  <a:moveTo>
                    <a:pt x="74706" y="72839"/>
                  </a:moveTo>
                  <a:cubicBezTo>
                    <a:pt x="82952" y="72839"/>
                    <a:pt x="90002" y="75762"/>
                    <a:pt x="95839" y="81598"/>
                  </a:cubicBezTo>
                  <a:cubicBezTo>
                    <a:pt x="101675" y="87435"/>
                    <a:pt x="104588" y="94476"/>
                    <a:pt x="104588" y="102721"/>
                  </a:cubicBezTo>
                  <a:cubicBezTo>
                    <a:pt x="104588" y="110967"/>
                    <a:pt x="101675" y="118017"/>
                    <a:pt x="95839" y="123854"/>
                  </a:cubicBezTo>
                  <a:cubicBezTo>
                    <a:pt x="90002" y="129690"/>
                    <a:pt x="82952" y="132604"/>
                    <a:pt x="74706" y="132604"/>
                  </a:cubicBezTo>
                  <a:cubicBezTo>
                    <a:pt x="66461" y="132604"/>
                    <a:pt x="59420" y="129690"/>
                    <a:pt x="53583" y="123854"/>
                  </a:cubicBezTo>
                  <a:cubicBezTo>
                    <a:pt x="47747" y="118017"/>
                    <a:pt x="44824" y="110967"/>
                    <a:pt x="44824" y="102721"/>
                  </a:cubicBezTo>
                  <a:cubicBezTo>
                    <a:pt x="44824" y="94476"/>
                    <a:pt x="47747" y="87435"/>
                    <a:pt x="53583" y="81598"/>
                  </a:cubicBezTo>
                  <a:cubicBezTo>
                    <a:pt x="59420" y="75762"/>
                    <a:pt x="66461" y="72839"/>
                    <a:pt x="74706" y="72839"/>
                  </a:cubicBezTo>
                  <a:close/>
                  <a:moveTo>
                    <a:pt x="63855" y="28015"/>
                  </a:moveTo>
                  <a:cubicBezTo>
                    <a:pt x="62062" y="28015"/>
                    <a:pt x="60895" y="28949"/>
                    <a:pt x="60353" y="30817"/>
                  </a:cubicBezTo>
                  <a:cubicBezTo>
                    <a:pt x="59420" y="34393"/>
                    <a:pt x="58523" y="40389"/>
                    <a:pt x="57664" y="48793"/>
                  </a:cubicBezTo>
                  <a:cubicBezTo>
                    <a:pt x="54321" y="49886"/>
                    <a:pt x="51323" y="51127"/>
                    <a:pt x="48681" y="52528"/>
                  </a:cubicBezTo>
                  <a:lnTo>
                    <a:pt x="35252" y="42023"/>
                  </a:lnTo>
                  <a:cubicBezTo>
                    <a:pt x="34477" y="41481"/>
                    <a:pt x="33655" y="41210"/>
                    <a:pt x="32806" y="41210"/>
                  </a:cubicBezTo>
                  <a:cubicBezTo>
                    <a:pt x="31321" y="41210"/>
                    <a:pt x="28249" y="43498"/>
                    <a:pt x="23580" y="48093"/>
                  </a:cubicBezTo>
                  <a:cubicBezTo>
                    <a:pt x="18910" y="52687"/>
                    <a:pt x="15717" y="56151"/>
                    <a:pt x="14008" y="58486"/>
                  </a:cubicBezTo>
                  <a:cubicBezTo>
                    <a:pt x="13466" y="59102"/>
                    <a:pt x="13195" y="59887"/>
                    <a:pt x="13195" y="60821"/>
                  </a:cubicBezTo>
                  <a:cubicBezTo>
                    <a:pt x="13195" y="61521"/>
                    <a:pt x="13466" y="62296"/>
                    <a:pt x="14008" y="63155"/>
                  </a:cubicBezTo>
                  <a:cubicBezTo>
                    <a:pt x="18369" y="68366"/>
                    <a:pt x="21871" y="72839"/>
                    <a:pt x="24513" y="76574"/>
                  </a:cubicBezTo>
                  <a:cubicBezTo>
                    <a:pt x="22879" y="79768"/>
                    <a:pt x="21637" y="82719"/>
                    <a:pt x="20778" y="85446"/>
                  </a:cubicBezTo>
                  <a:lnTo>
                    <a:pt x="2690" y="88247"/>
                  </a:lnTo>
                  <a:cubicBezTo>
                    <a:pt x="1990" y="88322"/>
                    <a:pt x="1364" y="88733"/>
                    <a:pt x="822" y="89470"/>
                  </a:cubicBezTo>
                  <a:cubicBezTo>
                    <a:pt x="271" y="90208"/>
                    <a:pt x="1" y="90974"/>
                    <a:pt x="1" y="91749"/>
                  </a:cubicBezTo>
                  <a:lnTo>
                    <a:pt x="1" y="113348"/>
                  </a:lnTo>
                  <a:cubicBezTo>
                    <a:pt x="1" y="114198"/>
                    <a:pt x="271" y="114954"/>
                    <a:pt x="822" y="115617"/>
                  </a:cubicBezTo>
                  <a:cubicBezTo>
                    <a:pt x="1364" y="116280"/>
                    <a:pt x="2027" y="116654"/>
                    <a:pt x="2802" y="116729"/>
                  </a:cubicBezTo>
                  <a:lnTo>
                    <a:pt x="20545" y="119530"/>
                  </a:lnTo>
                  <a:cubicBezTo>
                    <a:pt x="21478" y="122490"/>
                    <a:pt x="22842" y="125675"/>
                    <a:pt x="24635" y="129102"/>
                  </a:cubicBezTo>
                  <a:cubicBezTo>
                    <a:pt x="23383" y="130811"/>
                    <a:pt x="21553" y="133192"/>
                    <a:pt x="19144" y="136227"/>
                  </a:cubicBezTo>
                  <a:cubicBezTo>
                    <a:pt x="16735" y="139262"/>
                    <a:pt x="15138" y="141316"/>
                    <a:pt x="14363" y="142409"/>
                  </a:cubicBezTo>
                  <a:cubicBezTo>
                    <a:pt x="13812" y="143184"/>
                    <a:pt x="13541" y="143931"/>
                    <a:pt x="13541" y="144631"/>
                  </a:cubicBezTo>
                  <a:cubicBezTo>
                    <a:pt x="13541" y="146732"/>
                    <a:pt x="19144" y="152952"/>
                    <a:pt x="30350" y="163308"/>
                  </a:cubicBezTo>
                  <a:cubicBezTo>
                    <a:pt x="31125" y="163924"/>
                    <a:pt x="31947" y="164242"/>
                    <a:pt x="32806" y="164242"/>
                  </a:cubicBezTo>
                  <a:cubicBezTo>
                    <a:pt x="33814" y="164242"/>
                    <a:pt x="34589" y="163961"/>
                    <a:pt x="35140" y="163420"/>
                  </a:cubicBezTo>
                  <a:lnTo>
                    <a:pt x="48914" y="153036"/>
                  </a:lnTo>
                  <a:cubicBezTo>
                    <a:pt x="52098" y="154670"/>
                    <a:pt x="55021" y="155874"/>
                    <a:pt x="57664" y="156650"/>
                  </a:cubicBezTo>
                  <a:lnTo>
                    <a:pt x="60353" y="174514"/>
                  </a:lnTo>
                  <a:cubicBezTo>
                    <a:pt x="60428" y="175289"/>
                    <a:pt x="60820" y="175970"/>
                    <a:pt x="61521" y="176549"/>
                  </a:cubicBezTo>
                  <a:cubicBezTo>
                    <a:pt x="62221" y="177138"/>
                    <a:pt x="62996" y="177427"/>
                    <a:pt x="63855" y="177427"/>
                  </a:cubicBezTo>
                  <a:lnTo>
                    <a:pt x="85567" y="177427"/>
                  </a:lnTo>
                  <a:cubicBezTo>
                    <a:pt x="87350" y="177427"/>
                    <a:pt x="88517" y="176493"/>
                    <a:pt x="89068" y="174626"/>
                  </a:cubicBezTo>
                  <a:cubicBezTo>
                    <a:pt x="90002" y="170965"/>
                    <a:pt x="90889" y="164942"/>
                    <a:pt x="91748" y="156537"/>
                  </a:cubicBezTo>
                  <a:cubicBezTo>
                    <a:pt x="94858" y="155604"/>
                    <a:pt x="97856" y="154390"/>
                    <a:pt x="100741" y="152914"/>
                  </a:cubicBezTo>
                  <a:lnTo>
                    <a:pt x="114160" y="163420"/>
                  </a:lnTo>
                  <a:cubicBezTo>
                    <a:pt x="114935" y="163961"/>
                    <a:pt x="115757" y="164242"/>
                    <a:pt x="116616" y="164242"/>
                  </a:cubicBezTo>
                  <a:cubicBezTo>
                    <a:pt x="118091" y="164242"/>
                    <a:pt x="121145" y="161926"/>
                    <a:pt x="125777" y="157294"/>
                  </a:cubicBezTo>
                  <a:cubicBezTo>
                    <a:pt x="130409" y="152662"/>
                    <a:pt x="133612" y="149179"/>
                    <a:pt x="135404" y="146844"/>
                  </a:cubicBezTo>
                  <a:cubicBezTo>
                    <a:pt x="135946" y="146303"/>
                    <a:pt x="136226" y="145565"/>
                    <a:pt x="136226" y="144631"/>
                  </a:cubicBezTo>
                  <a:cubicBezTo>
                    <a:pt x="136226" y="143931"/>
                    <a:pt x="135946" y="143146"/>
                    <a:pt x="135404" y="142297"/>
                  </a:cubicBezTo>
                  <a:cubicBezTo>
                    <a:pt x="131044" y="137077"/>
                    <a:pt x="127542" y="132604"/>
                    <a:pt x="124899" y="128868"/>
                  </a:cubicBezTo>
                  <a:cubicBezTo>
                    <a:pt x="126533" y="125675"/>
                    <a:pt x="127775" y="122724"/>
                    <a:pt x="128634" y="119997"/>
                  </a:cubicBezTo>
                  <a:lnTo>
                    <a:pt x="146732" y="117196"/>
                  </a:lnTo>
                  <a:cubicBezTo>
                    <a:pt x="147432" y="117121"/>
                    <a:pt x="148048" y="116710"/>
                    <a:pt x="148599" y="115972"/>
                  </a:cubicBezTo>
                  <a:cubicBezTo>
                    <a:pt x="149141" y="115234"/>
                    <a:pt x="149412" y="114469"/>
                    <a:pt x="149412" y="113694"/>
                  </a:cubicBezTo>
                  <a:lnTo>
                    <a:pt x="149412" y="92104"/>
                  </a:lnTo>
                  <a:cubicBezTo>
                    <a:pt x="149412" y="91245"/>
                    <a:pt x="149141" y="90488"/>
                    <a:pt x="148599" y="89825"/>
                  </a:cubicBezTo>
                  <a:cubicBezTo>
                    <a:pt x="148048" y="89162"/>
                    <a:pt x="147385" y="88751"/>
                    <a:pt x="146610" y="88602"/>
                  </a:cubicBezTo>
                  <a:lnTo>
                    <a:pt x="128868" y="85912"/>
                  </a:lnTo>
                  <a:cubicBezTo>
                    <a:pt x="128009" y="83270"/>
                    <a:pt x="126692" y="80076"/>
                    <a:pt x="124899" y="76341"/>
                  </a:cubicBezTo>
                  <a:cubicBezTo>
                    <a:pt x="126066" y="74632"/>
                    <a:pt x="127822" y="72297"/>
                    <a:pt x="130156" y="69337"/>
                  </a:cubicBezTo>
                  <a:cubicBezTo>
                    <a:pt x="132491" y="66377"/>
                    <a:pt x="134125" y="64276"/>
                    <a:pt x="135059" y="63034"/>
                  </a:cubicBezTo>
                  <a:cubicBezTo>
                    <a:pt x="135601" y="62175"/>
                    <a:pt x="135871" y="61437"/>
                    <a:pt x="135871" y="60821"/>
                  </a:cubicBezTo>
                  <a:cubicBezTo>
                    <a:pt x="135871" y="58719"/>
                    <a:pt x="130268" y="52491"/>
                    <a:pt x="119063" y="42144"/>
                  </a:cubicBezTo>
                  <a:cubicBezTo>
                    <a:pt x="118288" y="41518"/>
                    <a:pt x="117466" y="41210"/>
                    <a:pt x="116616" y="41210"/>
                  </a:cubicBezTo>
                  <a:cubicBezTo>
                    <a:pt x="115682" y="41210"/>
                    <a:pt x="114898" y="41481"/>
                    <a:pt x="114281" y="42023"/>
                  </a:cubicBezTo>
                  <a:lnTo>
                    <a:pt x="100508" y="52416"/>
                  </a:lnTo>
                  <a:cubicBezTo>
                    <a:pt x="97314" y="50782"/>
                    <a:pt x="94391" y="49568"/>
                    <a:pt x="91748" y="48793"/>
                  </a:cubicBezTo>
                  <a:lnTo>
                    <a:pt x="89068" y="30938"/>
                  </a:lnTo>
                  <a:cubicBezTo>
                    <a:pt x="88984" y="30154"/>
                    <a:pt x="88601" y="29472"/>
                    <a:pt x="87901" y="28893"/>
                  </a:cubicBezTo>
                  <a:cubicBezTo>
                    <a:pt x="87201" y="28305"/>
                    <a:pt x="86416" y="28015"/>
                    <a:pt x="85567" y="28015"/>
                  </a:cubicBezTo>
                  <a:close/>
                  <a:moveTo>
                    <a:pt x="179294" y="147545"/>
                  </a:moveTo>
                  <a:cubicBezTo>
                    <a:pt x="183337" y="147545"/>
                    <a:pt x="186839" y="149020"/>
                    <a:pt x="189800" y="151980"/>
                  </a:cubicBezTo>
                  <a:cubicBezTo>
                    <a:pt x="192760" y="154941"/>
                    <a:pt x="194235" y="158442"/>
                    <a:pt x="194235" y="162486"/>
                  </a:cubicBezTo>
                  <a:cubicBezTo>
                    <a:pt x="194235" y="166613"/>
                    <a:pt x="192778" y="170134"/>
                    <a:pt x="189856" y="173047"/>
                  </a:cubicBezTo>
                  <a:cubicBezTo>
                    <a:pt x="186942" y="175970"/>
                    <a:pt x="183422" y="177427"/>
                    <a:pt x="179294" y="177427"/>
                  </a:cubicBezTo>
                  <a:cubicBezTo>
                    <a:pt x="175167" y="177427"/>
                    <a:pt x="171646" y="175970"/>
                    <a:pt x="168733" y="173047"/>
                  </a:cubicBezTo>
                  <a:cubicBezTo>
                    <a:pt x="165810" y="170134"/>
                    <a:pt x="164353" y="166613"/>
                    <a:pt x="164353" y="162486"/>
                  </a:cubicBezTo>
                  <a:cubicBezTo>
                    <a:pt x="164353" y="158442"/>
                    <a:pt x="165828" y="154941"/>
                    <a:pt x="168789" y="151980"/>
                  </a:cubicBezTo>
                  <a:cubicBezTo>
                    <a:pt x="171749" y="149020"/>
                    <a:pt x="175251" y="147545"/>
                    <a:pt x="179294" y="147545"/>
                  </a:cubicBezTo>
                  <a:close/>
                  <a:moveTo>
                    <a:pt x="164353" y="119530"/>
                  </a:moveTo>
                  <a:cubicBezTo>
                    <a:pt x="164194" y="119530"/>
                    <a:pt x="163027" y="120156"/>
                    <a:pt x="160851" y="121398"/>
                  </a:cubicBezTo>
                  <a:cubicBezTo>
                    <a:pt x="158675" y="122640"/>
                    <a:pt x="156378" y="123966"/>
                    <a:pt x="153969" y="125366"/>
                  </a:cubicBezTo>
                  <a:cubicBezTo>
                    <a:pt x="151550" y="126767"/>
                    <a:pt x="150187" y="127542"/>
                    <a:pt x="149879" y="127701"/>
                  </a:cubicBezTo>
                  <a:cubicBezTo>
                    <a:pt x="149571" y="127934"/>
                    <a:pt x="149412" y="128205"/>
                    <a:pt x="149412" y="128523"/>
                  </a:cubicBezTo>
                  <a:cubicBezTo>
                    <a:pt x="149412" y="130465"/>
                    <a:pt x="151401" y="135835"/>
                    <a:pt x="155370" y="144631"/>
                  </a:cubicBezTo>
                  <a:cubicBezTo>
                    <a:pt x="154044" y="146415"/>
                    <a:pt x="152876" y="148441"/>
                    <a:pt x="151868" y="150701"/>
                  </a:cubicBezTo>
                  <a:cubicBezTo>
                    <a:pt x="140270" y="151868"/>
                    <a:pt x="134471" y="153073"/>
                    <a:pt x="134471" y="154315"/>
                  </a:cubicBezTo>
                  <a:lnTo>
                    <a:pt x="134471" y="170657"/>
                  </a:lnTo>
                  <a:cubicBezTo>
                    <a:pt x="134471" y="171899"/>
                    <a:pt x="140270" y="173113"/>
                    <a:pt x="151868" y="174280"/>
                  </a:cubicBezTo>
                  <a:cubicBezTo>
                    <a:pt x="152802" y="176381"/>
                    <a:pt x="153969" y="178398"/>
                    <a:pt x="155370" y="180350"/>
                  </a:cubicBezTo>
                  <a:cubicBezTo>
                    <a:pt x="151401" y="189137"/>
                    <a:pt x="149412" y="194507"/>
                    <a:pt x="149412" y="196458"/>
                  </a:cubicBezTo>
                  <a:cubicBezTo>
                    <a:pt x="149412" y="196767"/>
                    <a:pt x="149571" y="197037"/>
                    <a:pt x="149879" y="197271"/>
                  </a:cubicBezTo>
                  <a:cubicBezTo>
                    <a:pt x="159376" y="202799"/>
                    <a:pt x="164194" y="205563"/>
                    <a:pt x="164353" y="205563"/>
                  </a:cubicBezTo>
                  <a:cubicBezTo>
                    <a:pt x="164979" y="205563"/>
                    <a:pt x="166762" y="203733"/>
                    <a:pt x="169722" y="200072"/>
                  </a:cubicBezTo>
                  <a:cubicBezTo>
                    <a:pt x="172683" y="196412"/>
                    <a:pt x="174700" y="193769"/>
                    <a:pt x="175792" y="192135"/>
                  </a:cubicBezTo>
                  <a:cubicBezTo>
                    <a:pt x="177352" y="192294"/>
                    <a:pt x="178519" y="192368"/>
                    <a:pt x="179294" y="192368"/>
                  </a:cubicBezTo>
                  <a:cubicBezTo>
                    <a:pt x="180069" y="192368"/>
                    <a:pt x="181236" y="192294"/>
                    <a:pt x="182796" y="192135"/>
                  </a:cubicBezTo>
                  <a:cubicBezTo>
                    <a:pt x="183888" y="193769"/>
                    <a:pt x="185905" y="196412"/>
                    <a:pt x="188866" y="200072"/>
                  </a:cubicBezTo>
                  <a:cubicBezTo>
                    <a:pt x="191826" y="203733"/>
                    <a:pt x="193610" y="205563"/>
                    <a:pt x="194235" y="205563"/>
                  </a:cubicBezTo>
                  <a:cubicBezTo>
                    <a:pt x="194394" y="205563"/>
                    <a:pt x="199212" y="202799"/>
                    <a:pt x="208709" y="197271"/>
                  </a:cubicBezTo>
                  <a:cubicBezTo>
                    <a:pt x="209018" y="197037"/>
                    <a:pt x="209176" y="196767"/>
                    <a:pt x="209176" y="196458"/>
                  </a:cubicBezTo>
                  <a:cubicBezTo>
                    <a:pt x="209176" y="194507"/>
                    <a:pt x="207197" y="189137"/>
                    <a:pt x="203228" y="180350"/>
                  </a:cubicBezTo>
                  <a:cubicBezTo>
                    <a:pt x="204629" y="178398"/>
                    <a:pt x="205796" y="176381"/>
                    <a:pt x="206730" y="174280"/>
                  </a:cubicBezTo>
                  <a:cubicBezTo>
                    <a:pt x="218318" y="173113"/>
                    <a:pt x="224117" y="171899"/>
                    <a:pt x="224117" y="170657"/>
                  </a:cubicBezTo>
                  <a:lnTo>
                    <a:pt x="224117" y="154315"/>
                  </a:lnTo>
                  <a:cubicBezTo>
                    <a:pt x="224117" y="153073"/>
                    <a:pt x="218318" y="151868"/>
                    <a:pt x="206730" y="150701"/>
                  </a:cubicBezTo>
                  <a:cubicBezTo>
                    <a:pt x="205712" y="148441"/>
                    <a:pt x="204545" y="146415"/>
                    <a:pt x="203228" y="144631"/>
                  </a:cubicBezTo>
                  <a:cubicBezTo>
                    <a:pt x="207197" y="135835"/>
                    <a:pt x="209176" y="130465"/>
                    <a:pt x="209176" y="128523"/>
                  </a:cubicBezTo>
                  <a:cubicBezTo>
                    <a:pt x="209176" y="128205"/>
                    <a:pt x="209018" y="127934"/>
                    <a:pt x="208709" y="127701"/>
                  </a:cubicBezTo>
                  <a:cubicBezTo>
                    <a:pt x="199371" y="122257"/>
                    <a:pt x="194543" y="119530"/>
                    <a:pt x="194235" y="119530"/>
                  </a:cubicBezTo>
                  <a:lnTo>
                    <a:pt x="193535" y="119764"/>
                  </a:lnTo>
                  <a:cubicBezTo>
                    <a:pt x="190341" y="122957"/>
                    <a:pt x="186765" y="127309"/>
                    <a:pt x="182796" y="132837"/>
                  </a:cubicBezTo>
                  <a:cubicBezTo>
                    <a:pt x="181236" y="132678"/>
                    <a:pt x="180069" y="132604"/>
                    <a:pt x="179294" y="132604"/>
                  </a:cubicBezTo>
                  <a:cubicBezTo>
                    <a:pt x="178519" y="132604"/>
                    <a:pt x="177352" y="132678"/>
                    <a:pt x="175792" y="132837"/>
                  </a:cubicBezTo>
                  <a:cubicBezTo>
                    <a:pt x="174700" y="131203"/>
                    <a:pt x="172683" y="128579"/>
                    <a:pt x="169722" y="124956"/>
                  </a:cubicBezTo>
                  <a:cubicBezTo>
                    <a:pt x="166762" y="121342"/>
                    <a:pt x="164979" y="119530"/>
                    <a:pt x="164353" y="1195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5"/>
            <p:cNvSpPr/>
            <p:nvPr/>
          </p:nvSpPr>
          <p:spPr>
            <a:xfrm>
              <a:off x="7045920" y="8025120"/>
              <a:ext cx="749880" cy="417960"/>
            </a:xfrm>
            <a:custGeom>
              <a:avLst/>
              <a:gdLst/>
              <a:ahLst/>
              <a:cxnLst/>
              <a:rect l="l" t="t" r="r" b="b"/>
              <a:pathLst>
                <a:path w="239058" h="179295" extrusionOk="0">
                  <a:moveTo>
                    <a:pt x="169610" y="14941"/>
                  </a:moveTo>
                  <a:cubicBezTo>
                    <a:pt x="167976" y="14941"/>
                    <a:pt x="166827" y="15698"/>
                    <a:pt x="166164" y="17220"/>
                  </a:cubicBezTo>
                  <a:cubicBezTo>
                    <a:pt x="165501" y="18733"/>
                    <a:pt x="165790" y="20115"/>
                    <a:pt x="167042" y="21366"/>
                  </a:cubicBezTo>
                  <a:lnTo>
                    <a:pt x="181161" y="35485"/>
                  </a:lnTo>
                  <a:lnTo>
                    <a:pt x="127000" y="89647"/>
                  </a:lnTo>
                  <a:lnTo>
                    <a:pt x="99807" y="62454"/>
                  </a:lnTo>
                  <a:cubicBezTo>
                    <a:pt x="99022" y="61670"/>
                    <a:pt x="98126" y="61287"/>
                    <a:pt x="97117" y="61287"/>
                  </a:cubicBezTo>
                  <a:cubicBezTo>
                    <a:pt x="96109" y="61287"/>
                    <a:pt x="95212" y="61670"/>
                    <a:pt x="94437" y="62454"/>
                  </a:cubicBezTo>
                  <a:lnTo>
                    <a:pt x="26147" y="130735"/>
                  </a:lnTo>
                  <a:lnTo>
                    <a:pt x="48559" y="153147"/>
                  </a:lnTo>
                  <a:lnTo>
                    <a:pt x="97117" y="104588"/>
                  </a:lnTo>
                  <a:lnTo>
                    <a:pt x="124319" y="131791"/>
                  </a:lnTo>
                  <a:cubicBezTo>
                    <a:pt x="125095" y="132566"/>
                    <a:pt x="125991" y="132958"/>
                    <a:pt x="127000" y="132958"/>
                  </a:cubicBezTo>
                  <a:cubicBezTo>
                    <a:pt x="128008" y="132958"/>
                    <a:pt x="128905" y="132566"/>
                    <a:pt x="129689" y="131791"/>
                  </a:cubicBezTo>
                  <a:lnTo>
                    <a:pt x="203573" y="57897"/>
                  </a:lnTo>
                  <a:lnTo>
                    <a:pt x="217702" y="72026"/>
                  </a:lnTo>
                  <a:cubicBezTo>
                    <a:pt x="218511" y="72836"/>
                    <a:pt x="219380" y="73241"/>
                    <a:pt x="220307" y="73241"/>
                  </a:cubicBezTo>
                  <a:cubicBezTo>
                    <a:pt x="220801" y="73241"/>
                    <a:pt x="221312" y="73125"/>
                    <a:pt x="221838" y="72894"/>
                  </a:cubicBezTo>
                  <a:cubicBezTo>
                    <a:pt x="223360" y="72231"/>
                    <a:pt x="224117" y="71092"/>
                    <a:pt x="224117" y="69458"/>
                  </a:cubicBezTo>
                  <a:lnTo>
                    <a:pt x="224117" y="18677"/>
                  </a:lnTo>
                  <a:cubicBezTo>
                    <a:pt x="224117" y="17584"/>
                    <a:pt x="223771" y="16697"/>
                    <a:pt x="223071" y="15997"/>
                  </a:cubicBezTo>
                  <a:cubicBezTo>
                    <a:pt x="222371" y="15296"/>
                    <a:pt x="221474" y="14941"/>
                    <a:pt x="220382" y="14941"/>
                  </a:cubicBezTo>
                  <a:close/>
                  <a:moveTo>
                    <a:pt x="0" y="0"/>
                  </a:moveTo>
                  <a:lnTo>
                    <a:pt x="0" y="179294"/>
                  </a:lnTo>
                  <a:lnTo>
                    <a:pt x="239058" y="179294"/>
                  </a:lnTo>
                  <a:lnTo>
                    <a:pt x="239058" y="164353"/>
                  </a:lnTo>
                  <a:lnTo>
                    <a:pt x="14941" y="164353"/>
                  </a:lnTo>
                  <a:lnTo>
                    <a:pt x="1494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5"/>
            <p:cNvSpPr/>
            <p:nvPr/>
          </p:nvSpPr>
          <p:spPr>
            <a:xfrm>
              <a:off x="4399560" y="2528280"/>
              <a:ext cx="750240" cy="511560"/>
            </a:xfrm>
            <a:custGeom>
              <a:avLst/>
              <a:gdLst/>
              <a:ahLst/>
              <a:cxnLst/>
              <a:rect l="l" t="t" r="r" b="b"/>
              <a:pathLst>
                <a:path w="209177" h="164354" extrusionOk="0">
                  <a:moveTo>
                    <a:pt x="134470" y="14941"/>
                  </a:moveTo>
                  <a:lnTo>
                    <a:pt x="134470" y="29883"/>
                  </a:lnTo>
                  <a:lnTo>
                    <a:pt x="14941" y="29883"/>
                  </a:lnTo>
                  <a:lnTo>
                    <a:pt x="14941" y="14941"/>
                  </a:lnTo>
                  <a:close/>
                  <a:moveTo>
                    <a:pt x="186764" y="11206"/>
                  </a:moveTo>
                  <a:cubicBezTo>
                    <a:pt x="189874" y="11206"/>
                    <a:pt x="192526" y="12299"/>
                    <a:pt x="194702" y="14474"/>
                  </a:cubicBezTo>
                  <a:cubicBezTo>
                    <a:pt x="196878" y="16650"/>
                    <a:pt x="197970" y="19302"/>
                    <a:pt x="197970" y="22412"/>
                  </a:cubicBezTo>
                  <a:cubicBezTo>
                    <a:pt x="197970" y="25522"/>
                    <a:pt x="196878" y="28174"/>
                    <a:pt x="194702" y="30349"/>
                  </a:cubicBezTo>
                  <a:cubicBezTo>
                    <a:pt x="192526" y="32525"/>
                    <a:pt x="189874" y="33618"/>
                    <a:pt x="186764" y="33618"/>
                  </a:cubicBezTo>
                  <a:cubicBezTo>
                    <a:pt x="183655" y="33618"/>
                    <a:pt x="181003" y="32525"/>
                    <a:pt x="178827" y="30349"/>
                  </a:cubicBezTo>
                  <a:cubicBezTo>
                    <a:pt x="176651" y="28174"/>
                    <a:pt x="175559" y="25522"/>
                    <a:pt x="175559" y="22412"/>
                  </a:cubicBezTo>
                  <a:cubicBezTo>
                    <a:pt x="175559" y="19302"/>
                    <a:pt x="176651" y="16650"/>
                    <a:pt x="178827" y="14474"/>
                  </a:cubicBezTo>
                  <a:cubicBezTo>
                    <a:pt x="181003" y="12299"/>
                    <a:pt x="183655" y="11206"/>
                    <a:pt x="186764" y="11206"/>
                  </a:cubicBezTo>
                  <a:close/>
                  <a:moveTo>
                    <a:pt x="0" y="0"/>
                  </a:moveTo>
                  <a:lnTo>
                    <a:pt x="0" y="44824"/>
                  </a:lnTo>
                  <a:lnTo>
                    <a:pt x="209176" y="44824"/>
                  </a:lnTo>
                  <a:lnTo>
                    <a:pt x="209176" y="0"/>
                  </a:lnTo>
                  <a:close/>
                  <a:moveTo>
                    <a:pt x="134470" y="74706"/>
                  </a:moveTo>
                  <a:lnTo>
                    <a:pt x="134470" y="89647"/>
                  </a:lnTo>
                  <a:lnTo>
                    <a:pt x="14941" y="89647"/>
                  </a:lnTo>
                  <a:lnTo>
                    <a:pt x="14941" y="74706"/>
                  </a:lnTo>
                  <a:close/>
                  <a:moveTo>
                    <a:pt x="186764" y="70971"/>
                  </a:moveTo>
                  <a:cubicBezTo>
                    <a:pt x="189874" y="70971"/>
                    <a:pt x="192526" y="72063"/>
                    <a:pt x="194702" y="74239"/>
                  </a:cubicBezTo>
                  <a:cubicBezTo>
                    <a:pt x="196878" y="76415"/>
                    <a:pt x="197970" y="79067"/>
                    <a:pt x="197970" y="82177"/>
                  </a:cubicBezTo>
                  <a:cubicBezTo>
                    <a:pt x="197970" y="85286"/>
                    <a:pt x="196878" y="87938"/>
                    <a:pt x="194702" y="90114"/>
                  </a:cubicBezTo>
                  <a:cubicBezTo>
                    <a:pt x="192526" y="92290"/>
                    <a:pt x="189874" y="93383"/>
                    <a:pt x="186764" y="93383"/>
                  </a:cubicBezTo>
                  <a:cubicBezTo>
                    <a:pt x="183655" y="93383"/>
                    <a:pt x="181003" y="92290"/>
                    <a:pt x="178827" y="90114"/>
                  </a:cubicBezTo>
                  <a:cubicBezTo>
                    <a:pt x="176651" y="87938"/>
                    <a:pt x="175559" y="85286"/>
                    <a:pt x="175559" y="82177"/>
                  </a:cubicBezTo>
                  <a:cubicBezTo>
                    <a:pt x="175559" y="79067"/>
                    <a:pt x="176651" y="76415"/>
                    <a:pt x="178827" y="74239"/>
                  </a:cubicBezTo>
                  <a:cubicBezTo>
                    <a:pt x="181003" y="72063"/>
                    <a:pt x="183655" y="70971"/>
                    <a:pt x="186764" y="70971"/>
                  </a:cubicBezTo>
                  <a:close/>
                  <a:moveTo>
                    <a:pt x="0" y="59765"/>
                  </a:moveTo>
                  <a:lnTo>
                    <a:pt x="0" y="104588"/>
                  </a:lnTo>
                  <a:lnTo>
                    <a:pt x="209176" y="104588"/>
                  </a:lnTo>
                  <a:lnTo>
                    <a:pt x="209176" y="59765"/>
                  </a:lnTo>
                  <a:close/>
                  <a:moveTo>
                    <a:pt x="134470" y="134471"/>
                  </a:moveTo>
                  <a:lnTo>
                    <a:pt x="134470" y="149412"/>
                  </a:lnTo>
                  <a:lnTo>
                    <a:pt x="14941" y="149412"/>
                  </a:lnTo>
                  <a:lnTo>
                    <a:pt x="14941" y="134471"/>
                  </a:lnTo>
                  <a:close/>
                  <a:moveTo>
                    <a:pt x="186764" y="130735"/>
                  </a:moveTo>
                  <a:cubicBezTo>
                    <a:pt x="189874" y="130735"/>
                    <a:pt x="192526" y="131828"/>
                    <a:pt x="194702" y="134004"/>
                  </a:cubicBezTo>
                  <a:cubicBezTo>
                    <a:pt x="196878" y="136180"/>
                    <a:pt x="197970" y="138832"/>
                    <a:pt x="197970" y="141941"/>
                  </a:cubicBezTo>
                  <a:cubicBezTo>
                    <a:pt x="197970" y="145051"/>
                    <a:pt x="196878" y="147703"/>
                    <a:pt x="194702" y="149879"/>
                  </a:cubicBezTo>
                  <a:cubicBezTo>
                    <a:pt x="192526" y="152055"/>
                    <a:pt x="189874" y="153147"/>
                    <a:pt x="186764" y="153147"/>
                  </a:cubicBezTo>
                  <a:cubicBezTo>
                    <a:pt x="183655" y="153147"/>
                    <a:pt x="181003" y="152055"/>
                    <a:pt x="178827" y="149879"/>
                  </a:cubicBezTo>
                  <a:cubicBezTo>
                    <a:pt x="176651" y="147703"/>
                    <a:pt x="175559" y="145051"/>
                    <a:pt x="175559" y="141941"/>
                  </a:cubicBezTo>
                  <a:cubicBezTo>
                    <a:pt x="175559" y="138832"/>
                    <a:pt x="176651" y="136180"/>
                    <a:pt x="178827" y="134004"/>
                  </a:cubicBezTo>
                  <a:cubicBezTo>
                    <a:pt x="181003" y="131828"/>
                    <a:pt x="183655" y="130735"/>
                    <a:pt x="186764" y="130735"/>
                  </a:cubicBezTo>
                  <a:close/>
                  <a:moveTo>
                    <a:pt x="0" y="119530"/>
                  </a:moveTo>
                  <a:lnTo>
                    <a:pt x="0" y="164353"/>
                  </a:lnTo>
                  <a:lnTo>
                    <a:pt x="209176" y="164353"/>
                  </a:lnTo>
                  <a:lnTo>
                    <a:pt x="209176" y="1195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5"/>
            <p:cNvSpPr/>
            <p:nvPr/>
          </p:nvSpPr>
          <p:spPr>
            <a:xfrm>
              <a:off x="4494240" y="3320280"/>
              <a:ext cx="561240" cy="360000"/>
            </a:xfrm>
            <a:custGeom>
              <a:avLst/>
              <a:gdLst/>
              <a:ahLst/>
              <a:cxnLst/>
              <a:rect l="l" t="t" r="r" b="b"/>
              <a:pathLst>
                <a:path w="194236" h="179295" extrusionOk="0">
                  <a:moveTo>
                    <a:pt x="82177" y="0"/>
                  </a:moveTo>
                  <a:cubicBezTo>
                    <a:pt x="80151" y="0"/>
                    <a:pt x="78404" y="738"/>
                    <a:pt x="76929" y="2223"/>
                  </a:cubicBezTo>
                  <a:cubicBezTo>
                    <a:pt x="75444" y="3698"/>
                    <a:pt x="74706" y="5444"/>
                    <a:pt x="74706" y="7471"/>
                  </a:cubicBezTo>
                  <a:lnTo>
                    <a:pt x="74706" y="59765"/>
                  </a:lnTo>
                  <a:lnTo>
                    <a:pt x="44824" y="59765"/>
                  </a:lnTo>
                  <a:cubicBezTo>
                    <a:pt x="41556" y="59765"/>
                    <a:pt x="39258" y="61287"/>
                    <a:pt x="37942" y="64322"/>
                  </a:cubicBezTo>
                  <a:cubicBezTo>
                    <a:pt x="36616" y="67506"/>
                    <a:pt x="37157" y="70233"/>
                    <a:pt x="39576" y="72493"/>
                  </a:cubicBezTo>
                  <a:lnTo>
                    <a:pt x="91870" y="124787"/>
                  </a:lnTo>
                  <a:cubicBezTo>
                    <a:pt x="93271" y="126262"/>
                    <a:pt x="95017" y="127000"/>
                    <a:pt x="97118" y="127000"/>
                  </a:cubicBezTo>
                  <a:cubicBezTo>
                    <a:pt x="99219" y="127000"/>
                    <a:pt x="100975" y="126262"/>
                    <a:pt x="102375" y="124787"/>
                  </a:cubicBezTo>
                  <a:lnTo>
                    <a:pt x="154670" y="72493"/>
                  </a:lnTo>
                  <a:cubicBezTo>
                    <a:pt x="157079" y="70233"/>
                    <a:pt x="157620" y="67506"/>
                    <a:pt x="156304" y="64322"/>
                  </a:cubicBezTo>
                  <a:cubicBezTo>
                    <a:pt x="154978" y="61287"/>
                    <a:pt x="152680" y="59765"/>
                    <a:pt x="149412" y="59765"/>
                  </a:cubicBezTo>
                  <a:lnTo>
                    <a:pt x="119530" y="59765"/>
                  </a:lnTo>
                  <a:lnTo>
                    <a:pt x="119530" y="7471"/>
                  </a:lnTo>
                  <a:cubicBezTo>
                    <a:pt x="119530" y="5444"/>
                    <a:pt x="118792" y="3698"/>
                    <a:pt x="117317" y="2223"/>
                  </a:cubicBezTo>
                  <a:cubicBezTo>
                    <a:pt x="115832" y="738"/>
                    <a:pt x="114086" y="0"/>
                    <a:pt x="112059" y="0"/>
                  </a:cubicBezTo>
                  <a:close/>
                  <a:moveTo>
                    <a:pt x="141942" y="149412"/>
                  </a:moveTo>
                  <a:cubicBezTo>
                    <a:pt x="143968" y="149412"/>
                    <a:pt x="145714" y="150149"/>
                    <a:pt x="147199" y="151634"/>
                  </a:cubicBezTo>
                  <a:cubicBezTo>
                    <a:pt x="148674" y="153110"/>
                    <a:pt x="149412" y="154856"/>
                    <a:pt x="149412" y="156882"/>
                  </a:cubicBezTo>
                  <a:cubicBezTo>
                    <a:pt x="149412" y="158909"/>
                    <a:pt x="148674" y="160655"/>
                    <a:pt x="147199" y="162140"/>
                  </a:cubicBezTo>
                  <a:cubicBezTo>
                    <a:pt x="145714" y="163615"/>
                    <a:pt x="143968" y="164353"/>
                    <a:pt x="141942" y="164353"/>
                  </a:cubicBezTo>
                  <a:cubicBezTo>
                    <a:pt x="139915" y="164353"/>
                    <a:pt x="138169" y="163615"/>
                    <a:pt x="136693" y="162140"/>
                  </a:cubicBezTo>
                  <a:cubicBezTo>
                    <a:pt x="135209" y="160655"/>
                    <a:pt x="134471" y="158909"/>
                    <a:pt x="134471" y="156882"/>
                  </a:cubicBezTo>
                  <a:cubicBezTo>
                    <a:pt x="134471" y="154856"/>
                    <a:pt x="135209" y="153110"/>
                    <a:pt x="136693" y="151634"/>
                  </a:cubicBezTo>
                  <a:cubicBezTo>
                    <a:pt x="138169" y="150149"/>
                    <a:pt x="139915" y="149412"/>
                    <a:pt x="141942" y="149412"/>
                  </a:cubicBezTo>
                  <a:close/>
                  <a:moveTo>
                    <a:pt x="171824" y="149412"/>
                  </a:moveTo>
                  <a:cubicBezTo>
                    <a:pt x="173850" y="149412"/>
                    <a:pt x="175596" y="150149"/>
                    <a:pt x="177081" y="151634"/>
                  </a:cubicBezTo>
                  <a:cubicBezTo>
                    <a:pt x="178557" y="153110"/>
                    <a:pt x="179294" y="154856"/>
                    <a:pt x="179294" y="156882"/>
                  </a:cubicBezTo>
                  <a:cubicBezTo>
                    <a:pt x="179294" y="158909"/>
                    <a:pt x="178557" y="160655"/>
                    <a:pt x="177081" y="162140"/>
                  </a:cubicBezTo>
                  <a:cubicBezTo>
                    <a:pt x="175596" y="163615"/>
                    <a:pt x="173850" y="164353"/>
                    <a:pt x="171824" y="164353"/>
                  </a:cubicBezTo>
                  <a:cubicBezTo>
                    <a:pt x="169797" y="164353"/>
                    <a:pt x="168051" y="163615"/>
                    <a:pt x="166576" y="162140"/>
                  </a:cubicBezTo>
                  <a:cubicBezTo>
                    <a:pt x="165091" y="160655"/>
                    <a:pt x="164353" y="158909"/>
                    <a:pt x="164353" y="156882"/>
                  </a:cubicBezTo>
                  <a:cubicBezTo>
                    <a:pt x="164353" y="154856"/>
                    <a:pt x="165091" y="153110"/>
                    <a:pt x="166576" y="151634"/>
                  </a:cubicBezTo>
                  <a:cubicBezTo>
                    <a:pt x="168051" y="150149"/>
                    <a:pt x="169797" y="149412"/>
                    <a:pt x="171824" y="149412"/>
                  </a:cubicBezTo>
                  <a:close/>
                  <a:moveTo>
                    <a:pt x="11206" y="119529"/>
                  </a:moveTo>
                  <a:cubicBezTo>
                    <a:pt x="8097" y="119529"/>
                    <a:pt x="5445" y="120622"/>
                    <a:pt x="3269" y="122798"/>
                  </a:cubicBezTo>
                  <a:cubicBezTo>
                    <a:pt x="1093" y="124974"/>
                    <a:pt x="1" y="127626"/>
                    <a:pt x="1" y="130735"/>
                  </a:cubicBezTo>
                  <a:lnTo>
                    <a:pt x="1" y="168088"/>
                  </a:lnTo>
                  <a:cubicBezTo>
                    <a:pt x="1" y="171198"/>
                    <a:pt x="1093" y="173850"/>
                    <a:pt x="3269" y="176026"/>
                  </a:cubicBezTo>
                  <a:cubicBezTo>
                    <a:pt x="5445" y="178202"/>
                    <a:pt x="8097" y="179294"/>
                    <a:pt x="11206" y="179294"/>
                  </a:cubicBezTo>
                  <a:lnTo>
                    <a:pt x="183030" y="179294"/>
                  </a:lnTo>
                  <a:cubicBezTo>
                    <a:pt x="186139" y="179294"/>
                    <a:pt x="188791" y="178202"/>
                    <a:pt x="190967" y="176026"/>
                  </a:cubicBezTo>
                  <a:cubicBezTo>
                    <a:pt x="193143" y="173850"/>
                    <a:pt x="194236" y="171198"/>
                    <a:pt x="194236" y="168088"/>
                  </a:cubicBezTo>
                  <a:lnTo>
                    <a:pt x="194236" y="130735"/>
                  </a:lnTo>
                  <a:cubicBezTo>
                    <a:pt x="194236" y="127626"/>
                    <a:pt x="193143" y="124974"/>
                    <a:pt x="190967" y="122798"/>
                  </a:cubicBezTo>
                  <a:cubicBezTo>
                    <a:pt x="188791" y="120622"/>
                    <a:pt x="186139" y="119529"/>
                    <a:pt x="183030" y="119529"/>
                  </a:cubicBezTo>
                  <a:lnTo>
                    <a:pt x="128868" y="119529"/>
                  </a:lnTo>
                  <a:lnTo>
                    <a:pt x="112993" y="135404"/>
                  </a:lnTo>
                  <a:cubicBezTo>
                    <a:pt x="108483" y="139765"/>
                    <a:pt x="103188" y="141941"/>
                    <a:pt x="97118" y="141941"/>
                  </a:cubicBezTo>
                  <a:cubicBezTo>
                    <a:pt x="91048" y="141941"/>
                    <a:pt x="85753" y="139765"/>
                    <a:pt x="81243" y="135404"/>
                  </a:cubicBezTo>
                  <a:lnTo>
                    <a:pt x="65490" y="1195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5"/>
            <p:cNvSpPr/>
            <p:nvPr/>
          </p:nvSpPr>
          <p:spPr>
            <a:xfrm>
              <a:off x="3776400" y="2165040"/>
              <a:ext cx="502200" cy="579600"/>
            </a:xfrm>
            <a:custGeom>
              <a:avLst/>
              <a:gdLst/>
              <a:ahLst/>
              <a:cxnLst/>
              <a:rect l="l" t="t" r="r" b="b"/>
              <a:pathLst>
                <a:path w="239058" h="164354" extrusionOk="0">
                  <a:moveTo>
                    <a:pt x="149411" y="29883"/>
                  </a:moveTo>
                  <a:lnTo>
                    <a:pt x="149411" y="44824"/>
                  </a:lnTo>
                  <a:lnTo>
                    <a:pt x="209176" y="44824"/>
                  </a:lnTo>
                  <a:lnTo>
                    <a:pt x="209176" y="29883"/>
                  </a:lnTo>
                  <a:close/>
                  <a:moveTo>
                    <a:pt x="149411" y="59765"/>
                  </a:moveTo>
                  <a:lnTo>
                    <a:pt x="149411" y="74706"/>
                  </a:lnTo>
                  <a:lnTo>
                    <a:pt x="209176" y="74706"/>
                  </a:lnTo>
                  <a:lnTo>
                    <a:pt x="209176" y="59765"/>
                  </a:lnTo>
                  <a:close/>
                  <a:moveTo>
                    <a:pt x="119529" y="44824"/>
                  </a:moveTo>
                  <a:lnTo>
                    <a:pt x="119529" y="89647"/>
                  </a:lnTo>
                  <a:lnTo>
                    <a:pt x="74706" y="89647"/>
                  </a:lnTo>
                  <a:lnTo>
                    <a:pt x="74706" y="44824"/>
                  </a:lnTo>
                  <a:close/>
                  <a:moveTo>
                    <a:pt x="59764" y="29883"/>
                  </a:moveTo>
                  <a:lnTo>
                    <a:pt x="59764" y="104588"/>
                  </a:lnTo>
                  <a:lnTo>
                    <a:pt x="134470" y="104588"/>
                  </a:lnTo>
                  <a:lnTo>
                    <a:pt x="134470" y="29883"/>
                  </a:lnTo>
                  <a:close/>
                  <a:moveTo>
                    <a:pt x="149411" y="89647"/>
                  </a:moveTo>
                  <a:lnTo>
                    <a:pt x="149411" y="104588"/>
                  </a:lnTo>
                  <a:lnTo>
                    <a:pt x="209176" y="104588"/>
                  </a:lnTo>
                  <a:lnTo>
                    <a:pt x="209176" y="89647"/>
                  </a:lnTo>
                  <a:close/>
                  <a:moveTo>
                    <a:pt x="59764" y="119530"/>
                  </a:moveTo>
                  <a:lnTo>
                    <a:pt x="59764" y="134471"/>
                  </a:lnTo>
                  <a:lnTo>
                    <a:pt x="134470" y="134471"/>
                  </a:lnTo>
                  <a:lnTo>
                    <a:pt x="134470" y="119530"/>
                  </a:lnTo>
                  <a:close/>
                  <a:moveTo>
                    <a:pt x="149411" y="119530"/>
                  </a:moveTo>
                  <a:lnTo>
                    <a:pt x="149411" y="134471"/>
                  </a:lnTo>
                  <a:lnTo>
                    <a:pt x="209176" y="134471"/>
                  </a:lnTo>
                  <a:lnTo>
                    <a:pt x="209176" y="119530"/>
                  </a:lnTo>
                  <a:close/>
                  <a:moveTo>
                    <a:pt x="29882" y="29883"/>
                  </a:moveTo>
                  <a:lnTo>
                    <a:pt x="29882" y="141941"/>
                  </a:lnTo>
                  <a:cubicBezTo>
                    <a:pt x="29882" y="143968"/>
                    <a:pt x="29145" y="145714"/>
                    <a:pt x="27669" y="147199"/>
                  </a:cubicBezTo>
                  <a:cubicBezTo>
                    <a:pt x="26184" y="148674"/>
                    <a:pt x="24438" y="149412"/>
                    <a:pt x="22412" y="149412"/>
                  </a:cubicBezTo>
                  <a:cubicBezTo>
                    <a:pt x="20385" y="149412"/>
                    <a:pt x="18639" y="148674"/>
                    <a:pt x="17164" y="147199"/>
                  </a:cubicBezTo>
                  <a:cubicBezTo>
                    <a:pt x="15679" y="145714"/>
                    <a:pt x="14941" y="143968"/>
                    <a:pt x="14941" y="141941"/>
                  </a:cubicBezTo>
                  <a:lnTo>
                    <a:pt x="14941" y="29883"/>
                  </a:lnTo>
                  <a:close/>
                  <a:moveTo>
                    <a:pt x="224117" y="14941"/>
                  </a:moveTo>
                  <a:lnTo>
                    <a:pt x="224117" y="141941"/>
                  </a:lnTo>
                  <a:cubicBezTo>
                    <a:pt x="224117" y="143968"/>
                    <a:pt x="223379" y="145714"/>
                    <a:pt x="221904" y="147199"/>
                  </a:cubicBezTo>
                  <a:cubicBezTo>
                    <a:pt x="220419" y="148674"/>
                    <a:pt x="218673" y="149412"/>
                    <a:pt x="216646" y="149412"/>
                  </a:cubicBezTo>
                  <a:lnTo>
                    <a:pt x="43544" y="149412"/>
                  </a:lnTo>
                  <a:cubicBezTo>
                    <a:pt x="44394" y="147003"/>
                    <a:pt x="44823" y="144509"/>
                    <a:pt x="44823" y="141941"/>
                  </a:cubicBezTo>
                  <a:lnTo>
                    <a:pt x="44823" y="14941"/>
                  </a:lnTo>
                  <a:close/>
                  <a:moveTo>
                    <a:pt x="29882" y="0"/>
                  </a:moveTo>
                  <a:lnTo>
                    <a:pt x="29882" y="14941"/>
                  </a:lnTo>
                  <a:lnTo>
                    <a:pt x="0" y="14941"/>
                  </a:lnTo>
                  <a:lnTo>
                    <a:pt x="0" y="141941"/>
                  </a:lnTo>
                  <a:cubicBezTo>
                    <a:pt x="0" y="148170"/>
                    <a:pt x="2176" y="153455"/>
                    <a:pt x="6537" y="157816"/>
                  </a:cubicBezTo>
                  <a:cubicBezTo>
                    <a:pt x="10898" y="162177"/>
                    <a:pt x="16183" y="164353"/>
                    <a:pt x="22412" y="164353"/>
                  </a:cubicBezTo>
                  <a:lnTo>
                    <a:pt x="216646" y="164353"/>
                  </a:lnTo>
                  <a:cubicBezTo>
                    <a:pt x="222875" y="164353"/>
                    <a:pt x="228160" y="162177"/>
                    <a:pt x="232521" y="157816"/>
                  </a:cubicBezTo>
                  <a:cubicBezTo>
                    <a:pt x="236882" y="153455"/>
                    <a:pt x="239058" y="148170"/>
                    <a:pt x="239058" y="141941"/>
                  </a:cubicBezTo>
                  <a:lnTo>
                    <a:pt x="2390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5"/>
            <p:cNvSpPr/>
            <p:nvPr/>
          </p:nvSpPr>
          <p:spPr>
            <a:xfrm>
              <a:off x="3747240" y="2812680"/>
              <a:ext cx="561240" cy="579240"/>
            </a:xfrm>
            <a:custGeom>
              <a:avLst/>
              <a:gdLst/>
              <a:ahLst/>
              <a:cxnLst/>
              <a:rect l="l" t="t" r="r" b="b"/>
              <a:pathLst>
                <a:path w="179294" h="209177" extrusionOk="0">
                  <a:moveTo>
                    <a:pt x="119529" y="15875"/>
                  </a:moveTo>
                  <a:cubicBezTo>
                    <a:pt x="121789" y="16650"/>
                    <a:pt x="123386" y="17509"/>
                    <a:pt x="124320" y="18443"/>
                  </a:cubicBezTo>
                  <a:lnTo>
                    <a:pt x="160851" y="54984"/>
                  </a:lnTo>
                  <a:cubicBezTo>
                    <a:pt x="161785" y="55917"/>
                    <a:pt x="162644" y="57505"/>
                    <a:pt x="163419" y="59765"/>
                  </a:cubicBezTo>
                  <a:lnTo>
                    <a:pt x="119529" y="59765"/>
                  </a:lnTo>
                  <a:lnTo>
                    <a:pt x="119529" y="15875"/>
                  </a:lnTo>
                  <a:close/>
                  <a:moveTo>
                    <a:pt x="83699" y="65134"/>
                  </a:moveTo>
                  <a:cubicBezTo>
                    <a:pt x="84632" y="66227"/>
                    <a:pt x="85137" y="67628"/>
                    <a:pt x="85211" y="69336"/>
                  </a:cubicBezTo>
                  <a:cubicBezTo>
                    <a:pt x="85211" y="69411"/>
                    <a:pt x="85249" y="69533"/>
                    <a:pt x="85333" y="69691"/>
                  </a:cubicBezTo>
                  <a:cubicBezTo>
                    <a:pt x="85333" y="69766"/>
                    <a:pt x="85370" y="69841"/>
                    <a:pt x="85445" y="69925"/>
                  </a:cubicBezTo>
                  <a:cubicBezTo>
                    <a:pt x="85211" y="70233"/>
                    <a:pt x="85053" y="70541"/>
                    <a:pt x="84978" y="70859"/>
                  </a:cubicBezTo>
                  <a:cubicBezTo>
                    <a:pt x="84436" y="73968"/>
                    <a:pt x="84166" y="75640"/>
                    <a:pt x="84166" y="75873"/>
                  </a:cubicBezTo>
                  <a:cubicBezTo>
                    <a:pt x="83699" y="78749"/>
                    <a:pt x="83418" y="80468"/>
                    <a:pt x="83344" y="81009"/>
                  </a:cubicBezTo>
                  <a:cubicBezTo>
                    <a:pt x="82335" y="74006"/>
                    <a:pt x="82410" y="68869"/>
                    <a:pt x="83577" y="65601"/>
                  </a:cubicBezTo>
                  <a:lnTo>
                    <a:pt x="83577" y="65368"/>
                  </a:lnTo>
                  <a:cubicBezTo>
                    <a:pt x="83652" y="65293"/>
                    <a:pt x="83699" y="65209"/>
                    <a:pt x="83699" y="65134"/>
                  </a:cubicBezTo>
                  <a:close/>
                  <a:moveTo>
                    <a:pt x="128167" y="138094"/>
                  </a:moveTo>
                  <a:cubicBezTo>
                    <a:pt x="137197" y="138094"/>
                    <a:pt x="142641" y="139028"/>
                    <a:pt x="144509" y="140895"/>
                  </a:cubicBezTo>
                  <a:cubicBezTo>
                    <a:pt x="144668" y="141045"/>
                    <a:pt x="144743" y="141166"/>
                    <a:pt x="144743" y="141241"/>
                  </a:cubicBezTo>
                  <a:cubicBezTo>
                    <a:pt x="144434" y="141316"/>
                    <a:pt x="143734" y="141362"/>
                    <a:pt x="142641" y="141362"/>
                  </a:cubicBezTo>
                  <a:cubicBezTo>
                    <a:pt x="138906" y="141362"/>
                    <a:pt x="134078" y="140270"/>
                    <a:pt x="128167" y="138094"/>
                  </a:cubicBezTo>
                  <a:close/>
                  <a:moveTo>
                    <a:pt x="84044" y="110079"/>
                  </a:moveTo>
                  <a:cubicBezTo>
                    <a:pt x="88013" y="118558"/>
                    <a:pt x="92953" y="125403"/>
                    <a:pt x="98873" y="130623"/>
                  </a:cubicBezTo>
                  <a:cubicBezTo>
                    <a:pt x="99256" y="131006"/>
                    <a:pt x="99882" y="131529"/>
                    <a:pt x="100741" y="132192"/>
                  </a:cubicBezTo>
                  <a:cubicBezTo>
                    <a:pt x="101591" y="132855"/>
                    <a:pt x="102095" y="133229"/>
                    <a:pt x="102254" y="133303"/>
                  </a:cubicBezTo>
                  <a:cubicBezTo>
                    <a:pt x="90656" y="135404"/>
                    <a:pt x="79608" y="138561"/>
                    <a:pt x="69103" y="142763"/>
                  </a:cubicBezTo>
                  <a:cubicBezTo>
                    <a:pt x="70270" y="140662"/>
                    <a:pt x="72026" y="137431"/>
                    <a:pt x="74360" y="133070"/>
                  </a:cubicBezTo>
                  <a:cubicBezTo>
                    <a:pt x="78712" y="124432"/>
                    <a:pt x="81943" y="116765"/>
                    <a:pt x="84044" y="110079"/>
                  </a:cubicBezTo>
                  <a:close/>
                  <a:moveTo>
                    <a:pt x="53116" y="154548"/>
                  </a:moveTo>
                  <a:cubicBezTo>
                    <a:pt x="46495" y="164979"/>
                    <a:pt x="41163" y="171123"/>
                    <a:pt x="37120" y="172991"/>
                  </a:cubicBezTo>
                  <a:cubicBezTo>
                    <a:pt x="38128" y="170656"/>
                    <a:pt x="40061" y="167780"/>
                    <a:pt x="42900" y="164353"/>
                  </a:cubicBezTo>
                  <a:cubicBezTo>
                    <a:pt x="45739" y="160926"/>
                    <a:pt x="49147" y="157657"/>
                    <a:pt x="53116" y="154548"/>
                  </a:cubicBezTo>
                  <a:close/>
                  <a:moveTo>
                    <a:pt x="81598" y="59765"/>
                  </a:moveTo>
                  <a:cubicBezTo>
                    <a:pt x="79179" y="59765"/>
                    <a:pt x="77545" y="61324"/>
                    <a:pt x="76695" y="64434"/>
                  </a:cubicBezTo>
                  <a:cubicBezTo>
                    <a:pt x="75677" y="68328"/>
                    <a:pt x="75425" y="73286"/>
                    <a:pt x="75929" y="79319"/>
                  </a:cubicBezTo>
                  <a:cubicBezTo>
                    <a:pt x="76433" y="85351"/>
                    <a:pt x="77629" y="91552"/>
                    <a:pt x="79496" y="97939"/>
                  </a:cubicBezTo>
                  <a:cubicBezTo>
                    <a:pt x="76695" y="107745"/>
                    <a:pt x="72642" y="117933"/>
                    <a:pt x="67357" y="128522"/>
                  </a:cubicBezTo>
                  <a:cubicBezTo>
                    <a:pt x="63070" y="137235"/>
                    <a:pt x="58906" y="144901"/>
                    <a:pt x="54862" y="151513"/>
                  </a:cubicBezTo>
                  <a:cubicBezTo>
                    <a:pt x="54862" y="151354"/>
                    <a:pt x="54787" y="151205"/>
                    <a:pt x="54629" y="151046"/>
                  </a:cubicBezTo>
                  <a:cubicBezTo>
                    <a:pt x="54191" y="150316"/>
                    <a:pt x="53677" y="149952"/>
                    <a:pt x="53088" y="149952"/>
                  </a:cubicBezTo>
                  <a:cubicBezTo>
                    <a:pt x="52735" y="149952"/>
                    <a:pt x="52355" y="150083"/>
                    <a:pt x="51949" y="150346"/>
                  </a:cubicBezTo>
                  <a:cubicBezTo>
                    <a:pt x="45328" y="153847"/>
                    <a:pt x="40192" y="157601"/>
                    <a:pt x="36541" y="161608"/>
                  </a:cubicBezTo>
                  <a:cubicBezTo>
                    <a:pt x="32880" y="165614"/>
                    <a:pt x="30704" y="169181"/>
                    <a:pt x="30004" y="172290"/>
                  </a:cubicBezTo>
                  <a:cubicBezTo>
                    <a:pt x="29686" y="174317"/>
                    <a:pt x="29920" y="175718"/>
                    <a:pt x="30704" y="176493"/>
                  </a:cubicBezTo>
                  <a:cubicBezTo>
                    <a:pt x="31087" y="176801"/>
                    <a:pt x="31321" y="176997"/>
                    <a:pt x="31405" y="177081"/>
                  </a:cubicBezTo>
                  <a:lnTo>
                    <a:pt x="34206" y="178482"/>
                  </a:lnTo>
                  <a:cubicBezTo>
                    <a:pt x="35215" y="179023"/>
                    <a:pt x="36307" y="179294"/>
                    <a:pt x="37474" y="179294"/>
                  </a:cubicBezTo>
                  <a:cubicBezTo>
                    <a:pt x="44394" y="179294"/>
                    <a:pt x="53816" y="169097"/>
                    <a:pt x="65723" y="148711"/>
                  </a:cubicBezTo>
                  <a:cubicBezTo>
                    <a:pt x="79030" y="144117"/>
                    <a:pt x="94279" y="140895"/>
                    <a:pt x="111480" y="139028"/>
                  </a:cubicBezTo>
                  <a:cubicBezTo>
                    <a:pt x="116382" y="141596"/>
                    <a:pt x="121434" y="143650"/>
                    <a:pt x="126654" y="145210"/>
                  </a:cubicBezTo>
                  <a:cubicBezTo>
                    <a:pt x="131865" y="146769"/>
                    <a:pt x="136338" y="147544"/>
                    <a:pt x="140073" y="147544"/>
                  </a:cubicBezTo>
                  <a:cubicBezTo>
                    <a:pt x="145135" y="147544"/>
                    <a:pt x="147899" y="146069"/>
                    <a:pt x="148366" y="143108"/>
                  </a:cubicBezTo>
                  <a:lnTo>
                    <a:pt x="148366" y="142996"/>
                  </a:lnTo>
                  <a:lnTo>
                    <a:pt x="148599" y="142763"/>
                  </a:lnTo>
                  <a:cubicBezTo>
                    <a:pt x="148674" y="142679"/>
                    <a:pt x="148711" y="142604"/>
                    <a:pt x="148711" y="142529"/>
                  </a:cubicBezTo>
                  <a:cubicBezTo>
                    <a:pt x="149804" y="140195"/>
                    <a:pt x="149720" y="138169"/>
                    <a:pt x="148478" y="136460"/>
                  </a:cubicBezTo>
                  <a:cubicBezTo>
                    <a:pt x="146143" y="132640"/>
                    <a:pt x="139261" y="130735"/>
                    <a:pt x="127822" y="130735"/>
                  </a:cubicBezTo>
                  <a:cubicBezTo>
                    <a:pt x="123302" y="130735"/>
                    <a:pt x="118754" y="131006"/>
                    <a:pt x="114160" y="131557"/>
                  </a:cubicBezTo>
                  <a:cubicBezTo>
                    <a:pt x="110191" y="129223"/>
                    <a:pt x="106923" y="127037"/>
                    <a:pt x="104355" y="125020"/>
                  </a:cubicBezTo>
                  <a:cubicBezTo>
                    <a:pt x="97276" y="119259"/>
                    <a:pt x="91589" y="109995"/>
                    <a:pt x="87313" y="97239"/>
                  </a:cubicBezTo>
                  <a:cubicBezTo>
                    <a:pt x="88246" y="91870"/>
                    <a:pt x="88788" y="84399"/>
                    <a:pt x="88947" y="74827"/>
                  </a:cubicBezTo>
                  <a:lnTo>
                    <a:pt x="88947" y="71325"/>
                  </a:lnTo>
                  <a:cubicBezTo>
                    <a:pt x="88947" y="70933"/>
                    <a:pt x="88909" y="70625"/>
                    <a:pt x="88835" y="70392"/>
                  </a:cubicBezTo>
                  <a:cubicBezTo>
                    <a:pt x="88984" y="70233"/>
                    <a:pt x="89143" y="69925"/>
                    <a:pt x="89302" y="69458"/>
                  </a:cubicBezTo>
                  <a:cubicBezTo>
                    <a:pt x="90002" y="65797"/>
                    <a:pt x="89647" y="63154"/>
                    <a:pt x="88246" y="61520"/>
                  </a:cubicBezTo>
                  <a:cubicBezTo>
                    <a:pt x="87313" y="60353"/>
                    <a:pt x="85949" y="59765"/>
                    <a:pt x="84166" y="59765"/>
                  </a:cubicBezTo>
                  <a:close/>
                  <a:moveTo>
                    <a:pt x="104588" y="14941"/>
                  </a:moveTo>
                  <a:lnTo>
                    <a:pt x="104588" y="63500"/>
                  </a:lnTo>
                  <a:cubicBezTo>
                    <a:pt x="104588" y="66610"/>
                    <a:pt x="105681" y="69262"/>
                    <a:pt x="107857" y="71438"/>
                  </a:cubicBezTo>
                  <a:cubicBezTo>
                    <a:pt x="110032" y="73613"/>
                    <a:pt x="112684" y="74706"/>
                    <a:pt x="115794" y="74706"/>
                  </a:cubicBezTo>
                  <a:lnTo>
                    <a:pt x="164353" y="74706"/>
                  </a:lnTo>
                  <a:lnTo>
                    <a:pt x="164353" y="194235"/>
                  </a:lnTo>
                  <a:lnTo>
                    <a:pt x="14941" y="194235"/>
                  </a:lnTo>
                  <a:lnTo>
                    <a:pt x="14941" y="14941"/>
                  </a:lnTo>
                  <a:close/>
                  <a:moveTo>
                    <a:pt x="11206" y="0"/>
                  </a:moveTo>
                  <a:cubicBezTo>
                    <a:pt x="8096" y="0"/>
                    <a:pt x="5444" y="1093"/>
                    <a:pt x="3269" y="3268"/>
                  </a:cubicBezTo>
                  <a:cubicBezTo>
                    <a:pt x="1093" y="5444"/>
                    <a:pt x="0" y="8096"/>
                    <a:pt x="0" y="11206"/>
                  </a:cubicBezTo>
                  <a:lnTo>
                    <a:pt x="0" y="197971"/>
                  </a:lnTo>
                  <a:cubicBezTo>
                    <a:pt x="0" y="201080"/>
                    <a:pt x="1093" y="203732"/>
                    <a:pt x="3269" y="205908"/>
                  </a:cubicBezTo>
                  <a:cubicBezTo>
                    <a:pt x="5444" y="208084"/>
                    <a:pt x="8096" y="209176"/>
                    <a:pt x="11206" y="209176"/>
                  </a:cubicBezTo>
                  <a:lnTo>
                    <a:pt x="168088" y="209176"/>
                  </a:lnTo>
                  <a:cubicBezTo>
                    <a:pt x="171198" y="209176"/>
                    <a:pt x="173850" y="208084"/>
                    <a:pt x="176026" y="205908"/>
                  </a:cubicBezTo>
                  <a:cubicBezTo>
                    <a:pt x="178201" y="203732"/>
                    <a:pt x="179294" y="201080"/>
                    <a:pt x="179294" y="197971"/>
                  </a:cubicBezTo>
                  <a:lnTo>
                    <a:pt x="179294" y="63500"/>
                  </a:lnTo>
                  <a:cubicBezTo>
                    <a:pt x="179294" y="60390"/>
                    <a:pt x="178519" y="56963"/>
                    <a:pt x="176959" y="53228"/>
                  </a:cubicBezTo>
                  <a:cubicBezTo>
                    <a:pt x="175400" y="49493"/>
                    <a:pt x="173532" y="46532"/>
                    <a:pt x="171357" y="44357"/>
                  </a:cubicBezTo>
                  <a:lnTo>
                    <a:pt x="134937" y="7938"/>
                  </a:lnTo>
                  <a:cubicBezTo>
                    <a:pt x="132762" y="5762"/>
                    <a:pt x="129801" y="3894"/>
                    <a:pt x="126066" y="2335"/>
                  </a:cubicBezTo>
                  <a:cubicBezTo>
                    <a:pt x="122331" y="775"/>
                    <a:pt x="118904" y="0"/>
                    <a:pt x="115794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11" name="Google Shape;1511;p5"/>
            <p:cNvGrpSpPr/>
            <p:nvPr/>
          </p:nvGrpSpPr>
          <p:grpSpPr>
            <a:xfrm>
              <a:off x="9864360" y="2429280"/>
              <a:ext cx="1549440" cy="709200"/>
              <a:chOff x="9864360" y="2429280"/>
              <a:chExt cx="1549440" cy="709200"/>
            </a:xfrm>
          </p:grpSpPr>
          <p:grpSp>
            <p:nvGrpSpPr>
              <p:cNvPr id="1512" name="Google Shape;1512;p5"/>
              <p:cNvGrpSpPr/>
              <p:nvPr/>
            </p:nvGrpSpPr>
            <p:grpSpPr>
              <a:xfrm>
                <a:off x="9864360" y="2429280"/>
                <a:ext cx="1145520" cy="659520"/>
                <a:chOff x="9864360" y="2429280"/>
                <a:chExt cx="1145520" cy="659520"/>
              </a:xfrm>
            </p:grpSpPr>
            <p:sp>
              <p:nvSpPr>
                <p:cNvPr id="1513" name="Google Shape;1513;p5"/>
                <p:cNvSpPr/>
                <p:nvPr/>
              </p:nvSpPr>
              <p:spPr>
                <a:xfrm>
                  <a:off x="9864360" y="2429280"/>
                  <a:ext cx="527400" cy="315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77" h="164354" extrusionOk="0">
                      <a:moveTo>
                        <a:pt x="134470" y="14941"/>
                      </a:moveTo>
                      <a:lnTo>
                        <a:pt x="134470" y="29883"/>
                      </a:lnTo>
                      <a:lnTo>
                        <a:pt x="14941" y="29883"/>
                      </a:lnTo>
                      <a:lnTo>
                        <a:pt x="14941" y="14941"/>
                      </a:lnTo>
                      <a:close/>
                      <a:moveTo>
                        <a:pt x="186764" y="11206"/>
                      </a:moveTo>
                      <a:cubicBezTo>
                        <a:pt x="189874" y="11206"/>
                        <a:pt x="192526" y="12299"/>
                        <a:pt x="194702" y="14474"/>
                      </a:cubicBezTo>
                      <a:cubicBezTo>
                        <a:pt x="196878" y="16650"/>
                        <a:pt x="197970" y="19302"/>
                        <a:pt x="197970" y="22412"/>
                      </a:cubicBezTo>
                      <a:cubicBezTo>
                        <a:pt x="197970" y="25522"/>
                        <a:pt x="196878" y="28174"/>
                        <a:pt x="194702" y="30349"/>
                      </a:cubicBezTo>
                      <a:cubicBezTo>
                        <a:pt x="192526" y="32525"/>
                        <a:pt x="189874" y="33618"/>
                        <a:pt x="186764" y="33618"/>
                      </a:cubicBezTo>
                      <a:cubicBezTo>
                        <a:pt x="183655" y="33618"/>
                        <a:pt x="181003" y="32525"/>
                        <a:pt x="178827" y="30349"/>
                      </a:cubicBezTo>
                      <a:cubicBezTo>
                        <a:pt x="176651" y="28174"/>
                        <a:pt x="175559" y="25522"/>
                        <a:pt x="175559" y="22412"/>
                      </a:cubicBezTo>
                      <a:cubicBezTo>
                        <a:pt x="175559" y="19302"/>
                        <a:pt x="176651" y="16650"/>
                        <a:pt x="178827" y="14474"/>
                      </a:cubicBezTo>
                      <a:cubicBezTo>
                        <a:pt x="181003" y="12299"/>
                        <a:pt x="183655" y="11206"/>
                        <a:pt x="186764" y="11206"/>
                      </a:cubicBezTo>
                      <a:close/>
                      <a:moveTo>
                        <a:pt x="0" y="0"/>
                      </a:moveTo>
                      <a:lnTo>
                        <a:pt x="0" y="44824"/>
                      </a:lnTo>
                      <a:lnTo>
                        <a:pt x="209176" y="44824"/>
                      </a:lnTo>
                      <a:lnTo>
                        <a:pt x="209176" y="0"/>
                      </a:lnTo>
                      <a:close/>
                      <a:moveTo>
                        <a:pt x="134470" y="74706"/>
                      </a:moveTo>
                      <a:lnTo>
                        <a:pt x="134470" y="89647"/>
                      </a:lnTo>
                      <a:lnTo>
                        <a:pt x="14941" y="89647"/>
                      </a:lnTo>
                      <a:lnTo>
                        <a:pt x="14941" y="74706"/>
                      </a:lnTo>
                      <a:close/>
                      <a:moveTo>
                        <a:pt x="186764" y="70971"/>
                      </a:moveTo>
                      <a:cubicBezTo>
                        <a:pt x="189874" y="70971"/>
                        <a:pt x="192526" y="72063"/>
                        <a:pt x="194702" y="74239"/>
                      </a:cubicBezTo>
                      <a:cubicBezTo>
                        <a:pt x="196878" y="76415"/>
                        <a:pt x="197970" y="79067"/>
                        <a:pt x="197970" y="82177"/>
                      </a:cubicBezTo>
                      <a:cubicBezTo>
                        <a:pt x="197970" y="85286"/>
                        <a:pt x="196878" y="87938"/>
                        <a:pt x="194702" y="90114"/>
                      </a:cubicBezTo>
                      <a:cubicBezTo>
                        <a:pt x="192526" y="92290"/>
                        <a:pt x="189874" y="93383"/>
                        <a:pt x="186764" y="93383"/>
                      </a:cubicBezTo>
                      <a:cubicBezTo>
                        <a:pt x="183655" y="93383"/>
                        <a:pt x="181003" y="92290"/>
                        <a:pt x="178827" y="90114"/>
                      </a:cubicBezTo>
                      <a:cubicBezTo>
                        <a:pt x="176651" y="87938"/>
                        <a:pt x="175559" y="85286"/>
                        <a:pt x="175559" y="82177"/>
                      </a:cubicBezTo>
                      <a:cubicBezTo>
                        <a:pt x="175559" y="79067"/>
                        <a:pt x="176651" y="76415"/>
                        <a:pt x="178827" y="74239"/>
                      </a:cubicBezTo>
                      <a:cubicBezTo>
                        <a:pt x="181003" y="72063"/>
                        <a:pt x="183655" y="70971"/>
                        <a:pt x="186764" y="70971"/>
                      </a:cubicBezTo>
                      <a:close/>
                      <a:moveTo>
                        <a:pt x="0" y="59765"/>
                      </a:moveTo>
                      <a:lnTo>
                        <a:pt x="0" y="104588"/>
                      </a:lnTo>
                      <a:lnTo>
                        <a:pt x="209176" y="104588"/>
                      </a:lnTo>
                      <a:lnTo>
                        <a:pt x="209176" y="59765"/>
                      </a:lnTo>
                      <a:close/>
                      <a:moveTo>
                        <a:pt x="134470" y="134471"/>
                      </a:moveTo>
                      <a:lnTo>
                        <a:pt x="134470" y="149412"/>
                      </a:lnTo>
                      <a:lnTo>
                        <a:pt x="14941" y="149412"/>
                      </a:lnTo>
                      <a:lnTo>
                        <a:pt x="14941" y="134471"/>
                      </a:lnTo>
                      <a:close/>
                      <a:moveTo>
                        <a:pt x="186764" y="130735"/>
                      </a:moveTo>
                      <a:cubicBezTo>
                        <a:pt x="189874" y="130735"/>
                        <a:pt x="192526" y="131828"/>
                        <a:pt x="194702" y="134004"/>
                      </a:cubicBezTo>
                      <a:cubicBezTo>
                        <a:pt x="196878" y="136180"/>
                        <a:pt x="197970" y="138832"/>
                        <a:pt x="197970" y="141941"/>
                      </a:cubicBezTo>
                      <a:cubicBezTo>
                        <a:pt x="197970" y="145051"/>
                        <a:pt x="196878" y="147703"/>
                        <a:pt x="194702" y="149879"/>
                      </a:cubicBezTo>
                      <a:cubicBezTo>
                        <a:pt x="192526" y="152055"/>
                        <a:pt x="189874" y="153147"/>
                        <a:pt x="186764" y="153147"/>
                      </a:cubicBezTo>
                      <a:cubicBezTo>
                        <a:pt x="183655" y="153147"/>
                        <a:pt x="181003" y="152055"/>
                        <a:pt x="178827" y="149879"/>
                      </a:cubicBezTo>
                      <a:cubicBezTo>
                        <a:pt x="176651" y="147703"/>
                        <a:pt x="175559" y="145051"/>
                        <a:pt x="175559" y="141941"/>
                      </a:cubicBezTo>
                      <a:cubicBezTo>
                        <a:pt x="175559" y="138832"/>
                        <a:pt x="176651" y="136180"/>
                        <a:pt x="178827" y="134004"/>
                      </a:cubicBezTo>
                      <a:cubicBezTo>
                        <a:pt x="181003" y="131828"/>
                        <a:pt x="183655" y="130735"/>
                        <a:pt x="186764" y="130735"/>
                      </a:cubicBezTo>
                      <a:close/>
                      <a:moveTo>
                        <a:pt x="0" y="119530"/>
                      </a:moveTo>
                      <a:lnTo>
                        <a:pt x="0" y="164353"/>
                      </a:lnTo>
                      <a:lnTo>
                        <a:pt x="209176" y="164353"/>
                      </a:lnTo>
                      <a:lnTo>
                        <a:pt x="209176" y="1195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4" name="Google Shape;1514;p5"/>
                <p:cNvSpPr/>
                <p:nvPr/>
              </p:nvSpPr>
              <p:spPr>
                <a:xfrm>
                  <a:off x="10178640" y="2773080"/>
                  <a:ext cx="527400" cy="315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77" h="164354" extrusionOk="0">
                      <a:moveTo>
                        <a:pt x="134470" y="14941"/>
                      </a:moveTo>
                      <a:lnTo>
                        <a:pt x="134470" y="29883"/>
                      </a:lnTo>
                      <a:lnTo>
                        <a:pt x="14941" y="29883"/>
                      </a:lnTo>
                      <a:lnTo>
                        <a:pt x="14941" y="14941"/>
                      </a:lnTo>
                      <a:close/>
                      <a:moveTo>
                        <a:pt x="186764" y="11206"/>
                      </a:moveTo>
                      <a:cubicBezTo>
                        <a:pt x="189874" y="11206"/>
                        <a:pt x="192526" y="12299"/>
                        <a:pt x="194702" y="14474"/>
                      </a:cubicBezTo>
                      <a:cubicBezTo>
                        <a:pt x="196878" y="16650"/>
                        <a:pt x="197970" y="19302"/>
                        <a:pt x="197970" y="22412"/>
                      </a:cubicBezTo>
                      <a:cubicBezTo>
                        <a:pt x="197970" y="25522"/>
                        <a:pt x="196878" y="28174"/>
                        <a:pt x="194702" y="30349"/>
                      </a:cubicBezTo>
                      <a:cubicBezTo>
                        <a:pt x="192526" y="32525"/>
                        <a:pt x="189874" y="33618"/>
                        <a:pt x="186764" y="33618"/>
                      </a:cubicBezTo>
                      <a:cubicBezTo>
                        <a:pt x="183655" y="33618"/>
                        <a:pt x="181003" y="32525"/>
                        <a:pt x="178827" y="30349"/>
                      </a:cubicBezTo>
                      <a:cubicBezTo>
                        <a:pt x="176651" y="28174"/>
                        <a:pt x="175559" y="25522"/>
                        <a:pt x="175559" y="22412"/>
                      </a:cubicBezTo>
                      <a:cubicBezTo>
                        <a:pt x="175559" y="19302"/>
                        <a:pt x="176651" y="16650"/>
                        <a:pt x="178827" y="14474"/>
                      </a:cubicBezTo>
                      <a:cubicBezTo>
                        <a:pt x="181003" y="12299"/>
                        <a:pt x="183655" y="11206"/>
                        <a:pt x="186764" y="11206"/>
                      </a:cubicBezTo>
                      <a:close/>
                      <a:moveTo>
                        <a:pt x="0" y="0"/>
                      </a:moveTo>
                      <a:lnTo>
                        <a:pt x="0" y="44824"/>
                      </a:lnTo>
                      <a:lnTo>
                        <a:pt x="209176" y="44824"/>
                      </a:lnTo>
                      <a:lnTo>
                        <a:pt x="209176" y="0"/>
                      </a:lnTo>
                      <a:close/>
                      <a:moveTo>
                        <a:pt x="134470" y="74706"/>
                      </a:moveTo>
                      <a:lnTo>
                        <a:pt x="134470" y="89647"/>
                      </a:lnTo>
                      <a:lnTo>
                        <a:pt x="14941" y="89647"/>
                      </a:lnTo>
                      <a:lnTo>
                        <a:pt x="14941" y="74706"/>
                      </a:lnTo>
                      <a:close/>
                      <a:moveTo>
                        <a:pt x="186764" y="70971"/>
                      </a:moveTo>
                      <a:cubicBezTo>
                        <a:pt x="189874" y="70971"/>
                        <a:pt x="192526" y="72063"/>
                        <a:pt x="194702" y="74239"/>
                      </a:cubicBezTo>
                      <a:cubicBezTo>
                        <a:pt x="196878" y="76415"/>
                        <a:pt x="197970" y="79067"/>
                        <a:pt x="197970" y="82177"/>
                      </a:cubicBezTo>
                      <a:cubicBezTo>
                        <a:pt x="197970" y="85286"/>
                        <a:pt x="196878" y="87938"/>
                        <a:pt x="194702" y="90114"/>
                      </a:cubicBezTo>
                      <a:cubicBezTo>
                        <a:pt x="192526" y="92290"/>
                        <a:pt x="189874" y="93383"/>
                        <a:pt x="186764" y="93383"/>
                      </a:cubicBezTo>
                      <a:cubicBezTo>
                        <a:pt x="183655" y="93383"/>
                        <a:pt x="181003" y="92290"/>
                        <a:pt x="178827" y="90114"/>
                      </a:cubicBezTo>
                      <a:cubicBezTo>
                        <a:pt x="176651" y="87938"/>
                        <a:pt x="175559" y="85286"/>
                        <a:pt x="175559" y="82177"/>
                      </a:cubicBezTo>
                      <a:cubicBezTo>
                        <a:pt x="175559" y="79067"/>
                        <a:pt x="176651" y="76415"/>
                        <a:pt x="178827" y="74239"/>
                      </a:cubicBezTo>
                      <a:cubicBezTo>
                        <a:pt x="181003" y="72063"/>
                        <a:pt x="183655" y="70971"/>
                        <a:pt x="186764" y="70971"/>
                      </a:cubicBezTo>
                      <a:close/>
                      <a:moveTo>
                        <a:pt x="0" y="59765"/>
                      </a:moveTo>
                      <a:lnTo>
                        <a:pt x="0" y="104588"/>
                      </a:lnTo>
                      <a:lnTo>
                        <a:pt x="209176" y="104588"/>
                      </a:lnTo>
                      <a:lnTo>
                        <a:pt x="209176" y="59765"/>
                      </a:lnTo>
                      <a:close/>
                      <a:moveTo>
                        <a:pt x="134470" y="134471"/>
                      </a:moveTo>
                      <a:lnTo>
                        <a:pt x="134470" y="149412"/>
                      </a:lnTo>
                      <a:lnTo>
                        <a:pt x="14941" y="149412"/>
                      </a:lnTo>
                      <a:lnTo>
                        <a:pt x="14941" y="134471"/>
                      </a:lnTo>
                      <a:close/>
                      <a:moveTo>
                        <a:pt x="186764" y="130735"/>
                      </a:moveTo>
                      <a:cubicBezTo>
                        <a:pt x="189874" y="130735"/>
                        <a:pt x="192526" y="131828"/>
                        <a:pt x="194702" y="134004"/>
                      </a:cubicBezTo>
                      <a:cubicBezTo>
                        <a:pt x="196878" y="136180"/>
                        <a:pt x="197970" y="138832"/>
                        <a:pt x="197970" y="141941"/>
                      </a:cubicBezTo>
                      <a:cubicBezTo>
                        <a:pt x="197970" y="145051"/>
                        <a:pt x="196878" y="147703"/>
                        <a:pt x="194702" y="149879"/>
                      </a:cubicBezTo>
                      <a:cubicBezTo>
                        <a:pt x="192526" y="152055"/>
                        <a:pt x="189874" y="153147"/>
                        <a:pt x="186764" y="153147"/>
                      </a:cubicBezTo>
                      <a:cubicBezTo>
                        <a:pt x="183655" y="153147"/>
                        <a:pt x="181003" y="152055"/>
                        <a:pt x="178827" y="149879"/>
                      </a:cubicBezTo>
                      <a:cubicBezTo>
                        <a:pt x="176651" y="147703"/>
                        <a:pt x="175559" y="145051"/>
                        <a:pt x="175559" y="141941"/>
                      </a:cubicBezTo>
                      <a:cubicBezTo>
                        <a:pt x="175559" y="138832"/>
                        <a:pt x="176651" y="136180"/>
                        <a:pt x="178827" y="134004"/>
                      </a:cubicBezTo>
                      <a:cubicBezTo>
                        <a:pt x="181003" y="131828"/>
                        <a:pt x="183655" y="130735"/>
                        <a:pt x="186764" y="130735"/>
                      </a:cubicBezTo>
                      <a:close/>
                      <a:moveTo>
                        <a:pt x="0" y="119530"/>
                      </a:moveTo>
                      <a:lnTo>
                        <a:pt x="0" y="164353"/>
                      </a:lnTo>
                      <a:lnTo>
                        <a:pt x="209176" y="164353"/>
                      </a:lnTo>
                      <a:lnTo>
                        <a:pt x="209176" y="1195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5" name="Google Shape;1515;p5"/>
                <p:cNvSpPr/>
                <p:nvPr/>
              </p:nvSpPr>
              <p:spPr>
                <a:xfrm>
                  <a:off x="10482480" y="2429280"/>
                  <a:ext cx="527400" cy="315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77" h="164354" extrusionOk="0">
                      <a:moveTo>
                        <a:pt x="134470" y="14941"/>
                      </a:moveTo>
                      <a:lnTo>
                        <a:pt x="134470" y="29883"/>
                      </a:lnTo>
                      <a:lnTo>
                        <a:pt x="14941" y="29883"/>
                      </a:lnTo>
                      <a:lnTo>
                        <a:pt x="14941" y="14941"/>
                      </a:lnTo>
                      <a:close/>
                      <a:moveTo>
                        <a:pt x="186764" y="11206"/>
                      </a:moveTo>
                      <a:cubicBezTo>
                        <a:pt x="189874" y="11206"/>
                        <a:pt x="192526" y="12299"/>
                        <a:pt x="194702" y="14474"/>
                      </a:cubicBezTo>
                      <a:cubicBezTo>
                        <a:pt x="196878" y="16650"/>
                        <a:pt x="197970" y="19302"/>
                        <a:pt x="197970" y="22412"/>
                      </a:cubicBezTo>
                      <a:cubicBezTo>
                        <a:pt x="197970" y="25522"/>
                        <a:pt x="196878" y="28174"/>
                        <a:pt x="194702" y="30349"/>
                      </a:cubicBezTo>
                      <a:cubicBezTo>
                        <a:pt x="192526" y="32525"/>
                        <a:pt x="189874" y="33618"/>
                        <a:pt x="186764" y="33618"/>
                      </a:cubicBezTo>
                      <a:cubicBezTo>
                        <a:pt x="183655" y="33618"/>
                        <a:pt x="181003" y="32525"/>
                        <a:pt x="178827" y="30349"/>
                      </a:cubicBezTo>
                      <a:cubicBezTo>
                        <a:pt x="176651" y="28174"/>
                        <a:pt x="175559" y="25522"/>
                        <a:pt x="175559" y="22412"/>
                      </a:cubicBezTo>
                      <a:cubicBezTo>
                        <a:pt x="175559" y="19302"/>
                        <a:pt x="176651" y="16650"/>
                        <a:pt x="178827" y="14474"/>
                      </a:cubicBezTo>
                      <a:cubicBezTo>
                        <a:pt x="181003" y="12299"/>
                        <a:pt x="183655" y="11206"/>
                        <a:pt x="186764" y="11206"/>
                      </a:cubicBezTo>
                      <a:close/>
                      <a:moveTo>
                        <a:pt x="0" y="0"/>
                      </a:moveTo>
                      <a:lnTo>
                        <a:pt x="0" y="44824"/>
                      </a:lnTo>
                      <a:lnTo>
                        <a:pt x="209176" y="44824"/>
                      </a:lnTo>
                      <a:lnTo>
                        <a:pt x="209176" y="0"/>
                      </a:lnTo>
                      <a:close/>
                      <a:moveTo>
                        <a:pt x="134470" y="74706"/>
                      </a:moveTo>
                      <a:lnTo>
                        <a:pt x="134470" y="89647"/>
                      </a:lnTo>
                      <a:lnTo>
                        <a:pt x="14941" y="89647"/>
                      </a:lnTo>
                      <a:lnTo>
                        <a:pt x="14941" y="74706"/>
                      </a:lnTo>
                      <a:close/>
                      <a:moveTo>
                        <a:pt x="186764" y="70971"/>
                      </a:moveTo>
                      <a:cubicBezTo>
                        <a:pt x="189874" y="70971"/>
                        <a:pt x="192526" y="72063"/>
                        <a:pt x="194702" y="74239"/>
                      </a:cubicBezTo>
                      <a:cubicBezTo>
                        <a:pt x="196878" y="76415"/>
                        <a:pt x="197970" y="79067"/>
                        <a:pt x="197970" y="82177"/>
                      </a:cubicBezTo>
                      <a:cubicBezTo>
                        <a:pt x="197970" y="85286"/>
                        <a:pt x="196878" y="87938"/>
                        <a:pt x="194702" y="90114"/>
                      </a:cubicBezTo>
                      <a:cubicBezTo>
                        <a:pt x="192526" y="92290"/>
                        <a:pt x="189874" y="93383"/>
                        <a:pt x="186764" y="93383"/>
                      </a:cubicBezTo>
                      <a:cubicBezTo>
                        <a:pt x="183655" y="93383"/>
                        <a:pt x="181003" y="92290"/>
                        <a:pt x="178827" y="90114"/>
                      </a:cubicBezTo>
                      <a:cubicBezTo>
                        <a:pt x="176651" y="87938"/>
                        <a:pt x="175559" y="85286"/>
                        <a:pt x="175559" y="82177"/>
                      </a:cubicBezTo>
                      <a:cubicBezTo>
                        <a:pt x="175559" y="79067"/>
                        <a:pt x="176651" y="76415"/>
                        <a:pt x="178827" y="74239"/>
                      </a:cubicBezTo>
                      <a:cubicBezTo>
                        <a:pt x="181003" y="72063"/>
                        <a:pt x="183655" y="70971"/>
                        <a:pt x="186764" y="70971"/>
                      </a:cubicBezTo>
                      <a:close/>
                      <a:moveTo>
                        <a:pt x="0" y="59765"/>
                      </a:moveTo>
                      <a:lnTo>
                        <a:pt x="0" y="104588"/>
                      </a:lnTo>
                      <a:lnTo>
                        <a:pt x="209176" y="104588"/>
                      </a:lnTo>
                      <a:lnTo>
                        <a:pt x="209176" y="59765"/>
                      </a:lnTo>
                      <a:close/>
                      <a:moveTo>
                        <a:pt x="134470" y="134471"/>
                      </a:moveTo>
                      <a:lnTo>
                        <a:pt x="134470" y="149412"/>
                      </a:lnTo>
                      <a:lnTo>
                        <a:pt x="14941" y="149412"/>
                      </a:lnTo>
                      <a:lnTo>
                        <a:pt x="14941" y="134471"/>
                      </a:lnTo>
                      <a:close/>
                      <a:moveTo>
                        <a:pt x="186764" y="130735"/>
                      </a:moveTo>
                      <a:cubicBezTo>
                        <a:pt x="189874" y="130735"/>
                        <a:pt x="192526" y="131828"/>
                        <a:pt x="194702" y="134004"/>
                      </a:cubicBezTo>
                      <a:cubicBezTo>
                        <a:pt x="196878" y="136180"/>
                        <a:pt x="197970" y="138832"/>
                        <a:pt x="197970" y="141941"/>
                      </a:cubicBezTo>
                      <a:cubicBezTo>
                        <a:pt x="197970" y="145051"/>
                        <a:pt x="196878" y="147703"/>
                        <a:pt x="194702" y="149879"/>
                      </a:cubicBezTo>
                      <a:cubicBezTo>
                        <a:pt x="192526" y="152055"/>
                        <a:pt x="189874" y="153147"/>
                        <a:pt x="186764" y="153147"/>
                      </a:cubicBezTo>
                      <a:cubicBezTo>
                        <a:pt x="183655" y="153147"/>
                        <a:pt x="181003" y="152055"/>
                        <a:pt x="178827" y="149879"/>
                      </a:cubicBezTo>
                      <a:cubicBezTo>
                        <a:pt x="176651" y="147703"/>
                        <a:pt x="175559" y="145051"/>
                        <a:pt x="175559" y="141941"/>
                      </a:cubicBezTo>
                      <a:cubicBezTo>
                        <a:pt x="175559" y="138832"/>
                        <a:pt x="176651" y="136180"/>
                        <a:pt x="178827" y="134004"/>
                      </a:cubicBezTo>
                      <a:cubicBezTo>
                        <a:pt x="181003" y="131828"/>
                        <a:pt x="183655" y="130735"/>
                        <a:pt x="186764" y="130735"/>
                      </a:cubicBezTo>
                      <a:close/>
                      <a:moveTo>
                        <a:pt x="0" y="119530"/>
                      </a:moveTo>
                      <a:lnTo>
                        <a:pt x="0" y="164353"/>
                      </a:lnTo>
                      <a:lnTo>
                        <a:pt x="209176" y="164353"/>
                      </a:lnTo>
                      <a:lnTo>
                        <a:pt x="209176" y="1195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516" name="Google Shape;1516;p5"/>
              <p:cNvSpPr/>
              <p:nvPr/>
            </p:nvSpPr>
            <p:spPr>
              <a:xfrm>
                <a:off x="10731240" y="2778480"/>
                <a:ext cx="68256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239058" h="179295" extrusionOk="0">
                    <a:moveTo>
                      <a:pt x="169610" y="14941"/>
                    </a:moveTo>
                    <a:cubicBezTo>
                      <a:pt x="167976" y="14941"/>
                      <a:pt x="166827" y="15698"/>
                      <a:pt x="166164" y="17220"/>
                    </a:cubicBezTo>
                    <a:cubicBezTo>
                      <a:pt x="165501" y="18733"/>
                      <a:pt x="165790" y="20115"/>
                      <a:pt x="167042" y="21366"/>
                    </a:cubicBezTo>
                    <a:lnTo>
                      <a:pt x="181161" y="35485"/>
                    </a:lnTo>
                    <a:lnTo>
                      <a:pt x="127000" y="89647"/>
                    </a:lnTo>
                    <a:lnTo>
                      <a:pt x="99807" y="62454"/>
                    </a:lnTo>
                    <a:cubicBezTo>
                      <a:pt x="99022" y="61670"/>
                      <a:pt x="98126" y="61287"/>
                      <a:pt x="97117" y="61287"/>
                    </a:cubicBezTo>
                    <a:cubicBezTo>
                      <a:pt x="96109" y="61287"/>
                      <a:pt x="95212" y="61670"/>
                      <a:pt x="94437" y="62454"/>
                    </a:cubicBezTo>
                    <a:lnTo>
                      <a:pt x="26147" y="130735"/>
                    </a:lnTo>
                    <a:lnTo>
                      <a:pt x="48559" y="153147"/>
                    </a:lnTo>
                    <a:lnTo>
                      <a:pt x="97117" y="104588"/>
                    </a:lnTo>
                    <a:lnTo>
                      <a:pt x="124319" y="131791"/>
                    </a:lnTo>
                    <a:cubicBezTo>
                      <a:pt x="125095" y="132566"/>
                      <a:pt x="125991" y="132958"/>
                      <a:pt x="127000" y="132958"/>
                    </a:cubicBezTo>
                    <a:cubicBezTo>
                      <a:pt x="128008" y="132958"/>
                      <a:pt x="128905" y="132566"/>
                      <a:pt x="129689" y="131791"/>
                    </a:cubicBezTo>
                    <a:lnTo>
                      <a:pt x="203573" y="57897"/>
                    </a:lnTo>
                    <a:lnTo>
                      <a:pt x="217702" y="72026"/>
                    </a:lnTo>
                    <a:cubicBezTo>
                      <a:pt x="218511" y="72836"/>
                      <a:pt x="219380" y="73241"/>
                      <a:pt x="220307" y="73241"/>
                    </a:cubicBezTo>
                    <a:cubicBezTo>
                      <a:pt x="220801" y="73241"/>
                      <a:pt x="221312" y="73125"/>
                      <a:pt x="221838" y="72894"/>
                    </a:cubicBezTo>
                    <a:cubicBezTo>
                      <a:pt x="223360" y="72231"/>
                      <a:pt x="224117" y="71092"/>
                      <a:pt x="224117" y="69458"/>
                    </a:cubicBezTo>
                    <a:lnTo>
                      <a:pt x="224117" y="18677"/>
                    </a:lnTo>
                    <a:cubicBezTo>
                      <a:pt x="224117" y="17584"/>
                      <a:pt x="223771" y="16697"/>
                      <a:pt x="223071" y="15997"/>
                    </a:cubicBezTo>
                    <a:cubicBezTo>
                      <a:pt x="222371" y="15296"/>
                      <a:pt x="221474" y="14941"/>
                      <a:pt x="220382" y="14941"/>
                    </a:cubicBezTo>
                    <a:close/>
                    <a:moveTo>
                      <a:pt x="0" y="0"/>
                    </a:moveTo>
                    <a:lnTo>
                      <a:pt x="0" y="179294"/>
                    </a:lnTo>
                    <a:lnTo>
                      <a:pt x="239058" y="179294"/>
                    </a:lnTo>
                    <a:lnTo>
                      <a:pt x="239058" y="164353"/>
                    </a:lnTo>
                    <a:lnTo>
                      <a:pt x="14941" y="164353"/>
                    </a:lnTo>
                    <a:lnTo>
                      <a:pt x="14941" y="0"/>
                    </a:ln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17" name="Google Shape;1517;p5"/>
            <p:cNvSpPr/>
            <p:nvPr/>
          </p:nvSpPr>
          <p:spPr>
            <a:xfrm>
              <a:off x="2394720" y="2527920"/>
              <a:ext cx="682560" cy="511920"/>
            </a:xfrm>
            <a:custGeom>
              <a:avLst/>
              <a:gdLst/>
              <a:ahLst/>
              <a:cxnLst/>
              <a:rect l="l" t="t" r="r" b="b"/>
              <a:pathLst>
                <a:path w="179294" h="179295" extrusionOk="0">
                  <a:moveTo>
                    <a:pt x="59765" y="44824"/>
                  </a:moveTo>
                  <a:cubicBezTo>
                    <a:pt x="55637" y="44824"/>
                    <a:pt x="52117" y="46280"/>
                    <a:pt x="49203" y="49203"/>
                  </a:cubicBezTo>
                  <a:cubicBezTo>
                    <a:pt x="46280" y="52117"/>
                    <a:pt x="44824" y="55637"/>
                    <a:pt x="44824" y="59765"/>
                  </a:cubicBezTo>
                  <a:cubicBezTo>
                    <a:pt x="44824" y="63892"/>
                    <a:pt x="46280" y="67413"/>
                    <a:pt x="49203" y="70326"/>
                  </a:cubicBezTo>
                  <a:cubicBezTo>
                    <a:pt x="52117" y="73249"/>
                    <a:pt x="55637" y="74706"/>
                    <a:pt x="59765" y="74706"/>
                  </a:cubicBezTo>
                  <a:cubicBezTo>
                    <a:pt x="63892" y="74706"/>
                    <a:pt x="67413" y="73249"/>
                    <a:pt x="70326" y="70326"/>
                  </a:cubicBezTo>
                  <a:cubicBezTo>
                    <a:pt x="73249" y="67413"/>
                    <a:pt x="74706" y="63892"/>
                    <a:pt x="74706" y="59765"/>
                  </a:cubicBezTo>
                  <a:cubicBezTo>
                    <a:pt x="74706" y="55637"/>
                    <a:pt x="73249" y="52117"/>
                    <a:pt x="70326" y="49203"/>
                  </a:cubicBezTo>
                  <a:cubicBezTo>
                    <a:pt x="67413" y="46280"/>
                    <a:pt x="63892" y="44824"/>
                    <a:pt x="59765" y="44824"/>
                  </a:cubicBezTo>
                  <a:close/>
                  <a:moveTo>
                    <a:pt x="119529" y="44824"/>
                  </a:moveTo>
                  <a:cubicBezTo>
                    <a:pt x="115402" y="44824"/>
                    <a:pt x="111881" y="46280"/>
                    <a:pt x="108968" y="49203"/>
                  </a:cubicBezTo>
                  <a:cubicBezTo>
                    <a:pt x="106045" y="52117"/>
                    <a:pt x="104588" y="55637"/>
                    <a:pt x="104588" y="59765"/>
                  </a:cubicBezTo>
                  <a:cubicBezTo>
                    <a:pt x="104588" y="63892"/>
                    <a:pt x="106045" y="67413"/>
                    <a:pt x="108968" y="70326"/>
                  </a:cubicBezTo>
                  <a:cubicBezTo>
                    <a:pt x="111881" y="73249"/>
                    <a:pt x="115402" y="74706"/>
                    <a:pt x="119529" y="74706"/>
                  </a:cubicBezTo>
                  <a:cubicBezTo>
                    <a:pt x="123657" y="74706"/>
                    <a:pt x="127177" y="73249"/>
                    <a:pt x="130091" y="70326"/>
                  </a:cubicBezTo>
                  <a:cubicBezTo>
                    <a:pt x="133014" y="67413"/>
                    <a:pt x="134471" y="63892"/>
                    <a:pt x="134471" y="59765"/>
                  </a:cubicBezTo>
                  <a:cubicBezTo>
                    <a:pt x="134471" y="55637"/>
                    <a:pt x="133014" y="52117"/>
                    <a:pt x="130091" y="49203"/>
                  </a:cubicBezTo>
                  <a:cubicBezTo>
                    <a:pt x="127177" y="46280"/>
                    <a:pt x="123657" y="44824"/>
                    <a:pt x="119529" y="44824"/>
                  </a:cubicBezTo>
                  <a:close/>
                  <a:moveTo>
                    <a:pt x="54130" y="100833"/>
                  </a:moveTo>
                  <a:cubicBezTo>
                    <a:pt x="53371" y="100833"/>
                    <a:pt x="52604" y="100958"/>
                    <a:pt x="51827" y="101208"/>
                  </a:cubicBezTo>
                  <a:cubicBezTo>
                    <a:pt x="49801" y="101824"/>
                    <a:pt x="48325" y="103048"/>
                    <a:pt x="47392" y="104878"/>
                  </a:cubicBezTo>
                  <a:cubicBezTo>
                    <a:pt x="46458" y="106708"/>
                    <a:pt x="46299" y="108595"/>
                    <a:pt x="46925" y="110546"/>
                  </a:cubicBezTo>
                  <a:cubicBezTo>
                    <a:pt x="49801" y="119959"/>
                    <a:pt x="55170" y="127542"/>
                    <a:pt x="63033" y="133303"/>
                  </a:cubicBezTo>
                  <a:cubicBezTo>
                    <a:pt x="70896" y="139065"/>
                    <a:pt x="79767" y="141941"/>
                    <a:pt x="89647" y="141941"/>
                  </a:cubicBezTo>
                  <a:cubicBezTo>
                    <a:pt x="99527" y="141941"/>
                    <a:pt x="108398" y="139065"/>
                    <a:pt x="116261" y="133303"/>
                  </a:cubicBezTo>
                  <a:cubicBezTo>
                    <a:pt x="124124" y="127542"/>
                    <a:pt x="129493" y="119959"/>
                    <a:pt x="132369" y="110546"/>
                  </a:cubicBezTo>
                  <a:cubicBezTo>
                    <a:pt x="132995" y="108595"/>
                    <a:pt x="132836" y="106708"/>
                    <a:pt x="131903" y="104878"/>
                  </a:cubicBezTo>
                  <a:cubicBezTo>
                    <a:pt x="130969" y="103048"/>
                    <a:pt x="129531" y="101824"/>
                    <a:pt x="127588" y="101208"/>
                  </a:cubicBezTo>
                  <a:cubicBezTo>
                    <a:pt x="126808" y="100958"/>
                    <a:pt x="126035" y="100833"/>
                    <a:pt x="125269" y="100833"/>
                  </a:cubicBezTo>
                  <a:cubicBezTo>
                    <a:pt x="124119" y="100833"/>
                    <a:pt x="122985" y="101114"/>
                    <a:pt x="121864" y="101675"/>
                  </a:cubicBezTo>
                  <a:cubicBezTo>
                    <a:pt x="119996" y="102609"/>
                    <a:pt x="118754" y="104084"/>
                    <a:pt x="118129" y="106111"/>
                  </a:cubicBezTo>
                  <a:cubicBezTo>
                    <a:pt x="116186" y="112330"/>
                    <a:pt x="112582" y="117372"/>
                    <a:pt x="107334" y="121220"/>
                  </a:cubicBezTo>
                  <a:cubicBezTo>
                    <a:pt x="102076" y="125077"/>
                    <a:pt x="96184" y="127000"/>
                    <a:pt x="89647" y="127000"/>
                  </a:cubicBezTo>
                  <a:cubicBezTo>
                    <a:pt x="83110" y="127000"/>
                    <a:pt x="77218" y="125077"/>
                    <a:pt x="71960" y="121220"/>
                  </a:cubicBezTo>
                  <a:cubicBezTo>
                    <a:pt x="66712" y="117372"/>
                    <a:pt x="63108" y="112330"/>
                    <a:pt x="61165" y="106111"/>
                  </a:cubicBezTo>
                  <a:cubicBezTo>
                    <a:pt x="60540" y="104084"/>
                    <a:pt x="59317" y="102609"/>
                    <a:pt x="57486" y="101675"/>
                  </a:cubicBezTo>
                  <a:cubicBezTo>
                    <a:pt x="56388" y="101114"/>
                    <a:pt x="55269" y="100833"/>
                    <a:pt x="54130" y="100833"/>
                  </a:cubicBezTo>
                  <a:close/>
                  <a:moveTo>
                    <a:pt x="89647" y="14941"/>
                  </a:moveTo>
                  <a:cubicBezTo>
                    <a:pt x="99760" y="14941"/>
                    <a:pt x="109435" y="16930"/>
                    <a:pt x="118652" y="20899"/>
                  </a:cubicBezTo>
                  <a:cubicBezTo>
                    <a:pt x="127878" y="24868"/>
                    <a:pt x="135815" y="30172"/>
                    <a:pt x="142464" y="36830"/>
                  </a:cubicBezTo>
                  <a:cubicBezTo>
                    <a:pt x="149122" y="43479"/>
                    <a:pt x="154436" y="51417"/>
                    <a:pt x="158404" y="60643"/>
                  </a:cubicBezTo>
                  <a:cubicBezTo>
                    <a:pt x="162373" y="69860"/>
                    <a:pt x="164353" y="79534"/>
                    <a:pt x="164353" y="89647"/>
                  </a:cubicBezTo>
                  <a:cubicBezTo>
                    <a:pt x="164353" y="99761"/>
                    <a:pt x="162373" y="109435"/>
                    <a:pt x="158404" y="118652"/>
                  </a:cubicBezTo>
                  <a:cubicBezTo>
                    <a:pt x="154436" y="127878"/>
                    <a:pt x="149122" y="135815"/>
                    <a:pt x="142464" y="142464"/>
                  </a:cubicBezTo>
                  <a:cubicBezTo>
                    <a:pt x="135815" y="149122"/>
                    <a:pt x="127878" y="154436"/>
                    <a:pt x="118652" y="158405"/>
                  </a:cubicBezTo>
                  <a:cubicBezTo>
                    <a:pt x="109435" y="162373"/>
                    <a:pt x="99760" y="164353"/>
                    <a:pt x="89647" y="164353"/>
                  </a:cubicBezTo>
                  <a:cubicBezTo>
                    <a:pt x="79534" y="164353"/>
                    <a:pt x="69859" y="162373"/>
                    <a:pt x="60643" y="158405"/>
                  </a:cubicBezTo>
                  <a:cubicBezTo>
                    <a:pt x="51416" y="154436"/>
                    <a:pt x="43479" y="149122"/>
                    <a:pt x="36830" y="142464"/>
                  </a:cubicBezTo>
                  <a:cubicBezTo>
                    <a:pt x="30172" y="135815"/>
                    <a:pt x="24868" y="127878"/>
                    <a:pt x="20899" y="118652"/>
                  </a:cubicBezTo>
                  <a:cubicBezTo>
                    <a:pt x="16930" y="109435"/>
                    <a:pt x="14941" y="99761"/>
                    <a:pt x="14941" y="89647"/>
                  </a:cubicBezTo>
                  <a:cubicBezTo>
                    <a:pt x="14941" y="79534"/>
                    <a:pt x="16930" y="69860"/>
                    <a:pt x="20899" y="60643"/>
                  </a:cubicBezTo>
                  <a:cubicBezTo>
                    <a:pt x="24868" y="51417"/>
                    <a:pt x="30172" y="43479"/>
                    <a:pt x="36830" y="36830"/>
                  </a:cubicBezTo>
                  <a:cubicBezTo>
                    <a:pt x="43479" y="30172"/>
                    <a:pt x="51416" y="24868"/>
                    <a:pt x="60643" y="20899"/>
                  </a:cubicBezTo>
                  <a:cubicBezTo>
                    <a:pt x="69859" y="16930"/>
                    <a:pt x="79534" y="14941"/>
                    <a:pt x="89647" y="14941"/>
                  </a:cubicBezTo>
                  <a:close/>
                  <a:moveTo>
                    <a:pt x="89647" y="0"/>
                  </a:moveTo>
                  <a:cubicBezTo>
                    <a:pt x="73380" y="0"/>
                    <a:pt x="58383" y="4006"/>
                    <a:pt x="44646" y="12028"/>
                  </a:cubicBezTo>
                  <a:cubicBezTo>
                    <a:pt x="30910" y="20040"/>
                    <a:pt x="20040" y="30910"/>
                    <a:pt x="12028" y="44646"/>
                  </a:cubicBezTo>
                  <a:cubicBezTo>
                    <a:pt x="4006" y="58383"/>
                    <a:pt x="0" y="73380"/>
                    <a:pt x="0" y="89647"/>
                  </a:cubicBezTo>
                  <a:cubicBezTo>
                    <a:pt x="0" y="105914"/>
                    <a:pt x="4006" y="120912"/>
                    <a:pt x="12028" y="134648"/>
                  </a:cubicBezTo>
                  <a:cubicBezTo>
                    <a:pt x="20040" y="148385"/>
                    <a:pt x="30910" y="159254"/>
                    <a:pt x="44646" y="167276"/>
                  </a:cubicBezTo>
                  <a:cubicBezTo>
                    <a:pt x="58383" y="175288"/>
                    <a:pt x="73380" y="179294"/>
                    <a:pt x="89647" y="179294"/>
                  </a:cubicBezTo>
                  <a:cubicBezTo>
                    <a:pt x="105914" y="179294"/>
                    <a:pt x="120911" y="175288"/>
                    <a:pt x="134648" y="167276"/>
                  </a:cubicBezTo>
                  <a:cubicBezTo>
                    <a:pt x="148384" y="159254"/>
                    <a:pt x="159254" y="148385"/>
                    <a:pt x="167276" y="134648"/>
                  </a:cubicBezTo>
                  <a:cubicBezTo>
                    <a:pt x="175288" y="120912"/>
                    <a:pt x="179294" y="105914"/>
                    <a:pt x="179294" y="89647"/>
                  </a:cubicBezTo>
                  <a:cubicBezTo>
                    <a:pt x="179294" y="73380"/>
                    <a:pt x="175288" y="58383"/>
                    <a:pt x="167276" y="44646"/>
                  </a:cubicBezTo>
                  <a:cubicBezTo>
                    <a:pt x="159254" y="30910"/>
                    <a:pt x="148384" y="20040"/>
                    <a:pt x="134648" y="12028"/>
                  </a:cubicBezTo>
                  <a:cubicBezTo>
                    <a:pt x="120911" y="4006"/>
                    <a:pt x="105914" y="0"/>
                    <a:pt x="896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18" name="Google Shape;1518;p5"/>
            <p:cNvGrpSpPr/>
            <p:nvPr/>
          </p:nvGrpSpPr>
          <p:grpSpPr>
            <a:xfrm>
              <a:off x="3974760" y="3652920"/>
              <a:ext cx="1599840" cy="360000"/>
              <a:chOff x="3974760" y="3652920"/>
              <a:chExt cx="1599840" cy="360000"/>
            </a:xfrm>
          </p:grpSpPr>
          <p:sp>
            <p:nvSpPr>
              <p:cNvPr id="1519" name="Google Shape;1519;p5"/>
              <p:cNvSpPr/>
              <p:nvPr/>
            </p:nvSpPr>
            <p:spPr>
              <a:xfrm>
                <a:off x="5072400" y="3652920"/>
                <a:ext cx="50220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179294" h="179295" extrusionOk="0">
                    <a:moveTo>
                      <a:pt x="91982" y="31750"/>
                    </a:moveTo>
                    <a:cubicBezTo>
                      <a:pt x="74314" y="31750"/>
                      <a:pt x="60736" y="39221"/>
                      <a:pt x="51248" y="54162"/>
                    </a:cubicBezTo>
                    <a:cubicBezTo>
                      <a:pt x="50697" y="54937"/>
                      <a:pt x="50501" y="55833"/>
                      <a:pt x="50660" y="56851"/>
                    </a:cubicBezTo>
                    <a:cubicBezTo>
                      <a:pt x="50819" y="57860"/>
                      <a:pt x="51286" y="58635"/>
                      <a:pt x="52061" y="59186"/>
                    </a:cubicBezTo>
                    <a:lnTo>
                      <a:pt x="64667" y="68758"/>
                    </a:lnTo>
                    <a:cubicBezTo>
                      <a:pt x="65293" y="69225"/>
                      <a:pt x="66031" y="69458"/>
                      <a:pt x="66890" y="69458"/>
                    </a:cubicBezTo>
                    <a:cubicBezTo>
                      <a:pt x="68132" y="69458"/>
                      <a:pt x="69103" y="68991"/>
                      <a:pt x="69803" y="68057"/>
                    </a:cubicBezTo>
                    <a:cubicBezTo>
                      <a:pt x="73772" y="63155"/>
                      <a:pt x="76882" y="59924"/>
                      <a:pt x="79142" y="58364"/>
                    </a:cubicBezTo>
                    <a:cubicBezTo>
                      <a:pt x="82176" y="56263"/>
                      <a:pt x="85874" y="55217"/>
                      <a:pt x="90235" y="55217"/>
                    </a:cubicBezTo>
                    <a:cubicBezTo>
                      <a:pt x="94279" y="55217"/>
                      <a:pt x="97995" y="56356"/>
                      <a:pt x="101376" y="58654"/>
                    </a:cubicBezTo>
                    <a:cubicBezTo>
                      <a:pt x="104766" y="60951"/>
                      <a:pt x="106456" y="63734"/>
                      <a:pt x="106456" y="67002"/>
                    </a:cubicBezTo>
                    <a:cubicBezTo>
                      <a:pt x="106456" y="69411"/>
                      <a:pt x="105597" y="71326"/>
                      <a:pt x="103888" y="72726"/>
                    </a:cubicBezTo>
                    <a:cubicBezTo>
                      <a:pt x="102179" y="74127"/>
                      <a:pt x="99256" y="75799"/>
                      <a:pt x="95138" y="77741"/>
                    </a:cubicBezTo>
                    <a:cubicBezTo>
                      <a:pt x="92878" y="78750"/>
                      <a:pt x="91141" y="79571"/>
                      <a:pt x="89937" y="80197"/>
                    </a:cubicBezTo>
                    <a:cubicBezTo>
                      <a:pt x="88732" y="80813"/>
                      <a:pt x="87135" y="81803"/>
                      <a:pt x="85155" y="83167"/>
                    </a:cubicBezTo>
                    <a:cubicBezTo>
                      <a:pt x="83166" y="84530"/>
                      <a:pt x="81654" y="85912"/>
                      <a:pt x="80598" y="87313"/>
                    </a:cubicBezTo>
                    <a:cubicBezTo>
                      <a:pt x="79552" y="88713"/>
                      <a:pt x="78619" y="90562"/>
                      <a:pt x="77797" y="92860"/>
                    </a:cubicBezTo>
                    <a:cubicBezTo>
                      <a:pt x="76984" y="95157"/>
                      <a:pt x="76574" y="97659"/>
                      <a:pt x="76574" y="100386"/>
                    </a:cubicBezTo>
                    <a:lnTo>
                      <a:pt x="76574" y="108324"/>
                    </a:lnTo>
                    <a:cubicBezTo>
                      <a:pt x="76574" y="109416"/>
                      <a:pt x="76928" y="110313"/>
                      <a:pt x="77629" y="111013"/>
                    </a:cubicBezTo>
                    <a:cubicBezTo>
                      <a:pt x="78329" y="111713"/>
                      <a:pt x="79216" y="112059"/>
                      <a:pt x="80309" y="112059"/>
                    </a:cubicBezTo>
                    <a:lnTo>
                      <a:pt x="98985" y="112059"/>
                    </a:lnTo>
                    <a:cubicBezTo>
                      <a:pt x="100078" y="112059"/>
                      <a:pt x="100974" y="111713"/>
                      <a:pt x="101675" y="111013"/>
                    </a:cubicBezTo>
                    <a:cubicBezTo>
                      <a:pt x="102375" y="110313"/>
                      <a:pt x="102721" y="109416"/>
                      <a:pt x="102721" y="108324"/>
                    </a:cubicBezTo>
                    <a:lnTo>
                      <a:pt x="102721" y="104588"/>
                    </a:lnTo>
                    <a:cubicBezTo>
                      <a:pt x="102721" y="103421"/>
                      <a:pt x="103169" y="102291"/>
                      <a:pt x="104065" y="101208"/>
                    </a:cubicBezTo>
                    <a:cubicBezTo>
                      <a:pt x="104962" y="100115"/>
                      <a:pt x="105970" y="99182"/>
                      <a:pt x="107100" y="98407"/>
                    </a:cubicBezTo>
                    <a:cubicBezTo>
                      <a:pt x="108230" y="97622"/>
                      <a:pt x="110032" y="96539"/>
                      <a:pt x="112526" y="95138"/>
                    </a:cubicBezTo>
                    <a:cubicBezTo>
                      <a:pt x="115486" y="93504"/>
                      <a:pt x="117802" y="92103"/>
                      <a:pt x="119473" y="90936"/>
                    </a:cubicBezTo>
                    <a:cubicBezTo>
                      <a:pt x="121145" y="89769"/>
                      <a:pt x="123171" y="88050"/>
                      <a:pt x="125543" y="85800"/>
                    </a:cubicBezTo>
                    <a:cubicBezTo>
                      <a:pt x="127915" y="83540"/>
                      <a:pt x="129689" y="80851"/>
                      <a:pt x="130857" y="77741"/>
                    </a:cubicBezTo>
                    <a:cubicBezTo>
                      <a:pt x="132024" y="74631"/>
                      <a:pt x="132603" y="71130"/>
                      <a:pt x="132603" y="67235"/>
                    </a:cubicBezTo>
                    <a:cubicBezTo>
                      <a:pt x="132603" y="57505"/>
                      <a:pt x="128345" y="49166"/>
                      <a:pt x="119819" y="42200"/>
                    </a:cubicBezTo>
                    <a:cubicBezTo>
                      <a:pt x="111302" y="35233"/>
                      <a:pt x="102020" y="31750"/>
                      <a:pt x="91982" y="31750"/>
                    </a:cubicBezTo>
                    <a:close/>
                    <a:moveTo>
                      <a:pt x="80309" y="121397"/>
                    </a:moveTo>
                    <a:cubicBezTo>
                      <a:pt x="79216" y="121397"/>
                      <a:pt x="78329" y="121752"/>
                      <a:pt x="77629" y="122452"/>
                    </a:cubicBezTo>
                    <a:cubicBezTo>
                      <a:pt x="76928" y="123153"/>
                      <a:pt x="76574" y="124040"/>
                      <a:pt x="76574" y="125133"/>
                    </a:cubicBezTo>
                    <a:lnTo>
                      <a:pt x="76574" y="143809"/>
                    </a:lnTo>
                    <a:cubicBezTo>
                      <a:pt x="76574" y="144902"/>
                      <a:pt x="76928" y="145798"/>
                      <a:pt x="77629" y="146498"/>
                    </a:cubicBezTo>
                    <a:cubicBezTo>
                      <a:pt x="78329" y="147199"/>
                      <a:pt x="79216" y="147544"/>
                      <a:pt x="80309" y="147544"/>
                    </a:cubicBezTo>
                    <a:lnTo>
                      <a:pt x="98985" y="147544"/>
                    </a:lnTo>
                    <a:cubicBezTo>
                      <a:pt x="100078" y="147544"/>
                      <a:pt x="100974" y="147199"/>
                      <a:pt x="101675" y="146498"/>
                    </a:cubicBezTo>
                    <a:cubicBezTo>
                      <a:pt x="102375" y="145798"/>
                      <a:pt x="102721" y="144902"/>
                      <a:pt x="102721" y="143809"/>
                    </a:cubicBezTo>
                    <a:lnTo>
                      <a:pt x="102721" y="125133"/>
                    </a:lnTo>
                    <a:cubicBezTo>
                      <a:pt x="102721" y="124040"/>
                      <a:pt x="102375" y="123153"/>
                      <a:pt x="101675" y="122452"/>
                    </a:cubicBezTo>
                    <a:cubicBezTo>
                      <a:pt x="100974" y="121752"/>
                      <a:pt x="100078" y="121397"/>
                      <a:pt x="98985" y="121397"/>
                    </a:cubicBezTo>
                    <a:close/>
                    <a:moveTo>
                      <a:pt x="89647" y="14941"/>
                    </a:moveTo>
                    <a:cubicBezTo>
                      <a:pt x="99760" y="14941"/>
                      <a:pt x="109435" y="16930"/>
                      <a:pt x="118652" y="20899"/>
                    </a:cubicBezTo>
                    <a:cubicBezTo>
                      <a:pt x="127878" y="24868"/>
                      <a:pt x="135815" y="30172"/>
                      <a:pt x="142464" y="36830"/>
                    </a:cubicBezTo>
                    <a:cubicBezTo>
                      <a:pt x="149122" y="43479"/>
                      <a:pt x="154436" y="51417"/>
                      <a:pt x="158404" y="60643"/>
                    </a:cubicBezTo>
                    <a:cubicBezTo>
                      <a:pt x="162373" y="69860"/>
                      <a:pt x="164353" y="79534"/>
                      <a:pt x="164353" y="89647"/>
                    </a:cubicBezTo>
                    <a:cubicBezTo>
                      <a:pt x="164353" y="99761"/>
                      <a:pt x="162373" y="109435"/>
                      <a:pt x="158404" y="118652"/>
                    </a:cubicBezTo>
                    <a:cubicBezTo>
                      <a:pt x="154436" y="127878"/>
                      <a:pt x="149122" y="135815"/>
                      <a:pt x="142464" y="142464"/>
                    </a:cubicBezTo>
                    <a:cubicBezTo>
                      <a:pt x="135815" y="149122"/>
                      <a:pt x="127878" y="154436"/>
                      <a:pt x="118652" y="158405"/>
                    </a:cubicBezTo>
                    <a:cubicBezTo>
                      <a:pt x="109435" y="162373"/>
                      <a:pt x="99760" y="164353"/>
                      <a:pt x="89647" y="164353"/>
                    </a:cubicBezTo>
                    <a:cubicBezTo>
                      <a:pt x="79534" y="164353"/>
                      <a:pt x="69859" y="162373"/>
                      <a:pt x="60643" y="158405"/>
                    </a:cubicBezTo>
                    <a:cubicBezTo>
                      <a:pt x="51416" y="154436"/>
                      <a:pt x="43479" y="149122"/>
                      <a:pt x="36830" y="142464"/>
                    </a:cubicBezTo>
                    <a:cubicBezTo>
                      <a:pt x="30172" y="135815"/>
                      <a:pt x="24868" y="127878"/>
                      <a:pt x="20899" y="118652"/>
                    </a:cubicBezTo>
                    <a:cubicBezTo>
                      <a:pt x="16930" y="109435"/>
                      <a:pt x="14941" y="99761"/>
                      <a:pt x="14941" y="89647"/>
                    </a:cubicBezTo>
                    <a:cubicBezTo>
                      <a:pt x="14941" y="79534"/>
                      <a:pt x="16930" y="69860"/>
                      <a:pt x="20899" y="60643"/>
                    </a:cubicBezTo>
                    <a:cubicBezTo>
                      <a:pt x="24868" y="51417"/>
                      <a:pt x="30172" y="43479"/>
                      <a:pt x="36830" y="36830"/>
                    </a:cubicBezTo>
                    <a:cubicBezTo>
                      <a:pt x="43479" y="30172"/>
                      <a:pt x="51416" y="24868"/>
                      <a:pt x="60643" y="20899"/>
                    </a:cubicBezTo>
                    <a:cubicBezTo>
                      <a:pt x="69859" y="16930"/>
                      <a:pt x="79534" y="14941"/>
                      <a:pt x="89647" y="14941"/>
                    </a:cubicBezTo>
                    <a:close/>
                    <a:moveTo>
                      <a:pt x="89647" y="0"/>
                    </a:moveTo>
                    <a:cubicBezTo>
                      <a:pt x="73380" y="0"/>
                      <a:pt x="58383" y="4006"/>
                      <a:pt x="44646" y="12028"/>
                    </a:cubicBezTo>
                    <a:cubicBezTo>
                      <a:pt x="30910" y="20040"/>
                      <a:pt x="20040" y="30910"/>
                      <a:pt x="12028" y="44646"/>
                    </a:cubicBezTo>
                    <a:cubicBezTo>
                      <a:pt x="4006" y="58383"/>
                      <a:pt x="0" y="73380"/>
                      <a:pt x="0" y="89647"/>
                    </a:cubicBezTo>
                    <a:cubicBezTo>
                      <a:pt x="0" y="105914"/>
                      <a:pt x="4006" y="120912"/>
                      <a:pt x="12028" y="134648"/>
                    </a:cubicBezTo>
                    <a:cubicBezTo>
                      <a:pt x="20040" y="148385"/>
                      <a:pt x="30910" y="159254"/>
                      <a:pt x="44646" y="167276"/>
                    </a:cubicBezTo>
                    <a:cubicBezTo>
                      <a:pt x="58383" y="175288"/>
                      <a:pt x="73380" y="179294"/>
                      <a:pt x="89647" y="179294"/>
                    </a:cubicBezTo>
                    <a:cubicBezTo>
                      <a:pt x="105914" y="179294"/>
                      <a:pt x="120911" y="175288"/>
                      <a:pt x="134648" y="167276"/>
                    </a:cubicBezTo>
                    <a:cubicBezTo>
                      <a:pt x="148384" y="159254"/>
                      <a:pt x="159254" y="148385"/>
                      <a:pt x="167276" y="134648"/>
                    </a:cubicBezTo>
                    <a:cubicBezTo>
                      <a:pt x="175288" y="120912"/>
                      <a:pt x="179294" y="105914"/>
                      <a:pt x="179294" y="89647"/>
                    </a:cubicBezTo>
                    <a:cubicBezTo>
                      <a:pt x="179294" y="73380"/>
                      <a:pt x="175288" y="58383"/>
                      <a:pt x="167276" y="44646"/>
                    </a:cubicBezTo>
                    <a:cubicBezTo>
                      <a:pt x="159254" y="30910"/>
                      <a:pt x="148384" y="20040"/>
                      <a:pt x="134648" y="12028"/>
                    </a:cubicBezTo>
                    <a:cubicBezTo>
                      <a:pt x="120911" y="4006"/>
                      <a:pt x="105914" y="0"/>
                      <a:pt x="8964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5"/>
              <p:cNvSpPr/>
              <p:nvPr/>
            </p:nvSpPr>
            <p:spPr>
              <a:xfrm>
                <a:off x="3974760" y="3652920"/>
                <a:ext cx="50220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209177" h="209177" extrusionOk="0">
                    <a:moveTo>
                      <a:pt x="104588" y="37353"/>
                    </a:moveTo>
                    <a:cubicBezTo>
                      <a:pt x="92215" y="37353"/>
                      <a:pt x="81653" y="41733"/>
                      <a:pt x="72894" y="50483"/>
                    </a:cubicBezTo>
                    <a:cubicBezTo>
                      <a:pt x="64144" y="59242"/>
                      <a:pt x="59765" y="69803"/>
                      <a:pt x="59765" y="82176"/>
                    </a:cubicBezTo>
                    <a:cubicBezTo>
                      <a:pt x="59765" y="94550"/>
                      <a:pt x="64144" y="105111"/>
                      <a:pt x="72894" y="113870"/>
                    </a:cubicBezTo>
                    <a:cubicBezTo>
                      <a:pt x="81653" y="122620"/>
                      <a:pt x="92215" y="127000"/>
                      <a:pt x="104588" y="127000"/>
                    </a:cubicBezTo>
                    <a:cubicBezTo>
                      <a:pt x="116961" y="127000"/>
                      <a:pt x="127523" y="122620"/>
                      <a:pt x="136282" y="113870"/>
                    </a:cubicBezTo>
                    <a:cubicBezTo>
                      <a:pt x="145032" y="105111"/>
                      <a:pt x="149412" y="94550"/>
                      <a:pt x="149412" y="82176"/>
                    </a:cubicBezTo>
                    <a:cubicBezTo>
                      <a:pt x="149412" y="69803"/>
                      <a:pt x="145032" y="59242"/>
                      <a:pt x="136282" y="50483"/>
                    </a:cubicBezTo>
                    <a:cubicBezTo>
                      <a:pt x="127523" y="41733"/>
                      <a:pt x="116961" y="37353"/>
                      <a:pt x="104588" y="37353"/>
                    </a:cubicBezTo>
                    <a:close/>
                    <a:moveTo>
                      <a:pt x="104588" y="14941"/>
                    </a:moveTo>
                    <a:cubicBezTo>
                      <a:pt x="116728" y="14941"/>
                      <a:pt x="128326" y="17313"/>
                      <a:pt x="139373" y="22066"/>
                    </a:cubicBezTo>
                    <a:cubicBezTo>
                      <a:pt x="150420" y="26810"/>
                      <a:pt x="159954" y="33188"/>
                      <a:pt x="167976" y="41210"/>
                    </a:cubicBezTo>
                    <a:cubicBezTo>
                      <a:pt x="175988" y="49222"/>
                      <a:pt x="182366" y="58756"/>
                      <a:pt x="187119" y="69803"/>
                    </a:cubicBezTo>
                    <a:cubicBezTo>
                      <a:pt x="191863" y="80850"/>
                      <a:pt x="194235" y="92449"/>
                      <a:pt x="194235" y="104588"/>
                    </a:cubicBezTo>
                    <a:cubicBezTo>
                      <a:pt x="194235" y="124040"/>
                      <a:pt x="188436" y="141745"/>
                      <a:pt x="176847" y="157704"/>
                    </a:cubicBezTo>
                    <a:cubicBezTo>
                      <a:pt x="171711" y="132257"/>
                      <a:pt x="159805" y="119529"/>
                      <a:pt x="141129" y="119529"/>
                    </a:cubicBezTo>
                    <a:cubicBezTo>
                      <a:pt x="130931" y="129493"/>
                      <a:pt x="118754" y="134471"/>
                      <a:pt x="104588" y="134471"/>
                    </a:cubicBezTo>
                    <a:cubicBezTo>
                      <a:pt x="90422" y="134471"/>
                      <a:pt x="78245" y="129493"/>
                      <a:pt x="68057" y="119529"/>
                    </a:cubicBezTo>
                    <a:cubicBezTo>
                      <a:pt x="49381" y="119529"/>
                      <a:pt x="37474" y="132257"/>
                      <a:pt x="32338" y="157704"/>
                    </a:cubicBezTo>
                    <a:cubicBezTo>
                      <a:pt x="20740" y="141745"/>
                      <a:pt x="14941" y="124040"/>
                      <a:pt x="14941" y="104588"/>
                    </a:cubicBezTo>
                    <a:cubicBezTo>
                      <a:pt x="14941" y="92449"/>
                      <a:pt x="17313" y="80850"/>
                      <a:pt x="22066" y="69803"/>
                    </a:cubicBezTo>
                    <a:cubicBezTo>
                      <a:pt x="26810" y="58756"/>
                      <a:pt x="33188" y="49222"/>
                      <a:pt x="41210" y="41210"/>
                    </a:cubicBezTo>
                    <a:cubicBezTo>
                      <a:pt x="49222" y="33188"/>
                      <a:pt x="58756" y="26810"/>
                      <a:pt x="69803" y="22066"/>
                    </a:cubicBezTo>
                    <a:cubicBezTo>
                      <a:pt x="80850" y="17313"/>
                      <a:pt x="92448" y="14941"/>
                      <a:pt x="104588" y="14941"/>
                    </a:cubicBezTo>
                    <a:close/>
                    <a:moveTo>
                      <a:pt x="104588" y="0"/>
                    </a:moveTo>
                    <a:cubicBezTo>
                      <a:pt x="90422" y="0"/>
                      <a:pt x="76882" y="2764"/>
                      <a:pt x="63967" y="8292"/>
                    </a:cubicBezTo>
                    <a:cubicBezTo>
                      <a:pt x="51052" y="13811"/>
                      <a:pt x="39921" y="21244"/>
                      <a:pt x="30583" y="30583"/>
                    </a:cubicBezTo>
                    <a:cubicBezTo>
                      <a:pt x="21244" y="39921"/>
                      <a:pt x="13811" y="51052"/>
                      <a:pt x="8292" y="63967"/>
                    </a:cubicBezTo>
                    <a:cubicBezTo>
                      <a:pt x="2764" y="76882"/>
                      <a:pt x="0" y="90422"/>
                      <a:pt x="0" y="104588"/>
                    </a:cubicBezTo>
                    <a:cubicBezTo>
                      <a:pt x="0" y="118754"/>
                      <a:pt x="2764" y="132276"/>
                      <a:pt x="8292" y="145154"/>
                    </a:cubicBezTo>
                    <a:cubicBezTo>
                      <a:pt x="13811" y="158031"/>
                      <a:pt x="21226" y="169162"/>
                      <a:pt x="30527" y="178538"/>
                    </a:cubicBezTo>
                    <a:cubicBezTo>
                      <a:pt x="39828" y="187913"/>
                      <a:pt x="50931" y="195365"/>
                      <a:pt x="63855" y="200893"/>
                    </a:cubicBezTo>
                    <a:cubicBezTo>
                      <a:pt x="76770" y="206412"/>
                      <a:pt x="90347" y="209176"/>
                      <a:pt x="104588" y="209176"/>
                    </a:cubicBezTo>
                    <a:cubicBezTo>
                      <a:pt x="118829" y="209176"/>
                      <a:pt x="132407" y="206394"/>
                      <a:pt x="145331" y="200828"/>
                    </a:cubicBezTo>
                    <a:cubicBezTo>
                      <a:pt x="158245" y="195263"/>
                      <a:pt x="169377" y="187820"/>
                      <a:pt x="178715" y="178482"/>
                    </a:cubicBezTo>
                    <a:cubicBezTo>
                      <a:pt x="188053" y="169143"/>
                      <a:pt x="195458" y="158012"/>
                      <a:pt x="200949" y="145098"/>
                    </a:cubicBezTo>
                    <a:cubicBezTo>
                      <a:pt x="206431" y="132173"/>
                      <a:pt x="209176" y="118670"/>
                      <a:pt x="209176" y="104588"/>
                    </a:cubicBezTo>
                    <a:cubicBezTo>
                      <a:pt x="209176" y="90422"/>
                      <a:pt x="206412" y="76882"/>
                      <a:pt x="200893" y="63967"/>
                    </a:cubicBezTo>
                    <a:cubicBezTo>
                      <a:pt x="195365" y="51052"/>
                      <a:pt x="187932" y="39921"/>
                      <a:pt x="178593" y="30583"/>
                    </a:cubicBezTo>
                    <a:cubicBezTo>
                      <a:pt x="169255" y="21244"/>
                      <a:pt x="158124" y="13811"/>
                      <a:pt x="145209" y="8292"/>
                    </a:cubicBezTo>
                    <a:cubicBezTo>
                      <a:pt x="132295" y="2764"/>
                      <a:pt x="118754" y="0"/>
                      <a:pt x="1045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5"/>
              <p:cNvSpPr/>
              <p:nvPr/>
            </p:nvSpPr>
            <p:spPr>
              <a:xfrm>
                <a:off x="4480560" y="3827880"/>
                <a:ext cx="607320" cy="36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21600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sp>
        </p:grpSp>
        <p:sp>
          <p:nvSpPr>
            <p:cNvPr id="1522" name="Google Shape;1522;p5"/>
            <p:cNvSpPr/>
            <p:nvPr/>
          </p:nvSpPr>
          <p:spPr>
            <a:xfrm>
              <a:off x="7045920" y="5018760"/>
              <a:ext cx="2373840" cy="4507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2350" tIns="162350" rIns="162350" bIns="1623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40" b="0" i="0" u="none" strike="noStrike" cap="none">
                  <a:solidFill>
                    <a:srgbClr val="000000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Metadata-Index</a:t>
              </a:r>
              <a:endParaRPr sz="2140" b="0" i="0" u="none" strike="noStrike" cap="none"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23" name="Google Shape;1523;p5"/>
            <p:cNvGrpSpPr/>
            <p:nvPr/>
          </p:nvGrpSpPr>
          <p:grpSpPr>
            <a:xfrm>
              <a:off x="6944040" y="5782680"/>
              <a:ext cx="2799360" cy="825840"/>
              <a:chOff x="6944040" y="5782680"/>
              <a:chExt cx="2799360" cy="825840"/>
            </a:xfrm>
          </p:grpSpPr>
          <p:sp>
            <p:nvSpPr>
              <p:cNvPr id="1524" name="Google Shape;1524;p5"/>
              <p:cNvSpPr/>
              <p:nvPr/>
            </p:nvSpPr>
            <p:spPr>
              <a:xfrm>
                <a:off x="7811280" y="5782680"/>
                <a:ext cx="990720" cy="511920"/>
              </a:xfrm>
              <a:custGeom>
                <a:avLst/>
                <a:gdLst/>
                <a:ahLst/>
                <a:cxnLst/>
                <a:rect l="l" t="t" r="r" b="b"/>
                <a:pathLst>
                  <a:path w="179294" h="209177" extrusionOk="0">
                    <a:moveTo>
                      <a:pt x="89647" y="0"/>
                    </a:moveTo>
                    <a:cubicBezTo>
                      <a:pt x="73464" y="0"/>
                      <a:pt x="58485" y="1345"/>
                      <a:pt x="44712" y="4025"/>
                    </a:cubicBezTo>
                    <a:cubicBezTo>
                      <a:pt x="30938" y="6714"/>
                      <a:pt x="20040" y="10347"/>
                      <a:pt x="12028" y="14941"/>
                    </a:cubicBezTo>
                    <a:cubicBezTo>
                      <a:pt x="4006" y="19536"/>
                      <a:pt x="0" y="24513"/>
                      <a:pt x="0" y="29882"/>
                    </a:cubicBezTo>
                    <a:lnTo>
                      <a:pt x="0" y="44824"/>
                    </a:lnTo>
                    <a:cubicBezTo>
                      <a:pt x="0" y="50193"/>
                      <a:pt x="4006" y="55170"/>
                      <a:pt x="12028" y="59765"/>
                    </a:cubicBezTo>
                    <a:cubicBezTo>
                      <a:pt x="20040" y="64359"/>
                      <a:pt x="30938" y="67992"/>
                      <a:pt x="44712" y="70681"/>
                    </a:cubicBezTo>
                    <a:cubicBezTo>
                      <a:pt x="58485" y="73361"/>
                      <a:pt x="73464" y="74706"/>
                      <a:pt x="89647" y="74706"/>
                    </a:cubicBezTo>
                    <a:cubicBezTo>
                      <a:pt x="105830" y="74706"/>
                      <a:pt x="120818" y="73361"/>
                      <a:pt x="134592" y="70681"/>
                    </a:cubicBezTo>
                    <a:cubicBezTo>
                      <a:pt x="148366" y="67992"/>
                      <a:pt x="159254" y="64359"/>
                      <a:pt x="167276" y="59765"/>
                    </a:cubicBezTo>
                    <a:cubicBezTo>
                      <a:pt x="175288" y="55170"/>
                      <a:pt x="179294" y="50193"/>
                      <a:pt x="179294" y="44824"/>
                    </a:cubicBezTo>
                    <a:lnTo>
                      <a:pt x="179294" y="29882"/>
                    </a:lnTo>
                    <a:cubicBezTo>
                      <a:pt x="179294" y="24513"/>
                      <a:pt x="175288" y="19536"/>
                      <a:pt x="167276" y="14941"/>
                    </a:cubicBezTo>
                    <a:cubicBezTo>
                      <a:pt x="159254" y="10347"/>
                      <a:pt x="148366" y="6714"/>
                      <a:pt x="134592" y="4025"/>
                    </a:cubicBezTo>
                    <a:cubicBezTo>
                      <a:pt x="120818" y="1345"/>
                      <a:pt x="105830" y="0"/>
                      <a:pt x="89647" y="0"/>
                    </a:cubicBezTo>
                    <a:close/>
                    <a:moveTo>
                      <a:pt x="0" y="69803"/>
                    </a:moveTo>
                    <a:lnTo>
                      <a:pt x="0" y="89647"/>
                    </a:lnTo>
                    <a:cubicBezTo>
                      <a:pt x="0" y="95017"/>
                      <a:pt x="4006" y="99994"/>
                      <a:pt x="12028" y="104588"/>
                    </a:cubicBezTo>
                    <a:cubicBezTo>
                      <a:pt x="20040" y="109183"/>
                      <a:pt x="30938" y="112815"/>
                      <a:pt x="44712" y="115505"/>
                    </a:cubicBezTo>
                    <a:cubicBezTo>
                      <a:pt x="58485" y="118185"/>
                      <a:pt x="73464" y="119529"/>
                      <a:pt x="89647" y="119529"/>
                    </a:cubicBezTo>
                    <a:cubicBezTo>
                      <a:pt x="105830" y="119529"/>
                      <a:pt x="120818" y="118185"/>
                      <a:pt x="134592" y="115505"/>
                    </a:cubicBezTo>
                    <a:cubicBezTo>
                      <a:pt x="148366" y="112815"/>
                      <a:pt x="159254" y="109183"/>
                      <a:pt x="167276" y="104588"/>
                    </a:cubicBezTo>
                    <a:cubicBezTo>
                      <a:pt x="175288" y="99994"/>
                      <a:pt x="179294" y="95017"/>
                      <a:pt x="179294" y="89647"/>
                    </a:cubicBezTo>
                    <a:lnTo>
                      <a:pt x="179294" y="69803"/>
                    </a:lnTo>
                    <a:cubicBezTo>
                      <a:pt x="170030" y="76340"/>
                      <a:pt x="157387" y="81280"/>
                      <a:pt x="141362" y="84632"/>
                    </a:cubicBezTo>
                    <a:cubicBezTo>
                      <a:pt x="125328" y="87976"/>
                      <a:pt x="108090" y="89647"/>
                      <a:pt x="89647" y="89647"/>
                    </a:cubicBezTo>
                    <a:cubicBezTo>
                      <a:pt x="71204" y="89647"/>
                      <a:pt x="53966" y="87976"/>
                      <a:pt x="37941" y="84632"/>
                    </a:cubicBezTo>
                    <a:cubicBezTo>
                      <a:pt x="21908" y="81280"/>
                      <a:pt x="9264" y="76340"/>
                      <a:pt x="0" y="69803"/>
                    </a:cubicBezTo>
                    <a:close/>
                    <a:moveTo>
                      <a:pt x="0" y="114627"/>
                    </a:moveTo>
                    <a:lnTo>
                      <a:pt x="0" y="134471"/>
                    </a:lnTo>
                    <a:cubicBezTo>
                      <a:pt x="0" y="139840"/>
                      <a:pt x="4006" y="144817"/>
                      <a:pt x="12028" y="149412"/>
                    </a:cubicBezTo>
                    <a:cubicBezTo>
                      <a:pt x="20040" y="154006"/>
                      <a:pt x="30938" y="157639"/>
                      <a:pt x="44712" y="160328"/>
                    </a:cubicBezTo>
                    <a:cubicBezTo>
                      <a:pt x="58485" y="163008"/>
                      <a:pt x="73464" y="164353"/>
                      <a:pt x="89647" y="164353"/>
                    </a:cubicBezTo>
                    <a:cubicBezTo>
                      <a:pt x="105830" y="164353"/>
                      <a:pt x="120818" y="163008"/>
                      <a:pt x="134592" y="160328"/>
                    </a:cubicBezTo>
                    <a:cubicBezTo>
                      <a:pt x="148366" y="157639"/>
                      <a:pt x="159254" y="154006"/>
                      <a:pt x="167276" y="149412"/>
                    </a:cubicBezTo>
                    <a:cubicBezTo>
                      <a:pt x="175288" y="144817"/>
                      <a:pt x="179294" y="139840"/>
                      <a:pt x="179294" y="134471"/>
                    </a:cubicBezTo>
                    <a:lnTo>
                      <a:pt x="179294" y="114627"/>
                    </a:lnTo>
                    <a:cubicBezTo>
                      <a:pt x="170030" y="121164"/>
                      <a:pt x="157387" y="126104"/>
                      <a:pt x="141362" y="129456"/>
                    </a:cubicBezTo>
                    <a:cubicBezTo>
                      <a:pt x="125328" y="132799"/>
                      <a:pt x="108090" y="134471"/>
                      <a:pt x="89647" y="134471"/>
                    </a:cubicBezTo>
                    <a:cubicBezTo>
                      <a:pt x="71204" y="134471"/>
                      <a:pt x="53966" y="132799"/>
                      <a:pt x="37941" y="129456"/>
                    </a:cubicBezTo>
                    <a:cubicBezTo>
                      <a:pt x="21908" y="126104"/>
                      <a:pt x="9264" y="121164"/>
                      <a:pt x="0" y="114627"/>
                    </a:cubicBezTo>
                    <a:close/>
                    <a:moveTo>
                      <a:pt x="0" y="159450"/>
                    </a:moveTo>
                    <a:lnTo>
                      <a:pt x="0" y="179294"/>
                    </a:lnTo>
                    <a:cubicBezTo>
                      <a:pt x="0" y="184664"/>
                      <a:pt x="4006" y="189641"/>
                      <a:pt x="12028" y="194235"/>
                    </a:cubicBezTo>
                    <a:cubicBezTo>
                      <a:pt x="20040" y="198830"/>
                      <a:pt x="30938" y="202462"/>
                      <a:pt x="44712" y="205152"/>
                    </a:cubicBezTo>
                    <a:cubicBezTo>
                      <a:pt x="58485" y="207832"/>
                      <a:pt x="73464" y="209176"/>
                      <a:pt x="89647" y="209176"/>
                    </a:cubicBezTo>
                    <a:cubicBezTo>
                      <a:pt x="105830" y="209176"/>
                      <a:pt x="120818" y="207832"/>
                      <a:pt x="134592" y="205152"/>
                    </a:cubicBezTo>
                    <a:cubicBezTo>
                      <a:pt x="148366" y="202462"/>
                      <a:pt x="159254" y="198830"/>
                      <a:pt x="167276" y="194235"/>
                    </a:cubicBezTo>
                    <a:cubicBezTo>
                      <a:pt x="175288" y="189641"/>
                      <a:pt x="179294" y="184664"/>
                      <a:pt x="179294" y="179294"/>
                    </a:cubicBezTo>
                    <a:lnTo>
                      <a:pt x="179294" y="159450"/>
                    </a:lnTo>
                    <a:cubicBezTo>
                      <a:pt x="170030" y="165987"/>
                      <a:pt x="157387" y="170927"/>
                      <a:pt x="141362" y="174279"/>
                    </a:cubicBezTo>
                    <a:cubicBezTo>
                      <a:pt x="125328" y="177623"/>
                      <a:pt x="108090" y="179294"/>
                      <a:pt x="89647" y="179294"/>
                    </a:cubicBezTo>
                    <a:cubicBezTo>
                      <a:pt x="71204" y="179294"/>
                      <a:pt x="53966" y="177623"/>
                      <a:pt x="37941" y="174279"/>
                    </a:cubicBezTo>
                    <a:cubicBezTo>
                      <a:pt x="21908" y="170927"/>
                      <a:pt x="9264" y="165987"/>
                      <a:pt x="0" y="15945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5"/>
              <p:cNvSpPr/>
              <p:nvPr/>
            </p:nvSpPr>
            <p:spPr>
              <a:xfrm>
                <a:off x="6944040" y="6157800"/>
                <a:ext cx="2799360" cy="4507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62350" tIns="162350" rIns="162350" bIns="16235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140" b="0" i="0" u="none" strike="noStrike" cap="none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UsageStatistics-DB</a:t>
                </a:r>
                <a:endParaRPr sz="2140" b="0" i="0" u="none" strike="noStrike" cap="none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26" name="Google Shape;1526;p5"/>
            <p:cNvGrpSpPr/>
            <p:nvPr/>
          </p:nvGrpSpPr>
          <p:grpSpPr>
            <a:xfrm>
              <a:off x="5574960" y="2213280"/>
              <a:ext cx="2610720" cy="1139760"/>
              <a:chOff x="5574960" y="2213280"/>
              <a:chExt cx="2610720" cy="1139760"/>
            </a:xfrm>
          </p:grpSpPr>
          <p:sp>
            <p:nvSpPr>
              <p:cNvPr id="1527" name="Google Shape;1527;p5"/>
              <p:cNvSpPr/>
              <p:nvPr/>
            </p:nvSpPr>
            <p:spPr>
              <a:xfrm>
                <a:off x="5700960" y="2213280"/>
                <a:ext cx="2484720" cy="11397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62350" tIns="162350" rIns="162350" bIns="162350" anchor="t" anchorCtr="0">
                <a:noAutofit/>
              </a:bodyPr>
              <a:lstStyle/>
              <a:p>
                <a:pPr marL="812880" marR="0" lvl="0" indent="-53028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960"/>
                  <a:buFont typeface="Helvetica Neue Light"/>
                  <a:buChar char="●"/>
                </a:pPr>
                <a:r>
                  <a:rPr lang="en-US" sz="1960" b="0" i="0" u="none" strike="noStrike" cap="none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Repository</a:t>
                </a:r>
                <a:endParaRPr sz="1960" b="0" i="0" u="none" strike="noStrike" cap="none"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812880" marR="0" lvl="0" indent="-53028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960"/>
                  <a:buFont typeface="Helvetica Neue Light"/>
                  <a:buChar char="●"/>
                </a:pPr>
                <a:r>
                  <a:rPr lang="en-US" sz="1960" b="0" i="0" u="none" strike="noStrike" cap="none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CRIS</a:t>
                </a:r>
                <a:endParaRPr sz="1960" b="0" i="0" u="none" strike="noStrike" cap="none"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812880" marR="0" lvl="0" indent="-53028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960"/>
                  <a:buFont typeface="Helvetica Neue Light"/>
                  <a:buChar char="●"/>
                </a:pPr>
                <a:r>
                  <a:rPr lang="en-US" sz="1960" b="0" i="0" u="none" strike="noStrike" cap="none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eJournal</a:t>
                </a:r>
                <a:endParaRPr sz="1960" b="0" i="0" u="none" strike="noStrike" cap="none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8" name="Google Shape;1528;p5"/>
              <p:cNvSpPr/>
              <p:nvPr/>
            </p:nvSpPr>
            <p:spPr>
              <a:xfrm>
                <a:off x="5574960" y="2279160"/>
                <a:ext cx="364680" cy="1009440"/>
              </a:xfrm>
              <a:prstGeom prst="leftBrace">
                <a:avLst>
                  <a:gd name="adj1" fmla="val 8333"/>
                  <a:gd name="adj2" fmla="val 50000"/>
                </a:avLst>
              </a:prstGeom>
              <a:noFill/>
              <a:ln w="284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9" name="Google Shape;1529;p5"/>
            <p:cNvSpPr/>
            <p:nvPr/>
          </p:nvSpPr>
          <p:spPr>
            <a:xfrm rot="10800000" flipH="1">
              <a:off x="3101040" y="2498400"/>
              <a:ext cx="635760" cy="27324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triangle" w="lg" len="lg"/>
            </a:ln>
          </p:spPr>
        </p:sp>
        <p:sp>
          <p:nvSpPr>
            <p:cNvPr id="1530" name="Google Shape;1530;p5"/>
            <p:cNvSpPr/>
            <p:nvPr/>
          </p:nvSpPr>
          <p:spPr>
            <a:xfrm>
              <a:off x="3100680" y="2783520"/>
              <a:ext cx="607320" cy="21384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triangle" w="lg" len="lg"/>
            </a:ln>
          </p:spPr>
        </p:sp>
        <p:grpSp>
          <p:nvGrpSpPr>
            <p:cNvPr id="1531" name="Google Shape;1531;p5"/>
            <p:cNvGrpSpPr/>
            <p:nvPr/>
          </p:nvGrpSpPr>
          <p:grpSpPr>
            <a:xfrm>
              <a:off x="11536920" y="2203560"/>
              <a:ext cx="3099600" cy="1085040"/>
              <a:chOff x="11536920" y="2203560"/>
              <a:chExt cx="3099600" cy="1085040"/>
            </a:xfrm>
          </p:grpSpPr>
          <p:sp>
            <p:nvSpPr>
              <p:cNvPr id="1532" name="Google Shape;1532;p5"/>
              <p:cNvSpPr/>
              <p:nvPr/>
            </p:nvSpPr>
            <p:spPr>
              <a:xfrm>
                <a:off x="11536920" y="2203560"/>
                <a:ext cx="3099600" cy="10094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62350" tIns="162350" rIns="162350" bIns="162350" anchor="t" anchorCtr="0">
                <a:noAutofit/>
              </a:bodyPr>
              <a:lstStyle/>
              <a:p>
                <a:pPr marL="812880" marR="0" lvl="0" indent="-53028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960"/>
                  <a:buFont typeface="Helvetica Neue Light"/>
                  <a:buChar char="●"/>
                </a:pPr>
                <a:r>
                  <a:rPr lang="en-US" sz="1960" b="0" i="0" u="none" strike="noStrike" cap="none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National Statistics Node</a:t>
                </a:r>
                <a:endParaRPr sz="1960" b="0" i="0" u="none" strike="noStrike" cap="none"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812880" marR="0" lvl="0" indent="-53028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960"/>
                  <a:buFont typeface="Helvetica Neue Light"/>
                  <a:buChar char="●"/>
                </a:pPr>
                <a:r>
                  <a:rPr lang="en-US" sz="1960" b="0" i="0" u="none" strike="noStrike" cap="none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Publisher</a:t>
                </a:r>
                <a:endParaRPr sz="1960" b="0" i="0" u="none" strike="noStrike" cap="none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3" name="Google Shape;1533;p5"/>
              <p:cNvSpPr/>
              <p:nvPr/>
            </p:nvSpPr>
            <p:spPr>
              <a:xfrm>
                <a:off x="11536920" y="2279160"/>
                <a:ext cx="364680" cy="1009440"/>
              </a:xfrm>
              <a:prstGeom prst="leftBrace">
                <a:avLst>
                  <a:gd name="adj1" fmla="val 8333"/>
                  <a:gd name="adj2" fmla="val 50000"/>
                </a:avLst>
              </a:prstGeom>
              <a:noFill/>
              <a:ln w="284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34" name="Google Shape;1534;p5"/>
            <p:cNvSpPr/>
            <p:nvPr/>
          </p:nvSpPr>
          <p:spPr>
            <a:xfrm>
              <a:off x="8470800" y="2010240"/>
              <a:ext cx="360" cy="195048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</p:sp>
        <p:grpSp>
          <p:nvGrpSpPr>
            <p:cNvPr id="1535" name="Google Shape;1535;p5"/>
            <p:cNvGrpSpPr/>
            <p:nvPr/>
          </p:nvGrpSpPr>
          <p:grpSpPr>
            <a:xfrm>
              <a:off x="10894320" y="3458160"/>
              <a:ext cx="2766960" cy="486720"/>
              <a:chOff x="10894320" y="3458160"/>
              <a:chExt cx="2766960" cy="486720"/>
            </a:xfrm>
          </p:grpSpPr>
          <p:sp>
            <p:nvSpPr>
              <p:cNvPr id="1536" name="Google Shape;1536;p5"/>
              <p:cNvSpPr/>
              <p:nvPr/>
            </p:nvSpPr>
            <p:spPr>
              <a:xfrm>
                <a:off x="10894320" y="3564720"/>
                <a:ext cx="856440" cy="273600"/>
              </a:xfrm>
              <a:custGeom>
                <a:avLst/>
                <a:gdLst/>
                <a:ahLst/>
                <a:cxnLst/>
                <a:rect l="l" t="t" r="r" b="b"/>
                <a:pathLst>
                  <a:path w="213613" h="160273" extrusionOk="0">
                    <a:moveTo>
                      <a:pt x="58243" y="21893"/>
                    </a:moveTo>
                    <a:cubicBezTo>
                      <a:pt x="57235" y="21893"/>
                      <a:pt x="56338" y="22276"/>
                      <a:pt x="55563" y="23061"/>
                    </a:cubicBezTo>
                    <a:lnTo>
                      <a:pt x="1168" y="77456"/>
                    </a:lnTo>
                    <a:cubicBezTo>
                      <a:pt x="384" y="78231"/>
                      <a:pt x="1" y="79127"/>
                      <a:pt x="1" y="80136"/>
                    </a:cubicBezTo>
                    <a:cubicBezTo>
                      <a:pt x="1" y="81144"/>
                      <a:pt x="384" y="82041"/>
                      <a:pt x="1168" y="82825"/>
                    </a:cubicBezTo>
                    <a:lnTo>
                      <a:pt x="55563" y="137220"/>
                    </a:lnTo>
                    <a:cubicBezTo>
                      <a:pt x="56338" y="137996"/>
                      <a:pt x="57235" y="138388"/>
                      <a:pt x="58243" y="138388"/>
                    </a:cubicBezTo>
                    <a:cubicBezTo>
                      <a:pt x="59252" y="138388"/>
                      <a:pt x="60148" y="137996"/>
                      <a:pt x="60933" y="137220"/>
                    </a:cubicBezTo>
                    <a:lnTo>
                      <a:pt x="66769" y="131384"/>
                    </a:lnTo>
                    <a:cubicBezTo>
                      <a:pt x="67544" y="130600"/>
                      <a:pt x="67936" y="129703"/>
                      <a:pt x="67936" y="128695"/>
                    </a:cubicBezTo>
                    <a:cubicBezTo>
                      <a:pt x="67936" y="127686"/>
                      <a:pt x="67544" y="126790"/>
                      <a:pt x="66769" y="126015"/>
                    </a:cubicBezTo>
                    <a:lnTo>
                      <a:pt x="20891" y="80136"/>
                    </a:lnTo>
                    <a:lnTo>
                      <a:pt x="66769" y="34266"/>
                    </a:lnTo>
                    <a:cubicBezTo>
                      <a:pt x="67544" y="33482"/>
                      <a:pt x="67936" y="32586"/>
                      <a:pt x="67936" y="31577"/>
                    </a:cubicBezTo>
                    <a:cubicBezTo>
                      <a:pt x="67936" y="30568"/>
                      <a:pt x="67544" y="29672"/>
                      <a:pt x="66769" y="28897"/>
                    </a:cubicBezTo>
                    <a:lnTo>
                      <a:pt x="60933" y="23061"/>
                    </a:lnTo>
                    <a:cubicBezTo>
                      <a:pt x="60148" y="22276"/>
                      <a:pt x="59252" y="21893"/>
                      <a:pt x="58243" y="21893"/>
                    </a:cubicBezTo>
                    <a:close/>
                    <a:moveTo>
                      <a:pt x="155361" y="21893"/>
                    </a:moveTo>
                    <a:cubicBezTo>
                      <a:pt x="154352" y="21893"/>
                      <a:pt x="153456" y="22276"/>
                      <a:pt x="152681" y="23061"/>
                    </a:cubicBezTo>
                    <a:lnTo>
                      <a:pt x="146844" y="28897"/>
                    </a:lnTo>
                    <a:cubicBezTo>
                      <a:pt x="146060" y="29672"/>
                      <a:pt x="145677" y="30568"/>
                      <a:pt x="145677" y="31577"/>
                    </a:cubicBezTo>
                    <a:cubicBezTo>
                      <a:pt x="145677" y="32586"/>
                      <a:pt x="146060" y="33482"/>
                      <a:pt x="146844" y="34266"/>
                    </a:cubicBezTo>
                    <a:lnTo>
                      <a:pt x="192713" y="80136"/>
                    </a:lnTo>
                    <a:lnTo>
                      <a:pt x="146844" y="126015"/>
                    </a:lnTo>
                    <a:cubicBezTo>
                      <a:pt x="146060" y="126790"/>
                      <a:pt x="145677" y="127686"/>
                      <a:pt x="145677" y="128695"/>
                    </a:cubicBezTo>
                    <a:cubicBezTo>
                      <a:pt x="145677" y="129703"/>
                      <a:pt x="146060" y="130600"/>
                      <a:pt x="146844" y="131384"/>
                    </a:cubicBezTo>
                    <a:lnTo>
                      <a:pt x="152681" y="137220"/>
                    </a:lnTo>
                    <a:cubicBezTo>
                      <a:pt x="153456" y="137996"/>
                      <a:pt x="154352" y="138388"/>
                      <a:pt x="155361" y="138388"/>
                    </a:cubicBezTo>
                    <a:cubicBezTo>
                      <a:pt x="156369" y="138388"/>
                      <a:pt x="157266" y="137996"/>
                      <a:pt x="158050" y="137220"/>
                    </a:cubicBezTo>
                    <a:lnTo>
                      <a:pt x="212445" y="82825"/>
                    </a:lnTo>
                    <a:cubicBezTo>
                      <a:pt x="213220" y="82041"/>
                      <a:pt x="213612" y="81144"/>
                      <a:pt x="213612" y="80136"/>
                    </a:cubicBezTo>
                    <a:cubicBezTo>
                      <a:pt x="213612" y="79127"/>
                      <a:pt x="213220" y="78231"/>
                      <a:pt x="212445" y="77456"/>
                    </a:cubicBezTo>
                    <a:lnTo>
                      <a:pt x="158050" y="23061"/>
                    </a:lnTo>
                    <a:cubicBezTo>
                      <a:pt x="157266" y="22276"/>
                      <a:pt x="156369" y="21893"/>
                      <a:pt x="155361" y="21893"/>
                    </a:cubicBezTo>
                    <a:close/>
                    <a:moveTo>
                      <a:pt x="124886" y="1"/>
                    </a:moveTo>
                    <a:cubicBezTo>
                      <a:pt x="124317" y="1"/>
                      <a:pt x="123755" y="159"/>
                      <a:pt x="123200" y="471"/>
                    </a:cubicBezTo>
                    <a:cubicBezTo>
                      <a:pt x="122303" y="976"/>
                      <a:pt x="121706" y="1732"/>
                      <a:pt x="121398" y="2750"/>
                    </a:cubicBezTo>
                    <a:lnTo>
                      <a:pt x="77854" y="153441"/>
                    </a:lnTo>
                    <a:cubicBezTo>
                      <a:pt x="77545" y="154450"/>
                      <a:pt x="77639" y="155402"/>
                      <a:pt x="78143" y="156298"/>
                    </a:cubicBezTo>
                    <a:cubicBezTo>
                      <a:pt x="78647" y="157195"/>
                      <a:pt x="79413" y="157802"/>
                      <a:pt x="80422" y="158110"/>
                    </a:cubicBezTo>
                    <a:lnTo>
                      <a:pt x="87659" y="160099"/>
                    </a:lnTo>
                    <a:cubicBezTo>
                      <a:pt x="88010" y="160215"/>
                      <a:pt x="88359" y="160273"/>
                      <a:pt x="88706" y="160273"/>
                    </a:cubicBezTo>
                    <a:cubicBezTo>
                      <a:pt x="89279" y="160273"/>
                      <a:pt x="89845" y="160115"/>
                      <a:pt x="90404" y="159800"/>
                    </a:cubicBezTo>
                    <a:cubicBezTo>
                      <a:pt x="91301" y="159296"/>
                      <a:pt x="91898" y="158540"/>
                      <a:pt x="92216" y="157531"/>
                    </a:cubicBezTo>
                    <a:lnTo>
                      <a:pt x="135750" y="6831"/>
                    </a:lnTo>
                    <a:cubicBezTo>
                      <a:pt x="136059" y="5822"/>
                      <a:pt x="135965" y="4870"/>
                      <a:pt x="135461" y="3973"/>
                    </a:cubicBezTo>
                    <a:cubicBezTo>
                      <a:pt x="134957" y="3077"/>
                      <a:pt x="134191" y="2470"/>
                      <a:pt x="133182" y="2162"/>
                    </a:cubicBezTo>
                    <a:lnTo>
                      <a:pt x="125945" y="182"/>
                    </a:lnTo>
                    <a:cubicBezTo>
                      <a:pt x="125590" y="61"/>
                      <a:pt x="125236" y="1"/>
                      <a:pt x="12488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pic>
            <p:nvPicPr>
              <p:cNvPr id="1537" name="Google Shape;1537;p5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11757600" y="3458160"/>
                <a:ext cx="1903680" cy="48672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38" name="Google Shape;1538;p5"/>
            <p:cNvSpPr/>
            <p:nvPr/>
          </p:nvSpPr>
          <p:spPr>
            <a:xfrm>
              <a:off x="10900800" y="5268600"/>
              <a:ext cx="749880" cy="688680"/>
            </a:xfrm>
            <a:custGeom>
              <a:avLst/>
              <a:gdLst/>
              <a:ahLst/>
              <a:cxnLst/>
              <a:rect l="l" t="t" r="r" b="b"/>
              <a:pathLst>
                <a:path w="224118" h="205564" extrusionOk="0">
                  <a:moveTo>
                    <a:pt x="179294" y="28015"/>
                  </a:moveTo>
                  <a:cubicBezTo>
                    <a:pt x="183337" y="28015"/>
                    <a:pt x="186839" y="29491"/>
                    <a:pt x="189800" y="32451"/>
                  </a:cubicBezTo>
                  <a:cubicBezTo>
                    <a:pt x="192760" y="35411"/>
                    <a:pt x="194235" y="38913"/>
                    <a:pt x="194235" y="42957"/>
                  </a:cubicBezTo>
                  <a:cubicBezTo>
                    <a:pt x="194235" y="47084"/>
                    <a:pt x="192778" y="50605"/>
                    <a:pt x="189856" y="53518"/>
                  </a:cubicBezTo>
                  <a:cubicBezTo>
                    <a:pt x="186942" y="56441"/>
                    <a:pt x="183422" y="57898"/>
                    <a:pt x="179294" y="57898"/>
                  </a:cubicBezTo>
                  <a:cubicBezTo>
                    <a:pt x="175167" y="57898"/>
                    <a:pt x="171646" y="56441"/>
                    <a:pt x="168733" y="53518"/>
                  </a:cubicBezTo>
                  <a:cubicBezTo>
                    <a:pt x="165810" y="50605"/>
                    <a:pt x="164353" y="47084"/>
                    <a:pt x="164353" y="42957"/>
                  </a:cubicBezTo>
                  <a:cubicBezTo>
                    <a:pt x="164353" y="38913"/>
                    <a:pt x="165828" y="35411"/>
                    <a:pt x="168789" y="32451"/>
                  </a:cubicBezTo>
                  <a:cubicBezTo>
                    <a:pt x="171749" y="29491"/>
                    <a:pt x="175251" y="28015"/>
                    <a:pt x="179294" y="28015"/>
                  </a:cubicBezTo>
                  <a:close/>
                  <a:moveTo>
                    <a:pt x="164353" y="1"/>
                  </a:moveTo>
                  <a:cubicBezTo>
                    <a:pt x="164194" y="1"/>
                    <a:pt x="163027" y="626"/>
                    <a:pt x="160851" y="1868"/>
                  </a:cubicBezTo>
                  <a:cubicBezTo>
                    <a:pt x="158675" y="3110"/>
                    <a:pt x="156378" y="4436"/>
                    <a:pt x="153969" y="5837"/>
                  </a:cubicBezTo>
                  <a:cubicBezTo>
                    <a:pt x="151550" y="7238"/>
                    <a:pt x="150187" y="8013"/>
                    <a:pt x="149879" y="8172"/>
                  </a:cubicBezTo>
                  <a:cubicBezTo>
                    <a:pt x="149571" y="8405"/>
                    <a:pt x="149412" y="8676"/>
                    <a:pt x="149412" y="8993"/>
                  </a:cubicBezTo>
                  <a:cubicBezTo>
                    <a:pt x="149412" y="10936"/>
                    <a:pt x="151401" y="16305"/>
                    <a:pt x="155370" y="25102"/>
                  </a:cubicBezTo>
                  <a:cubicBezTo>
                    <a:pt x="154044" y="26885"/>
                    <a:pt x="152876" y="28912"/>
                    <a:pt x="151868" y="31172"/>
                  </a:cubicBezTo>
                  <a:cubicBezTo>
                    <a:pt x="140270" y="32339"/>
                    <a:pt x="134471" y="33544"/>
                    <a:pt x="134471" y="34786"/>
                  </a:cubicBezTo>
                  <a:lnTo>
                    <a:pt x="134471" y="51127"/>
                  </a:lnTo>
                  <a:cubicBezTo>
                    <a:pt x="134471" y="52369"/>
                    <a:pt x="140270" y="53583"/>
                    <a:pt x="151868" y="54751"/>
                  </a:cubicBezTo>
                  <a:cubicBezTo>
                    <a:pt x="152802" y="56852"/>
                    <a:pt x="153969" y="58869"/>
                    <a:pt x="155370" y="60821"/>
                  </a:cubicBezTo>
                  <a:cubicBezTo>
                    <a:pt x="151401" y="69608"/>
                    <a:pt x="149412" y="74977"/>
                    <a:pt x="149412" y="76929"/>
                  </a:cubicBezTo>
                  <a:cubicBezTo>
                    <a:pt x="149412" y="77237"/>
                    <a:pt x="149571" y="77508"/>
                    <a:pt x="149879" y="77741"/>
                  </a:cubicBezTo>
                  <a:cubicBezTo>
                    <a:pt x="159376" y="83270"/>
                    <a:pt x="164194" y="86034"/>
                    <a:pt x="164353" y="86034"/>
                  </a:cubicBezTo>
                  <a:cubicBezTo>
                    <a:pt x="164979" y="86034"/>
                    <a:pt x="166762" y="84204"/>
                    <a:pt x="169722" y="80543"/>
                  </a:cubicBezTo>
                  <a:cubicBezTo>
                    <a:pt x="172683" y="76882"/>
                    <a:pt x="174700" y="74240"/>
                    <a:pt x="175792" y="72605"/>
                  </a:cubicBezTo>
                  <a:cubicBezTo>
                    <a:pt x="177352" y="72764"/>
                    <a:pt x="178519" y="72839"/>
                    <a:pt x="179294" y="72839"/>
                  </a:cubicBezTo>
                  <a:cubicBezTo>
                    <a:pt x="180069" y="72839"/>
                    <a:pt x="181236" y="72764"/>
                    <a:pt x="182796" y="72605"/>
                  </a:cubicBezTo>
                  <a:cubicBezTo>
                    <a:pt x="183888" y="74240"/>
                    <a:pt x="185905" y="76882"/>
                    <a:pt x="188866" y="80543"/>
                  </a:cubicBezTo>
                  <a:cubicBezTo>
                    <a:pt x="191826" y="84204"/>
                    <a:pt x="193610" y="86034"/>
                    <a:pt x="194235" y="86034"/>
                  </a:cubicBezTo>
                  <a:cubicBezTo>
                    <a:pt x="194394" y="86034"/>
                    <a:pt x="199212" y="83270"/>
                    <a:pt x="208709" y="77741"/>
                  </a:cubicBezTo>
                  <a:cubicBezTo>
                    <a:pt x="209018" y="77508"/>
                    <a:pt x="209176" y="77237"/>
                    <a:pt x="209176" y="76929"/>
                  </a:cubicBezTo>
                  <a:cubicBezTo>
                    <a:pt x="209176" y="74977"/>
                    <a:pt x="207197" y="69608"/>
                    <a:pt x="203228" y="60821"/>
                  </a:cubicBezTo>
                  <a:cubicBezTo>
                    <a:pt x="204629" y="58869"/>
                    <a:pt x="205796" y="56852"/>
                    <a:pt x="206730" y="54751"/>
                  </a:cubicBezTo>
                  <a:cubicBezTo>
                    <a:pt x="218318" y="53583"/>
                    <a:pt x="224117" y="52369"/>
                    <a:pt x="224117" y="51127"/>
                  </a:cubicBezTo>
                  <a:lnTo>
                    <a:pt x="224117" y="34786"/>
                  </a:lnTo>
                  <a:cubicBezTo>
                    <a:pt x="224117" y="33544"/>
                    <a:pt x="218318" y="32339"/>
                    <a:pt x="206730" y="31172"/>
                  </a:cubicBezTo>
                  <a:cubicBezTo>
                    <a:pt x="205712" y="28912"/>
                    <a:pt x="204545" y="26885"/>
                    <a:pt x="203228" y="25102"/>
                  </a:cubicBezTo>
                  <a:cubicBezTo>
                    <a:pt x="207197" y="16305"/>
                    <a:pt x="209176" y="10936"/>
                    <a:pt x="209176" y="8993"/>
                  </a:cubicBezTo>
                  <a:cubicBezTo>
                    <a:pt x="209176" y="8676"/>
                    <a:pt x="209018" y="8405"/>
                    <a:pt x="208709" y="8172"/>
                  </a:cubicBezTo>
                  <a:cubicBezTo>
                    <a:pt x="199371" y="2727"/>
                    <a:pt x="194543" y="1"/>
                    <a:pt x="194235" y="1"/>
                  </a:cubicBezTo>
                  <a:lnTo>
                    <a:pt x="193535" y="234"/>
                  </a:lnTo>
                  <a:cubicBezTo>
                    <a:pt x="190341" y="3428"/>
                    <a:pt x="186765" y="7779"/>
                    <a:pt x="182796" y="13308"/>
                  </a:cubicBezTo>
                  <a:cubicBezTo>
                    <a:pt x="181236" y="13149"/>
                    <a:pt x="180069" y="13074"/>
                    <a:pt x="179294" y="13074"/>
                  </a:cubicBezTo>
                  <a:cubicBezTo>
                    <a:pt x="178519" y="13074"/>
                    <a:pt x="177352" y="13149"/>
                    <a:pt x="175792" y="13308"/>
                  </a:cubicBezTo>
                  <a:cubicBezTo>
                    <a:pt x="174700" y="11673"/>
                    <a:pt x="172683" y="9049"/>
                    <a:pt x="169722" y="5426"/>
                  </a:cubicBezTo>
                  <a:cubicBezTo>
                    <a:pt x="166762" y="1812"/>
                    <a:pt x="164979" y="1"/>
                    <a:pt x="164353" y="1"/>
                  </a:cubicBezTo>
                  <a:close/>
                  <a:moveTo>
                    <a:pt x="74706" y="72839"/>
                  </a:moveTo>
                  <a:cubicBezTo>
                    <a:pt x="82952" y="72839"/>
                    <a:pt x="90002" y="75762"/>
                    <a:pt x="95839" y="81598"/>
                  </a:cubicBezTo>
                  <a:cubicBezTo>
                    <a:pt x="101675" y="87435"/>
                    <a:pt x="104588" y="94476"/>
                    <a:pt x="104588" y="102721"/>
                  </a:cubicBezTo>
                  <a:cubicBezTo>
                    <a:pt x="104588" y="110967"/>
                    <a:pt x="101675" y="118017"/>
                    <a:pt x="95839" y="123854"/>
                  </a:cubicBezTo>
                  <a:cubicBezTo>
                    <a:pt x="90002" y="129690"/>
                    <a:pt x="82952" y="132604"/>
                    <a:pt x="74706" y="132604"/>
                  </a:cubicBezTo>
                  <a:cubicBezTo>
                    <a:pt x="66461" y="132604"/>
                    <a:pt x="59420" y="129690"/>
                    <a:pt x="53583" y="123854"/>
                  </a:cubicBezTo>
                  <a:cubicBezTo>
                    <a:pt x="47747" y="118017"/>
                    <a:pt x="44824" y="110967"/>
                    <a:pt x="44824" y="102721"/>
                  </a:cubicBezTo>
                  <a:cubicBezTo>
                    <a:pt x="44824" y="94476"/>
                    <a:pt x="47747" y="87435"/>
                    <a:pt x="53583" y="81598"/>
                  </a:cubicBezTo>
                  <a:cubicBezTo>
                    <a:pt x="59420" y="75762"/>
                    <a:pt x="66461" y="72839"/>
                    <a:pt x="74706" y="72839"/>
                  </a:cubicBezTo>
                  <a:close/>
                  <a:moveTo>
                    <a:pt x="63855" y="28015"/>
                  </a:moveTo>
                  <a:cubicBezTo>
                    <a:pt x="62062" y="28015"/>
                    <a:pt x="60895" y="28949"/>
                    <a:pt x="60353" y="30817"/>
                  </a:cubicBezTo>
                  <a:cubicBezTo>
                    <a:pt x="59420" y="34393"/>
                    <a:pt x="58523" y="40389"/>
                    <a:pt x="57664" y="48793"/>
                  </a:cubicBezTo>
                  <a:cubicBezTo>
                    <a:pt x="54321" y="49886"/>
                    <a:pt x="51323" y="51127"/>
                    <a:pt x="48681" y="52528"/>
                  </a:cubicBezTo>
                  <a:lnTo>
                    <a:pt x="35252" y="42023"/>
                  </a:lnTo>
                  <a:cubicBezTo>
                    <a:pt x="34477" y="41481"/>
                    <a:pt x="33655" y="41210"/>
                    <a:pt x="32806" y="41210"/>
                  </a:cubicBezTo>
                  <a:cubicBezTo>
                    <a:pt x="31321" y="41210"/>
                    <a:pt x="28249" y="43498"/>
                    <a:pt x="23580" y="48093"/>
                  </a:cubicBezTo>
                  <a:cubicBezTo>
                    <a:pt x="18910" y="52687"/>
                    <a:pt x="15717" y="56151"/>
                    <a:pt x="14008" y="58486"/>
                  </a:cubicBezTo>
                  <a:cubicBezTo>
                    <a:pt x="13466" y="59102"/>
                    <a:pt x="13195" y="59887"/>
                    <a:pt x="13195" y="60821"/>
                  </a:cubicBezTo>
                  <a:cubicBezTo>
                    <a:pt x="13195" y="61521"/>
                    <a:pt x="13466" y="62296"/>
                    <a:pt x="14008" y="63155"/>
                  </a:cubicBezTo>
                  <a:cubicBezTo>
                    <a:pt x="18369" y="68366"/>
                    <a:pt x="21871" y="72839"/>
                    <a:pt x="24513" y="76574"/>
                  </a:cubicBezTo>
                  <a:cubicBezTo>
                    <a:pt x="22879" y="79768"/>
                    <a:pt x="21637" y="82719"/>
                    <a:pt x="20778" y="85446"/>
                  </a:cubicBezTo>
                  <a:lnTo>
                    <a:pt x="2690" y="88247"/>
                  </a:lnTo>
                  <a:cubicBezTo>
                    <a:pt x="1990" y="88322"/>
                    <a:pt x="1364" y="88733"/>
                    <a:pt x="822" y="89470"/>
                  </a:cubicBezTo>
                  <a:cubicBezTo>
                    <a:pt x="271" y="90208"/>
                    <a:pt x="1" y="90974"/>
                    <a:pt x="1" y="91749"/>
                  </a:cubicBezTo>
                  <a:lnTo>
                    <a:pt x="1" y="113348"/>
                  </a:lnTo>
                  <a:cubicBezTo>
                    <a:pt x="1" y="114198"/>
                    <a:pt x="271" y="114954"/>
                    <a:pt x="822" y="115617"/>
                  </a:cubicBezTo>
                  <a:cubicBezTo>
                    <a:pt x="1364" y="116280"/>
                    <a:pt x="2027" y="116654"/>
                    <a:pt x="2802" y="116729"/>
                  </a:cubicBezTo>
                  <a:lnTo>
                    <a:pt x="20545" y="119530"/>
                  </a:lnTo>
                  <a:cubicBezTo>
                    <a:pt x="21478" y="122490"/>
                    <a:pt x="22842" y="125675"/>
                    <a:pt x="24635" y="129102"/>
                  </a:cubicBezTo>
                  <a:cubicBezTo>
                    <a:pt x="23383" y="130811"/>
                    <a:pt x="21553" y="133192"/>
                    <a:pt x="19144" y="136227"/>
                  </a:cubicBezTo>
                  <a:cubicBezTo>
                    <a:pt x="16735" y="139262"/>
                    <a:pt x="15138" y="141316"/>
                    <a:pt x="14363" y="142409"/>
                  </a:cubicBezTo>
                  <a:cubicBezTo>
                    <a:pt x="13812" y="143184"/>
                    <a:pt x="13541" y="143931"/>
                    <a:pt x="13541" y="144631"/>
                  </a:cubicBezTo>
                  <a:cubicBezTo>
                    <a:pt x="13541" y="146732"/>
                    <a:pt x="19144" y="152952"/>
                    <a:pt x="30350" y="163308"/>
                  </a:cubicBezTo>
                  <a:cubicBezTo>
                    <a:pt x="31125" y="163924"/>
                    <a:pt x="31947" y="164242"/>
                    <a:pt x="32806" y="164242"/>
                  </a:cubicBezTo>
                  <a:cubicBezTo>
                    <a:pt x="33814" y="164242"/>
                    <a:pt x="34589" y="163961"/>
                    <a:pt x="35140" y="163420"/>
                  </a:cubicBezTo>
                  <a:lnTo>
                    <a:pt x="48914" y="153036"/>
                  </a:lnTo>
                  <a:cubicBezTo>
                    <a:pt x="52098" y="154670"/>
                    <a:pt x="55021" y="155874"/>
                    <a:pt x="57664" y="156650"/>
                  </a:cubicBezTo>
                  <a:lnTo>
                    <a:pt x="60353" y="174514"/>
                  </a:lnTo>
                  <a:cubicBezTo>
                    <a:pt x="60428" y="175289"/>
                    <a:pt x="60820" y="175970"/>
                    <a:pt x="61521" y="176549"/>
                  </a:cubicBezTo>
                  <a:cubicBezTo>
                    <a:pt x="62221" y="177138"/>
                    <a:pt x="62996" y="177427"/>
                    <a:pt x="63855" y="177427"/>
                  </a:cubicBezTo>
                  <a:lnTo>
                    <a:pt x="85567" y="177427"/>
                  </a:lnTo>
                  <a:cubicBezTo>
                    <a:pt x="87350" y="177427"/>
                    <a:pt x="88517" y="176493"/>
                    <a:pt x="89068" y="174626"/>
                  </a:cubicBezTo>
                  <a:cubicBezTo>
                    <a:pt x="90002" y="170965"/>
                    <a:pt x="90889" y="164942"/>
                    <a:pt x="91748" y="156537"/>
                  </a:cubicBezTo>
                  <a:cubicBezTo>
                    <a:pt x="94858" y="155604"/>
                    <a:pt x="97856" y="154390"/>
                    <a:pt x="100741" y="152914"/>
                  </a:cubicBezTo>
                  <a:lnTo>
                    <a:pt x="114160" y="163420"/>
                  </a:lnTo>
                  <a:cubicBezTo>
                    <a:pt x="114935" y="163961"/>
                    <a:pt x="115757" y="164242"/>
                    <a:pt x="116616" y="164242"/>
                  </a:cubicBezTo>
                  <a:cubicBezTo>
                    <a:pt x="118091" y="164242"/>
                    <a:pt x="121145" y="161926"/>
                    <a:pt x="125777" y="157294"/>
                  </a:cubicBezTo>
                  <a:cubicBezTo>
                    <a:pt x="130409" y="152662"/>
                    <a:pt x="133612" y="149179"/>
                    <a:pt x="135404" y="146844"/>
                  </a:cubicBezTo>
                  <a:cubicBezTo>
                    <a:pt x="135946" y="146303"/>
                    <a:pt x="136226" y="145565"/>
                    <a:pt x="136226" y="144631"/>
                  </a:cubicBezTo>
                  <a:cubicBezTo>
                    <a:pt x="136226" y="143931"/>
                    <a:pt x="135946" y="143146"/>
                    <a:pt x="135404" y="142297"/>
                  </a:cubicBezTo>
                  <a:cubicBezTo>
                    <a:pt x="131044" y="137077"/>
                    <a:pt x="127542" y="132604"/>
                    <a:pt x="124899" y="128868"/>
                  </a:cubicBezTo>
                  <a:cubicBezTo>
                    <a:pt x="126533" y="125675"/>
                    <a:pt x="127775" y="122724"/>
                    <a:pt x="128634" y="119997"/>
                  </a:cubicBezTo>
                  <a:lnTo>
                    <a:pt x="146732" y="117196"/>
                  </a:lnTo>
                  <a:cubicBezTo>
                    <a:pt x="147432" y="117121"/>
                    <a:pt x="148048" y="116710"/>
                    <a:pt x="148599" y="115972"/>
                  </a:cubicBezTo>
                  <a:cubicBezTo>
                    <a:pt x="149141" y="115234"/>
                    <a:pt x="149412" y="114469"/>
                    <a:pt x="149412" y="113694"/>
                  </a:cubicBezTo>
                  <a:lnTo>
                    <a:pt x="149412" y="92104"/>
                  </a:lnTo>
                  <a:cubicBezTo>
                    <a:pt x="149412" y="91245"/>
                    <a:pt x="149141" y="90488"/>
                    <a:pt x="148599" y="89825"/>
                  </a:cubicBezTo>
                  <a:cubicBezTo>
                    <a:pt x="148048" y="89162"/>
                    <a:pt x="147385" y="88751"/>
                    <a:pt x="146610" y="88602"/>
                  </a:cubicBezTo>
                  <a:lnTo>
                    <a:pt x="128868" y="85912"/>
                  </a:lnTo>
                  <a:cubicBezTo>
                    <a:pt x="128009" y="83270"/>
                    <a:pt x="126692" y="80076"/>
                    <a:pt x="124899" y="76341"/>
                  </a:cubicBezTo>
                  <a:cubicBezTo>
                    <a:pt x="126066" y="74632"/>
                    <a:pt x="127822" y="72297"/>
                    <a:pt x="130156" y="69337"/>
                  </a:cubicBezTo>
                  <a:cubicBezTo>
                    <a:pt x="132491" y="66377"/>
                    <a:pt x="134125" y="64276"/>
                    <a:pt x="135059" y="63034"/>
                  </a:cubicBezTo>
                  <a:cubicBezTo>
                    <a:pt x="135601" y="62175"/>
                    <a:pt x="135871" y="61437"/>
                    <a:pt x="135871" y="60821"/>
                  </a:cubicBezTo>
                  <a:cubicBezTo>
                    <a:pt x="135871" y="58719"/>
                    <a:pt x="130268" y="52491"/>
                    <a:pt x="119063" y="42144"/>
                  </a:cubicBezTo>
                  <a:cubicBezTo>
                    <a:pt x="118288" y="41518"/>
                    <a:pt x="117466" y="41210"/>
                    <a:pt x="116616" y="41210"/>
                  </a:cubicBezTo>
                  <a:cubicBezTo>
                    <a:pt x="115682" y="41210"/>
                    <a:pt x="114898" y="41481"/>
                    <a:pt x="114281" y="42023"/>
                  </a:cubicBezTo>
                  <a:lnTo>
                    <a:pt x="100508" y="52416"/>
                  </a:lnTo>
                  <a:cubicBezTo>
                    <a:pt x="97314" y="50782"/>
                    <a:pt x="94391" y="49568"/>
                    <a:pt x="91748" y="48793"/>
                  </a:cubicBezTo>
                  <a:lnTo>
                    <a:pt x="89068" y="30938"/>
                  </a:lnTo>
                  <a:cubicBezTo>
                    <a:pt x="88984" y="30154"/>
                    <a:pt x="88601" y="29472"/>
                    <a:pt x="87901" y="28893"/>
                  </a:cubicBezTo>
                  <a:cubicBezTo>
                    <a:pt x="87201" y="28305"/>
                    <a:pt x="86416" y="28015"/>
                    <a:pt x="85567" y="28015"/>
                  </a:cubicBezTo>
                  <a:close/>
                  <a:moveTo>
                    <a:pt x="179294" y="147545"/>
                  </a:moveTo>
                  <a:cubicBezTo>
                    <a:pt x="183337" y="147545"/>
                    <a:pt x="186839" y="149020"/>
                    <a:pt x="189800" y="151980"/>
                  </a:cubicBezTo>
                  <a:cubicBezTo>
                    <a:pt x="192760" y="154941"/>
                    <a:pt x="194235" y="158442"/>
                    <a:pt x="194235" y="162486"/>
                  </a:cubicBezTo>
                  <a:cubicBezTo>
                    <a:pt x="194235" y="166613"/>
                    <a:pt x="192778" y="170134"/>
                    <a:pt x="189856" y="173047"/>
                  </a:cubicBezTo>
                  <a:cubicBezTo>
                    <a:pt x="186942" y="175970"/>
                    <a:pt x="183422" y="177427"/>
                    <a:pt x="179294" y="177427"/>
                  </a:cubicBezTo>
                  <a:cubicBezTo>
                    <a:pt x="175167" y="177427"/>
                    <a:pt x="171646" y="175970"/>
                    <a:pt x="168733" y="173047"/>
                  </a:cubicBezTo>
                  <a:cubicBezTo>
                    <a:pt x="165810" y="170134"/>
                    <a:pt x="164353" y="166613"/>
                    <a:pt x="164353" y="162486"/>
                  </a:cubicBezTo>
                  <a:cubicBezTo>
                    <a:pt x="164353" y="158442"/>
                    <a:pt x="165828" y="154941"/>
                    <a:pt x="168789" y="151980"/>
                  </a:cubicBezTo>
                  <a:cubicBezTo>
                    <a:pt x="171749" y="149020"/>
                    <a:pt x="175251" y="147545"/>
                    <a:pt x="179294" y="147545"/>
                  </a:cubicBezTo>
                  <a:close/>
                  <a:moveTo>
                    <a:pt x="164353" y="119530"/>
                  </a:moveTo>
                  <a:cubicBezTo>
                    <a:pt x="164194" y="119530"/>
                    <a:pt x="163027" y="120156"/>
                    <a:pt x="160851" y="121398"/>
                  </a:cubicBezTo>
                  <a:cubicBezTo>
                    <a:pt x="158675" y="122640"/>
                    <a:pt x="156378" y="123966"/>
                    <a:pt x="153969" y="125366"/>
                  </a:cubicBezTo>
                  <a:cubicBezTo>
                    <a:pt x="151550" y="126767"/>
                    <a:pt x="150187" y="127542"/>
                    <a:pt x="149879" y="127701"/>
                  </a:cubicBezTo>
                  <a:cubicBezTo>
                    <a:pt x="149571" y="127934"/>
                    <a:pt x="149412" y="128205"/>
                    <a:pt x="149412" y="128523"/>
                  </a:cubicBezTo>
                  <a:cubicBezTo>
                    <a:pt x="149412" y="130465"/>
                    <a:pt x="151401" y="135835"/>
                    <a:pt x="155370" y="144631"/>
                  </a:cubicBezTo>
                  <a:cubicBezTo>
                    <a:pt x="154044" y="146415"/>
                    <a:pt x="152876" y="148441"/>
                    <a:pt x="151868" y="150701"/>
                  </a:cubicBezTo>
                  <a:cubicBezTo>
                    <a:pt x="140270" y="151868"/>
                    <a:pt x="134471" y="153073"/>
                    <a:pt x="134471" y="154315"/>
                  </a:cubicBezTo>
                  <a:lnTo>
                    <a:pt x="134471" y="170657"/>
                  </a:lnTo>
                  <a:cubicBezTo>
                    <a:pt x="134471" y="171899"/>
                    <a:pt x="140270" y="173113"/>
                    <a:pt x="151868" y="174280"/>
                  </a:cubicBezTo>
                  <a:cubicBezTo>
                    <a:pt x="152802" y="176381"/>
                    <a:pt x="153969" y="178398"/>
                    <a:pt x="155370" y="180350"/>
                  </a:cubicBezTo>
                  <a:cubicBezTo>
                    <a:pt x="151401" y="189137"/>
                    <a:pt x="149412" y="194507"/>
                    <a:pt x="149412" y="196458"/>
                  </a:cubicBezTo>
                  <a:cubicBezTo>
                    <a:pt x="149412" y="196767"/>
                    <a:pt x="149571" y="197037"/>
                    <a:pt x="149879" y="197271"/>
                  </a:cubicBezTo>
                  <a:cubicBezTo>
                    <a:pt x="159376" y="202799"/>
                    <a:pt x="164194" y="205563"/>
                    <a:pt x="164353" y="205563"/>
                  </a:cubicBezTo>
                  <a:cubicBezTo>
                    <a:pt x="164979" y="205563"/>
                    <a:pt x="166762" y="203733"/>
                    <a:pt x="169722" y="200072"/>
                  </a:cubicBezTo>
                  <a:cubicBezTo>
                    <a:pt x="172683" y="196412"/>
                    <a:pt x="174700" y="193769"/>
                    <a:pt x="175792" y="192135"/>
                  </a:cubicBezTo>
                  <a:cubicBezTo>
                    <a:pt x="177352" y="192294"/>
                    <a:pt x="178519" y="192368"/>
                    <a:pt x="179294" y="192368"/>
                  </a:cubicBezTo>
                  <a:cubicBezTo>
                    <a:pt x="180069" y="192368"/>
                    <a:pt x="181236" y="192294"/>
                    <a:pt x="182796" y="192135"/>
                  </a:cubicBezTo>
                  <a:cubicBezTo>
                    <a:pt x="183888" y="193769"/>
                    <a:pt x="185905" y="196412"/>
                    <a:pt x="188866" y="200072"/>
                  </a:cubicBezTo>
                  <a:cubicBezTo>
                    <a:pt x="191826" y="203733"/>
                    <a:pt x="193610" y="205563"/>
                    <a:pt x="194235" y="205563"/>
                  </a:cubicBezTo>
                  <a:cubicBezTo>
                    <a:pt x="194394" y="205563"/>
                    <a:pt x="199212" y="202799"/>
                    <a:pt x="208709" y="197271"/>
                  </a:cubicBezTo>
                  <a:cubicBezTo>
                    <a:pt x="209018" y="197037"/>
                    <a:pt x="209176" y="196767"/>
                    <a:pt x="209176" y="196458"/>
                  </a:cubicBezTo>
                  <a:cubicBezTo>
                    <a:pt x="209176" y="194507"/>
                    <a:pt x="207197" y="189137"/>
                    <a:pt x="203228" y="180350"/>
                  </a:cubicBezTo>
                  <a:cubicBezTo>
                    <a:pt x="204629" y="178398"/>
                    <a:pt x="205796" y="176381"/>
                    <a:pt x="206730" y="174280"/>
                  </a:cubicBezTo>
                  <a:cubicBezTo>
                    <a:pt x="218318" y="173113"/>
                    <a:pt x="224117" y="171899"/>
                    <a:pt x="224117" y="170657"/>
                  </a:cubicBezTo>
                  <a:lnTo>
                    <a:pt x="224117" y="154315"/>
                  </a:lnTo>
                  <a:cubicBezTo>
                    <a:pt x="224117" y="153073"/>
                    <a:pt x="218318" y="151868"/>
                    <a:pt x="206730" y="150701"/>
                  </a:cubicBezTo>
                  <a:cubicBezTo>
                    <a:pt x="205712" y="148441"/>
                    <a:pt x="204545" y="146415"/>
                    <a:pt x="203228" y="144631"/>
                  </a:cubicBezTo>
                  <a:cubicBezTo>
                    <a:pt x="207197" y="135835"/>
                    <a:pt x="209176" y="130465"/>
                    <a:pt x="209176" y="128523"/>
                  </a:cubicBezTo>
                  <a:cubicBezTo>
                    <a:pt x="209176" y="128205"/>
                    <a:pt x="209018" y="127934"/>
                    <a:pt x="208709" y="127701"/>
                  </a:cubicBezTo>
                  <a:cubicBezTo>
                    <a:pt x="199371" y="122257"/>
                    <a:pt x="194543" y="119530"/>
                    <a:pt x="194235" y="119530"/>
                  </a:cubicBezTo>
                  <a:lnTo>
                    <a:pt x="193535" y="119764"/>
                  </a:lnTo>
                  <a:cubicBezTo>
                    <a:pt x="190341" y="122957"/>
                    <a:pt x="186765" y="127309"/>
                    <a:pt x="182796" y="132837"/>
                  </a:cubicBezTo>
                  <a:cubicBezTo>
                    <a:pt x="181236" y="132678"/>
                    <a:pt x="180069" y="132604"/>
                    <a:pt x="179294" y="132604"/>
                  </a:cubicBezTo>
                  <a:cubicBezTo>
                    <a:pt x="178519" y="132604"/>
                    <a:pt x="177352" y="132678"/>
                    <a:pt x="175792" y="132837"/>
                  </a:cubicBezTo>
                  <a:cubicBezTo>
                    <a:pt x="174700" y="131203"/>
                    <a:pt x="172683" y="128579"/>
                    <a:pt x="169722" y="124956"/>
                  </a:cubicBezTo>
                  <a:cubicBezTo>
                    <a:pt x="166762" y="121342"/>
                    <a:pt x="164979" y="119530"/>
                    <a:pt x="164353" y="1195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5"/>
            <p:cNvSpPr/>
            <p:nvPr/>
          </p:nvSpPr>
          <p:spPr>
            <a:xfrm>
              <a:off x="4523760" y="3969360"/>
              <a:ext cx="502200" cy="113976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5"/>
            <p:cNvSpPr/>
            <p:nvPr/>
          </p:nvSpPr>
          <p:spPr>
            <a:xfrm>
              <a:off x="11071440" y="4018680"/>
              <a:ext cx="502200" cy="113976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5"/>
            <p:cNvSpPr/>
            <p:nvPr/>
          </p:nvSpPr>
          <p:spPr>
            <a:xfrm>
              <a:off x="11536920" y="4097160"/>
              <a:ext cx="2350800" cy="1249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2350" tIns="162350" rIns="162350" bIns="1623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PULL</a:t>
              </a:r>
              <a:r>
                <a:rPr lang="en-US" sz="1800" b="0" i="0" u="none" strike="noStrike" cap="none">
                  <a:latin typeface="Arial"/>
                  <a:ea typeface="Arial"/>
                  <a:cs typeface="Arial"/>
                  <a:sym typeface="Arial"/>
                </a:rPr>
                <a:t/>
              </a:r>
              <a:br>
                <a:rPr lang="en-US" sz="1800" b="0" i="0" u="none" strike="noStrike" cap="none"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COUNTER Report</a:t>
              </a:r>
              <a:endParaRPr sz="1800" b="0" i="0" u="none" strike="noStrike" cap="none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5"/>
            <p:cNvSpPr/>
            <p:nvPr/>
          </p:nvSpPr>
          <p:spPr>
            <a:xfrm>
              <a:off x="2504160" y="4095000"/>
              <a:ext cx="1989720" cy="11707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2350" tIns="162350" rIns="162350" bIns="1623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PUSH</a:t>
              </a:r>
              <a:r>
                <a:rPr lang="en-US" sz="1800" b="0" i="0" u="none" strike="noStrike" cap="none">
                  <a:latin typeface="Arial"/>
                  <a:ea typeface="Arial"/>
                  <a:cs typeface="Arial"/>
                  <a:sym typeface="Arial"/>
                </a:rPr>
                <a:t/>
              </a:r>
              <a:br>
                <a:rPr lang="en-US" sz="1800" b="0" i="0" u="none" strike="noStrike" cap="none"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tracked event</a:t>
              </a:r>
              <a:endParaRPr sz="1800" b="0" i="0" u="none" strike="noStrike" cap="none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5"/>
            <p:cNvSpPr/>
            <p:nvPr/>
          </p:nvSpPr>
          <p:spPr>
            <a:xfrm>
              <a:off x="5471640" y="3546720"/>
              <a:ext cx="1633320" cy="4507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2350" tIns="162350" rIns="162350" bIns="1623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60" b="0" i="0" u="none" strike="noStrike" cap="none">
                  <a:solidFill>
                    <a:srgbClr val="000000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IP-Anonym.</a:t>
              </a:r>
              <a:endParaRPr sz="1960" b="0" i="0" u="none" strike="noStrike" cap="none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5"/>
            <p:cNvSpPr/>
            <p:nvPr/>
          </p:nvSpPr>
          <p:spPr>
            <a:xfrm>
              <a:off x="4754160" y="5828760"/>
              <a:ext cx="360" cy="32076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7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sp>
        <p:sp>
          <p:nvSpPr>
            <p:cNvPr id="1545" name="Google Shape;1545;p5"/>
            <p:cNvSpPr/>
            <p:nvPr/>
          </p:nvSpPr>
          <p:spPr>
            <a:xfrm rot="10800000" flipH="1">
              <a:off x="5262120" y="5244120"/>
              <a:ext cx="1782360" cy="107244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7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sp>
        <p:sp>
          <p:nvSpPr>
            <p:cNvPr id="1546" name="Google Shape;1546;p5"/>
            <p:cNvSpPr/>
            <p:nvPr/>
          </p:nvSpPr>
          <p:spPr>
            <a:xfrm>
              <a:off x="5297760" y="6335640"/>
              <a:ext cx="1645920" cy="4716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7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sp>
        <p:grpSp>
          <p:nvGrpSpPr>
            <p:cNvPr id="1547" name="Google Shape;1547;p5"/>
            <p:cNvGrpSpPr/>
            <p:nvPr/>
          </p:nvGrpSpPr>
          <p:grpSpPr>
            <a:xfrm>
              <a:off x="9072000" y="7977960"/>
              <a:ext cx="2766960" cy="486720"/>
              <a:chOff x="9072000" y="7977960"/>
              <a:chExt cx="2766960" cy="486720"/>
            </a:xfrm>
          </p:grpSpPr>
          <p:sp>
            <p:nvSpPr>
              <p:cNvPr id="1548" name="Google Shape;1548;p5"/>
              <p:cNvSpPr/>
              <p:nvPr/>
            </p:nvSpPr>
            <p:spPr>
              <a:xfrm>
                <a:off x="9072000" y="8084520"/>
                <a:ext cx="856440" cy="273600"/>
              </a:xfrm>
              <a:custGeom>
                <a:avLst/>
                <a:gdLst/>
                <a:ahLst/>
                <a:cxnLst/>
                <a:rect l="l" t="t" r="r" b="b"/>
                <a:pathLst>
                  <a:path w="213613" h="160273" extrusionOk="0">
                    <a:moveTo>
                      <a:pt x="58243" y="21893"/>
                    </a:moveTo>
                    <a:cubicBezTo>
                      <a:pt x="57235" y="21893"/>
                      <a:pt x="56338" y="22276"/>
                      <a:pt x="55563" y="23061"/>
                    </a:cubicBezTo>
                    <a:lnTo>
                      <a:pt x="1168" y="77456"/>
                    </a:lnTo>
                    <a:cubicBezTo>
                      <a:pt x="384" y="78231"/>
                      <a:pt x="1" y="79127"/>
                      <a:pt x="1" y="80136"/>
                    </a:cubicBezTo>
                    <a:cubicBezTo>
                      <a:pt x="1" y="81144"/>
                      <a:pt x="384" y="82041"/>
                      <a:pt x="1168" y="82825"/>
                    </a:cubicBezTo>
                    <a:lnTo>
                      <a:pt x="55563" y="137220"/>
                    </a:lnTo>
                    <a:cubicBezTo>
                      <a:pt x="56338" y="137996"/>
                      <a:pt x="57235" y="138388"/>
                      <a:pt x="58243" y="138388"/>
                    </a:cubicBezTo>
                    <a:cubicBezTo>
                      <a:pt x="59252" y="138388"/>
                      <a:pt x="60148" y="137996"/>
                      <a:pt x="60933" y="137220"/>
                    </a:cubicBezTo>
                    <a:lnTo>
                      <a:pt x="66769" y="131384"/>
                    </a:lnTo>
                    <a:cubicBezTo>
                      <a:pt x="67544" y="130600"/>
                      <a:pt x="67936" y="129703"/>
                      <a:pt x="67936" y="128695"/>
                    </a:cubicBezTo>
                    <a:cubicBezTo>
                      <a:pt x="67936" y="127686"/>
                      <a:pt x="67544" y="126790"/>
                      <a:pt x="66769" y="126015"/>
                    </a:cubicBezTo>
                    <a:lnTo>
                      <a:pt x="20891" y="80136"/>
                    </a:lnTo>
                    <a:lnTo>
                      <a:pt x="66769" y="34266"/>
                    </a:lnTo>
                    <a:cubicBezTo>
                      <a:pt x="67544" y="33482"/>
                      <a:pt x="67936" y="32586"/>
                      <a:pt x="67936" y="31577"/>
                    </a:cubicBezTo>
                    <a:cubicBezTo>
                      <a:pt x="67936" y="30568"/>
                      <a:pt x="67544" y="29672"/>
                      <a:pt x="66769" y="28897"/>
                    </a:cubicBezTo>
                    <a:lnTo>
                      <a:pt x="60933" y="23061"/>
                    </a:lnTo>
                    <a:cubicBezTo>
                      <a:pt x="60148" y="22276"/>
                      <a:pt x="59252" y="21893"/>
                      <a:pt x="58243" y="21893"/>
                    </a:cubicBezTo>
                    <a:close/>
                    <a:moveTo>
                      <a:pt x="155361" y="21893"/>
                    </a:moveTo>
                    <a:cubicBezTo>
                      <a:pt x="154352" y="21893"/>
                      <a:pt x="153456" y="22276"/>
                      <a:pt x="152681" y="23061"/>
                    </a:cubicBezTo>
                    <a:lnTo>
                      <a:pt x="146844" y="28897"/>
                    </a:lnTo>
                    <a:cubicBezTo>
                      <a:pt x="146060" y="29672"/>
                      <a:pt x="145677" y="30568"/>
                      <a:pt x="145677" y="31577"/>
                    </a:cubicBezTo>
                    <a:cubicBezTo>
                      <a:pt x="145677" y="32586"/>
                      <a:pt x="146060" y="33482"/>
                      <a:pt x="146844" y="34266"/>
                    </a:cubicBezTo>
                    <a:lnTo>
                      <a:pt x="192713" y="80136"/>
                    </a:lnTo>
                    <a:lnTo>
                      <a:pt x="146844" y="126015"/>
                    </a:lnTo>
                    <a:cubicBezTo>
                      <a:pt x="146060" y="126790"/>
                      <a:pt x="145677" y="127686"/>
                      <a:pt x="145677" y="128695"/>
                    </a:cubicBezTo>
                    <a:cubicBezTo>
                      <a:pt x="145677" y="129703"/>
                      <a:pt x="146060" y="130600"/>
                      <a:pt x="146844" y="131384"/>
                    </a:cubicBezTo>
                    <a:lnTo>
                      <a:pt x="152681" y="137220"/>
                    </a:lnTo>
                    <a:cubicBezTo>
                      <a:pt x="153456" y="137996"/>
                      <a:pt x="154352" y="138388"/>
                      <a:pt x="155361" y="138388"/>
                    </a:cubicBezTo>
                    <a:cubicBezTo>
                      <a:pt x="156369" y="138388"/>
                      <a:pt x="157266" y="137996"/>
                      <a:pt x="158050" y="137220"/>
                    </a:cubicBezTo>
                    <a:lnTo>
                      <a:pt x="212445" y="82825"/>
                    </a:lnTo>
                    <a:cubicBezTo>
                      <a:pt x="213220" y="82041"/>
                      <a:pt x="213612" y="81144"/>
                      <a:pt x="213612" y="80136"/>
                    </a:cubicBezTo>
                    <a:cubicBezTo>
                      <a:pt x="213612" y="79127"/>
                      <a:pt x="213220" y="78231"/>
                      <a:pt x="212445" y="77456"/>
                    </a:cubicBezTo>
                    <a:lnTo>
                      <a:pt x="158050" y="23061"/>
                    </a:lnTo>
                    <a:cubicBezTo>
                      <a:pt x="157266" y="22276"/>
                      <a:pt x="156369" y="21893"/>
                      <a:pt x="155361" y="21893"/>
                    </a:cubicBezTo>
                    <a:close/>
                    <a:moveTo>
                      <a:pt x="124886" y="1"/>
                    </a:moveTo>
                    <a:cubicBezTo>
                      <a:pt x="124317" y="1"/>
                      <a:pt x="123755" y="159"/>
                      <a:pt x="123200" y="471"/>
                    </a:cubicBezTo>
                    <a:cubicBezTo>
                      <a:pt x="122303" y="976"/>
                      <a:pt x="121706" y="1732"/>
                      <a:pt x="121398" y="2750"/>
                    </a:cubicBezTo>
                    <a:lnTo>
                      <a:pt x="77854" y="153441"/>
                    </a:lnTo>
                    <a:cubicBezTo>
                      <a:pt x="77545" y="154450"/>
                      <a:pt x="77639" y="155402"/>
                      <a:pt x="78143" y="156298"/>
                    </a:cubicBezTo>
                    <a:cubicBezTo>
                      <a:pt x="78647" y="157195"/>
                      <a:pt x="79413" y="157802"/>
                      <a:pt x="80422" y="158110"/>
                    </a:cubicBezTo>
                    <a:lnTo>
                      <a:pt x="87659" y="160099"/>
                    </a:lnTo>
                    <a:cubicBezTo>
                      <a:pt x="88010" y="160215"/>
                      <a:pt x="88359" y="160273"/>
                      <a:pt x="88706" y="160273"/>
                    </a:cubicBezTo>
                    <a:cubicBezTo>
                      <a:pt x="89279" y="160273"/>
                      <a:pt x="89845" y="160115"/>
                      <a:pt x="90404" y="159800"/>
                    </a:cubicBezTo>
                    <a:cubicBezTo>
                      <a:pt x="91301" y="159296"/>
                      <a:pt x="91898" y="158540"/>
                      <a:pt x="92216" y="157531"/>
                    </a:cubicBezTo>
                    <a:lnTo>
                      <a:pt x="135750" y="6831"/>
                    </a:lnTo>
                    <a:cubicBezTo>
                      <a:pt x="136059" y="5822"/>
                      <a:pt x="135965" y="4870"/>
                      <a:pt x="135461" y="3973"/>
                    </a:cubicBezTo>
                    <a:cubicBezTo>
                      <a:pt x="134957" y="3077"/>
                      <a:pt x="134191" y="2470"/>
                      <a:pt x="133182" y="2162"/>
                    </a:cubicBezTo>
                    <a:lnTo>
                      <a:pt x="125945" y="182"/>
                    </a:lnTo>
                    <a:cubicBezTo>
                      <a:pt x="125590" y="61"/>
                      <a:pt x="125236" y="1"/>
                      <a:pt x="12488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pic>
            <p:nvPicPr>
              <p:cNvPr id="1549" name="Google Shape;1549;p5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9935280" y="7977960"/>
                <a:ext cx="1903680" cy="48672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50" name="Google Shape;1550;p5"/>
            <p:cNvSpPr/>
            <p:nvPr/>
          </p:nvSpPr>
          <p:spPr>
            <a:xfrm flipH="1">
              <a:off x="7104240" y="6608880"/>
              <a:ext cx="1238040" cy="106416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7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sp>
        <p:sp>
          <p:nvSpPr>
            <p:cNvPr id="1551" name="Google Shape;1551;p5"/>
            <p:cNvSpPr/>
            <p:nvPr/>
          </p:nvSpPr>
          <p:spPr>
            <a:xfrm>
              <a:off x="8394840" y="6620400"/>
              <a:ext cx="1601640" cy="107496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7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sp>
        <p:sp>
          <p:nvSpPr>
            <p:cNvPr id="1552" name="Google Shape;1552;p5"/>
            <p:cNvSpPr/>
            <p:nvPr/>
          </p:nvSpPr>
          <p:spPr>
            <a:xfrm rot="10800000">
              <a:off x="9420480" y="5244120"/>
              <a:ext cx="1396440" cy="32148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7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sp>
        <p:sp>
          <p:nvSpPr>
            <p:cNvPr id="1553" name="Google Shape;1553;p5"/>
            <p:cNvSpPr/>
            <p:nvPr/>
          </p:nvSpPr>
          <p:spPr>
            <a:xfrm flipH="1">
              <a:off x="9743760" y="5568480"/>
              <a:ext cx="1100160" cy="81432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7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sp>
      </p:grpSp>
      <p:sp>
        <p:nvSpPr>
          <p:cNvPr id="1554" name="Google Shape;1554;p5"/>
          <p:cNvSpPr/>
          <p:nvPr/>
        </p:nvSpPr>
        <p:spPr>
          <a:xfrm>
            <a:off x="3666600" y="6485040"/>
            <a:ext cx="2319120" cy="6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350" tIns="162350" rIns="162350" bIns="1623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processing script</a:t>
            </a:r>
            <a:endParaRPr sz="196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5" name="Google Shape;1555;p5"/>
          <p:cNvSpPr/>
          <p:nvPr/>
        </p:nvSpPr>
        <p:spPr>
          <a:xfrm>
            <a:off x="10283040" y="5811480"/>
            <a:ext cx="2319120" cy="6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350" tIns="162350" rIns="162350" bIns="1623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processing script</a:t>
            </a:r>
            <a:endParaRPr sz="196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6" name="Google Shape;1556;p5"/>
          <p:cNvSpPr txBox="1"/>
          <p:nvPr/>
        </p:nvSpPr>
        <p:spPr>
          <a:xfrm>
            <a:off x="711360" y="338760"/>
            <a:ext cx="14555520" cy="114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122025" rIns="122025" bIns="122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D71E00"/>
                </a:solidFill>
                <a:latin typeface="Calibri"/>
                <a:ea typeface="Calibri"/>
                <a:cs typeface="Calibri"/>
                <a:sym typeface="Calibri"/>
              </a:rPr>
              <a:t>TIERS</a:t>
            </a:r>
            <a:r>
              <a:rPr lang="en-US" sz="5400" b="1" i="0" u="none" strike="noStrike" cap="none">
                <a:solidFill>
                  <a:srgbClr val="2D3292"/>
                </a:solidFill>
                <a:latin typeface="Calibri"/>
                <a:ea typeface="Calibri"/>
                <a:cs typeface="Calibri"/>
                <a:sym typeface="Calibri"/>
              </a:rPr>
              <a:t> Collection Workflows for Usage Statistics</a:t>
            </a:r>
            <a:endParaRPr sz="5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7" name="Google Shape;155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15480" y="5245920"/>
            <a:ext cx="2291040" cy="570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90322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2" name="Google Shape;1562;p6"/>
          <p:cNvGraphicFramePr/>
          <p:nvPr/>
        </p:nvGraphicFramePr>
        <p:xfrm>
          <a:off x="821880" y="1260000"/>
          <a:ext cx="14873400" cy="6910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79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7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Parameter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 u="none" strike="noStrike" cap="non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idSite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ID of the repository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idVisit 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visitor/session ID (an 8 byte binary string)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2350" marR="1623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visitIP (optionally anonymized)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IP address of the visitor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action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action performed (view, download, outlink, etc)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7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url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url of the requested item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7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date &amp; time of the request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2350" marR="1623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15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OAI-PMH Identifier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Open Access Initiative identifier of the item being viewed/downloaded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7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agent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Web Browser and the operating system of the visitor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2350" marR="1623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8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referrer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0" u="none" strike="noStrike" cap="non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url linked to the item requested</a:t>
                      </a:r>
                      <a:endParaRPr sz="21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750" marR="50750" marT="45725" marB="457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63" name="Google Shape;1563;p6"/>
          <p:cNvSpPr txBox="1"/>
          <p:nvPr/>
        </p:nvSpPr>
        <p:spPr>
          <a:xfrm>
            <a:off x="711360" y="338760"/>
            <a:ext cx="13529881" cy="114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122025" rIns="122025" bIns="122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2D3292"/>
                </a:solidFill>
                <a:latin typeface="Calibri"/>
                <a:ea typeface="Calibri"/>
                <a:cs typeface="Calibri"/>
                <a:sym typeface="Calibri"/>
              </a:rPr>
              <a:t>Matomo Tracking Parameters</a:t>
            </a:r>
            <a:endParaRPr sz="5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4" name="Google Shape;1564;p6"/>
          <p:cNvSpPr/>
          <p:nvPr/>
        </p:nvSpPr>
        <p:spPr>
          <a:xfrm rot="1163400">
            <a:off x="13102560" y="652680"/>
            <a:ext cx="2603880" cy="1025280"/>
          </a:xfrm>
          <a:prstGeom prst="roundRect">
            <a:avLst>
              <a:gd name="adj" fmla="val 16667"/>
            </a:avLst>
          </a:prstGeom>
          <a:solidFill>
            <a:srgbClr val="D71E00"/>
          </a:solidFill>
          <a:ln w="38150" cap="flat" cmpd="sng">
            <a:solidFill>
              <a:srgbClr val="FEFFFF"/>
            </a:solidFill>
            <a:prstDash val="solid"/>
            <a:round/>
            <a:headEnd type="none" w="sm" len="sm"/>
            <a:tailEnd type="none" w="sm" len="sm"/>
          </a:ln>
          <a:effectLst>
            <a:outerShdw dist="12600" dir="5400000">
              <a:srgbClr val="000000">
                <a:alpha val="49803"/>
              </a:srgbClr>
            </a:outerShdw>
          </a:effectLst>
        </p:spPr>
        <p:txBody>
          <a:bodyPr spcFirstLastPara="1" wrap="square" lIns="47500" tIns="47500" rIns="47500" bIns="47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FEFFFF"/>
                </a:solidFill>
                <a:latin typeface="Calibri"/>
                <a:ea typeface="Calibri"/>
                <a:cs typeface="Calibri"/>
                <a:sym typeface="Calibri"/>
              </a:rPr>
              <a:t>TIER-1</a:t>
            </a:r>
            <a:endParaRPr sz="5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16418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p8"/>
          <p:cNvSpPr txBox="1"/>
          <p:nvPr/>
        </p:nvSpPr>
        <p:spPr>
          <a:xfrm>
            <a:off x="711360" y="338760"/>
            <a:ext cx="13529881" cy="114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228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2D329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Usage Statistics on Datasource and Item Level</a:t>
            </a: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0" name="Google Shape;157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280" y="2481120"/>
            <a:ext cx="10016280" cy="507564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pic>
      <p:pic>
        <p:nvPicPr>
          <p:cNvPr id="1571" name="Google Shape;1571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02000" y="2695320"/>
            <a:ext cx="5577840" cy="6073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2" name="Google Shape;1572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73200" y="1001520"/>
            <a:ext cx="4303080" cy="1924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19673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p7"/>
          <p:cNvSpPr txBox="1"/>
          <p:nvPr/>
        </p:nvSpPr>
        <p:spPr>
          <a:xfrm>
            <a:off x="711360" y="338760"/>
            <a:ext cx="13529881" cy="114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2D329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OpenAIRE </a:t>
            </a:r>
            <a:r>
              <a:rPr lang="en-US" sz="6000" b="1">
                <a:solidFill>
                  <a:srgbClr val="2D329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</a:t>
            </a:r>
            <a:r>
              <a:rPr lang="en-US" sz="6000" b="1" i="0" u="none" strike="noStrike" cap="none">
                <a:solidFill>
                  <a:srgbClr val="2D329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xposes Usage Statistics</a:t>
            </a: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8" name="Google Shape;1578;p7"/>
          <p:cNvSpPr/>
          <p:nvPr/>
        </p:nvSpPr>
        <p:spPr>
          <a:xfrm>
            <a:off x="556560" y="5844240"/>
            <a:ext cx="15472800" cy="143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rgbClr val="232184"/>
                </a:solidFill>
                <a:latin typeface="Calibri"/>
                <a:ea typeface="Calibri"/>
                <a:cs typeface="Calibri"/>
                <a:sym typeface="Calibri"/>
              </a:rPr>
              <a:t>COUNTER compliant usage statistics reports for Repositories</a:t>
            </a:r>
            <a:endParaRPr sz="4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9" name="Google Shape;1579;p7"/>
          <p:cNvPicPr preferRelativeResize="0"/>
          <p:nvPr/>
        </p:nvPicPr>
        <p:blipFill rotWithShape="1">
          <a:blip r:embed="rId3">
            <a:alphaModFix/>
          </a:blip>
          <a:srcRect b="53130"/>
          <a:stretch/>
        </p:blipFill>
        <p:spPr>
          <a:xfrm>
            <a:off x="460440" y="6828480"/>
            <a:ext cx="9191520" cy="2137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0" name="Google Shape;1580;p7"/>
          <p:cNvPicPr preferRelativeResize="0"/>
          <p:nvPr/>
        </p:nvPicPr>
        <p:blipFill rotWithShape="1">
          <a:blip r:embed="rId3">
            <a:alphaModFix/>
          </a:blip>
          <a:srcRect t="51160" r="33345" b="2552"/>
          <a:stretch/>
        </p:blipFill>
        <p:spPr>
          <a:xfrm>
            <a:off x="9915480" y="6828480"/>
            <a:ext cx="6113880" cy="210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1" name="Google Shape;1581;p7" descr="sushi_log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029" y="2434173"/>
            <a:ext cx="3183350" cy="8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2" name="Google Shape;1582;p7"/>
          <p:cNvSpPr txBox="1"/>
          <p:nvPr/>
        </p:nvSpPr>
        <p:spPr>
          <a:xfrm>
            <a:off x="4559000" y="2434175"/>
            <a:ext cx="8274600" cy="5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u="sng">
                <a:solidFill>
                  <a:srgbClr val="FF7C00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http://services.openaire.eu/usagestats/sushilite/</a:t>
            </a:r>
            <a:r>
              <a:rPr lang="en-US" sz="3000" b="1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000" b="1"/>
          </a:p>
        </p:txBody>
      </p:sp>
    </p:spTree>
    <p:extLst>
      <p:ext uri="{BB962C8B-B14F-4D97-AF65-F5344CB8AC3E}">
        <p14:creationId xmlns:p14="http://schemas.microsoft.com/office/powerpoint/2010/main" val="3770646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596a6a62f2_1_14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0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</a:pPr>
            <a:r>
              <a:rPr lang="en-US"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Main Challenges and Limitations</a:t>
            </a:r>
            <a:endParaRPr sz="53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6" name="Google Shape;1596;g596a6a62f2_1_14"/>
          <p:cNvPicPr preferRelativeResize="0"/>
          <p:nvPr/>
        </p:nvPicPr>
        <p:blipFill rotWithShape="1">
          <a:blip r:embed="rId3">
            <a:alphaModFix/>
          </a:blip>
          <a:srcRect l="7482" r="2694" b="10578"/>
          <a:stretch/>
        </p:blipFill>
        <p:spPr>
          <a:xfrm>
            <a:off x="11676978" y="6573956"/>
            <a:ext cx="4161866" cy="2157466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5000" dist="50800" dir="12900000" kx="195054" ky="144987" algn="tl" rotWithShape="0">
              <a:srgbClr val="000000">
                <a:alpha val="29800"/>
              </a:srgbClr>
            </a:outerShdw>
          </a:effectLst>
        </p:spPr>
      </p:pic>
      <p:sp>
        <p:nvSpPr>
          <p:cNvPr id="1597" name="Google Shape;1597;g596a6a62f2_1_14"/>
          <p:cNvSpPr txBox="1">
            <a:spLocks noGrp="1"/>
          </p:cNvSpPr>
          <p:nvPr>
            <p:ph type="body" idx="1"/>
          </p:nvPr>
        </p:nvSpPr>
        <p:spPr>
          <a:xfrm>
            <a:off x="723898" y="1484025"/>
            <a:ext cx="15102300" cy="66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noAutofit/>
          </a:bodyPr>
          <a:lstStyle/>
          <a:p>
            <a:pPr marL="3810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</a:pPr>
            <a:r>
              <a:rPr lang="en-US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Comparability of Usage Statistics across platforms</a:t>
            </a:r>
            <a:endParaRPr sz="36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382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300"/>
              <a:buFont typeface="Calibri"/>
              <a:buChar char="•"/>
            </a:pPr>
            <a:r>
              <a:rPr lang="en-US" sz="28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rPr>
              <a:t>Must be collected and processed by agreed common standards, e.g. COUNTER CoP</a:t>
            </a:r>
            <a:endParaRPr sz="2800" b="0" i="0" u="none" strike="noStrike" cap="none">
              <a:solidFill>
                <a:srgbClr val="4687E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382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300"/>
              <a:buFont typeface="Calibri"/>
              <a:buChar char="•"/>
            </a:pPr>
            <a:r>
              <a:rPr lang="en-US" sz="28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rPr>
              <a:t>Must be openly accessible by default (e.g. CC-0 license)</a:t>
            </a:r>
            <a:endParaRPr sz="3200" b="0" i="0" u="none" strike="noStrike" cap="none">
              <a:solidFill>
                <a:srgbClr val="4687E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81000" marR="0" lvl="0" indent="-3683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</a:pPr>
            <a:r>
              <a:rPr lang="en-US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Comparability of Usage Statistics of different versions of an item</a:t>
            </a:r>
            <a:endParaRPr/>
          </a:p>
          <a:p>
            <a:pPr marL="8382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300"/>
              <a:buFont typeface="Calibri"/>
              <a:buChar char="•"/>
            </a:pPr>
            <a:r>
              <a:rPr lang="en-US" sz="2800"/>
              <a:t>e</a:t>
            </a:r>
            <a:r>
              <a:rPr lang="en-US" sz="28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rPr>
              <a:t>.g. Usage Statistics of Open Access vs. non-Open Access item versions</a:t>
            </a:r>
            <a:endParaRPr sz="2800" b="0" i="0" u="none" strike="noStrike" cap="none">
              <a:solidFill>
                <a:srgbClr val="4687E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382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300"/>
              <a:buFont typeface="Calibri"/>
              <a:buChar char="•"/>
            </a:pPr>
            <a:r>
              <a:rPr lang="en-US" sz="28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rPr>
              <a:t>Usage Statistics must be enriched by item identifiers</a:t>
            </a:r>
            <a:endParaRPr sz="2800" b="0" i="0" u="none" strike="noStrike" cap="none">
              <a:solidFill>
                <a:srgbClr val="4687E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382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300"/>
              <a:buFont typeface="Calibri"/>
              <a:buChar char="•"/>
            </a:pPr>
            <a:r>
              <a:rPr lang="en-US" sz="28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rPr>
              <a:t>Items must have comprehensive metadata descriptions</a:t>
            </a:r>
            <a:endParaRPr sz="2800" b="0" i="0" u="none" strike="noStrike" cap="none">
              <a:solidFill>
                <a:srgbClr val="4687E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81000" marR="0" lvl="0" indent="-3683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</a:pPr>
            <a:r>
              <a:rPr lang="en-US" sz="3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Contextualized Usage Statistics</a:t>
            </a:r>
            <a:endParaRPr sz="36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382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300"/>
              <a:buFont typeface="Calibri"/>
              <a:buChar char="•"/>
            </a:pPr>
            <a:r>
              <a:rPr lang="en-US" sz="28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rPr>
              <a:t>COUNTER Reports are a basic first step but limited on statistics per platform (items)</a:t>
            </a:r>
            <a:endParaRPr/>
          </a:p>
          <a:p>
            <a:pPr marL="8382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300"/>
              <a:buFont typeface="Calibri"/>
              <a:buChar char="•"/>
            </a:pPr>
            <a:r>
              <a:rPr lang="en-US" sz="28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rPr>
              <a:t>Aggregated usage statistics of deduplicated items</a:t>
            </a:r>
            <a:endParaRPr sz="2800" b="0" i="0" u="none" strike="noStrike" cap="none">
              <a:solidFill>
                <a:srgbClr val="4687E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382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300"/>
              <a:buFont typeface="Calibri"/>
              <a:buChar char="•"/>
            </a:pPr>
            <a:r>
              <a:rPr lang="en-US" sz="28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rPr>
              <a:t>Linked research results and their Usage Statistics in the context of </a:t>
            </a:r>
            <a:endParaRPr/>
          </a:p>
          <a:p>
            <a:pPr marL="876300" marR="0" lvl="2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687E6"/>
              </a:buClr>
              <a:buSzPts val="2100"/>
              <a:buFont typeface="Calibri"/>
              <a:buNone/>
            </a:pPr>
            <a:r>
              <a:rPr lang="en-US" sz="27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rPr>
              <a:t>(e.g. a project or topic)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50833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2" name="Google Shape;1392;p129"/>
          <p:cNvGrpSpPr/>
          <p:nvPr/>
        </p:nvGrpSpPr>
        <p:grpSpPr>
          <a:xfrm>
            <a:off x="2394542" y="2010367"/>
            <a:ext cx="12242190" cy="6929300"/>
            <a:chOff x="537201" y="155326"/>
            <a:chExt cx="8775624" cy="5901183"/>
          </a:xfrm>
        </p:grpSpPr>
        <p:cxnSp>
          <p:nvCxnSpPr>
            <p:cNvPr id="1393" name="Google Shape;1393;p129"/>
            <p:cNvCxnSpPr/>
            <p:nvPr/>
          </p:nvCxnSpPr>
          <p:spPr>
            <a:xfrm>
              <a:off x="838202" y="2012064"/>
              <a:ext cx="7642200" cy="22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94" name="Google Shape;1394;p129"/>
            <p:cNvCxnSpPr/>
            <p:nvPr/>
          </p:nvCxnSpPr>
          <p:spPr>
            <a:xfrm>
              <a:off x="838202" y="4513691"/>
              <a:ext cx="7642200" cy="22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</p:cxnSp>
        <p:sp>
          <p:nvSpPr>
            <p:cNvPr id="1395" name="Google Shape;1395;p129"/>
            <p:cNvSpPr/>
            <p:nvPr/>
          </p:nvSpPr>
          <p:spPr>
            <a:xfrm>
              <a:off x="4367117" y="2372735"/>
              <a:ext cx="710452" cy="436134"/>
            </a:xfrm>
            <a:custGeom>
              <a:avLst/>
              <a:gdLst/>
              <a:ahLst/>
              <a:cxnLst/>
              <a:rect l="l" t="t" r="r" b="b"/>
              <a:pathLst>
                <a:path w="179294" h="209177" extrusionOk="0">
                  <a:moveTo>
                    <a:pt x="89647" y="0"/>
                  </a:moveTo>
                  <a:cubicBezTo>
                    <a:pt x="73464" y="0"/>
                    <a:pt x="58485" y="1345"/>
                    <a:pt x="44712" y="4025"/>
                  </a:cubicBezTo>
                  <a:cubicBezTo>
                    <a:pt x="30938" y="6714"/>
                    <a:pt x="20040" y="10347"/>
                    <a:pt x="12028" y="14941"/>
                  </a:cubicBezTo>
                  <a:cubicBezTo>
                    <a:pt x="4006" y="19536"/>
                    <a:pt x="0" y="24513"/>
                    <a:pt x="0" y="29882"/>
                  </a:cubicBezTo>
                  <a:lnTo>
                    <a:pt x="0" y="44824"/>
                  </a:lnTo>
                  <a:cubicBezTo>
                    <a:pt x="0" y="50193"/>
                    <a:pt x="4006" y="55170"/>
                    <a:pt x="12028" y="59765"/>
                  </a:cubicBezTo>
                  <a:cubicBezTo>
                    <a:pt x="20040" y="64359"/>
                    <a:pt x="30938" y="67992"/>
                    <a:pt x="44712" y="70681"/>
                  </a:cubicBezTo>
                  <a:cubicBezTo>
                    <a:pt x="58485" y="73361"/>
                    <a:pt x="73464" y="74706"/>
                    <a:pt x="89647" y="74706"/>
                  </a:cubicBezTo>
                  <a:cubicBezTo>
                    <a:pt x="105830" y="74706"/>
                    <a:pt x="120818" y="73361"/>
                    <a:pt x="134592" y="70681"/>
                  </a:cubicBezTo>
                  <a:cubicBezTo>
                    <a:pt x="148366" y="67992"/>
                    <a:pt x="159254" y="64359"/>
                    <a:pt x="167276" y="59765"/>
                  </a:cubicBezTo>
                  <a:cubicBezTo>
                    <a:pt x="175288" y="55170"/>
                    <a:pt x="179294" y="50193"/>
                    <a:pt x="179294" y="44824"/>
                  </a:cubicBezTo>
                  <a:lnTo>
                    <a:pt x="179294" y="29882"/>
                  </a:lnTo>
                  <a:cubicBezTo>
                    <a:pt x="179294" y="24513"/>
                    <a:pt x="175288" y="19536"/>
                    <a:pt x="167276" y="14941"/>
                  </a:cubicBezTo>
                  <a:cubicBezTo>
                    <a:pt x="159254" y="10347"/>
                    <a:pt x="148366" y="6714"/>
                    <a:pt x="134592" y="4025"/>
                  </a:cubicBezTo>
                  <a:cubicBezTo>
                    <a:pt x="120818" y="1345"/>
                    <a:pt x="105830" y="0"/>
                    <a:pt x="89647" y="0"/>
                  </a:cubicBezTo>
                  <a:close/>
                  <a:moveTo>
                    <a:pt x="0" y="69803"/>
                  </a:moveTo>
                  <a:lnTo>
                    <a:pt x="0" y="89647"/>
                  </a:lnTo>
                  <a:cubicBezTo>
                    <a:pt x="0" y="95017"/>
                    <a:pt x="4006" y="99994"/>
                    <a:pt x="12028" y="104588"/>
                  </a:cubicBezTo>
                  <a:cubicBezTo>
                    <a:pt x="20040" y="109183"/>
                    <a:pt x="30938" y="112815"/>
                    <a:pt x="44712" y="115505"/>
                  </a:cubicBezTo>
                  <a:cubicBezTo>
                    <a:pt x="58485" y="118185"/>
                    <a:pt x="73464" y="119529"/>
                    <a:pt x="89647" y="119529"/>
                  </a:cubicBezTo>
                  <a:cubicBezTo>
                    <a:pt x="105830" y="119529"/>
                    <a:pt x="120818" y="118185"/>
                    <a:pt x="134592" y="115505"/>
                  </a:cubicBezTo>
                  <a:cubicBezTo>
                    <a:pt x="148366" y="112815"/>
                    <a:pt x="159254" y="109183"/>
                    <a:pt x="167276" y="104588"/>
                  </a:cubicBezTo>
                  <a:cubicBezTo>
                    <a:pt x="175288" y="99994"/>
                    <a:pt x="179294" y="95017"/>
                    <a:pt x="179294" y="89647"/>
                  </a:cubicBezTo>
                  <a:lnTo>
                    <a:pt x="179294" y="69803"/>
                  </a:lnTo>
                  <a:cubicBezTo>
                    <a:pt x="170030" y="76340"/>
                    <a:pt x="157387" y="81280"/>
                    <a:pt x="141362" y="84632"/>
                  </a:cubicBezTo>
                  <a:cubicBezTo>
                    <a:pt x="125328" y="87976"/>
                    <a:pt x="108090" y="89647"/>
                    <a:pt x="89647" y="89647"/>
                  </a:cubicBezTo>
                  <a:cubicBezTo>
                    <a:pt x="71204" y="89647"/>
                    <a:pt x="53966" y="87976"/>
                    <a:pt x="37941" y="84632"/>
                  </a:cubicBezTo>
                  <a:cubicBezTo>
                    <a:pt x="21908" y="81280"/>
                    <a:pt x="9264" y="76340"/>
                    <a:pt x="0" y="69803"/>
                  </a:cubicBezTo>
                  <a:close/>
                  <a:moveTo>
                    <a:pt x="0" y="114627"/>
                  </a:moveTo>
                  <a:lnTo>
                    <a:pt x="0" y="134471"/>
                  </a:lnTo>
                  <a:cubicBezTo>
                    <a:pt x="0" y="139840"/>
                    <a:pt x="4006" y="144817"/>
                    <a:pt x="12028" y="149412"/>
                  </a:cubicBezTo>
                  <a:cubicBezTo>
                    <a:pt x="20040" y="154006"/>
                    <a:pt x="30938" y="157639"/>
                    <a:pt x="44712" y="160328"/>
                  </a:cubicBezTo>
                  <a:cubicBezTo>
                    <a:pt x="58485" y="163008"/>
                    <a:pt x="73464" y="164353"/>
                    <a:pt x="89647" y="164353"/>
                  </a:cubicBezTo>
                  <a:cubicBezTo>
                    <a:pt x="105830" y="164353"/>
                    <a:pt x="120818" y="163008"/>
                    <a:pt x="134592" y="160328"/>
                  </a:cubicBezTo>
                  <a:cubicBezTo>
                    <a:pt x="148366" y="157639"/>
                    <a:pt x="159254" y="154006"/>
                    <a:pt x="167276" y="149412"/>
                  </a:cubicBezTo>
                  <a:cubicBezTo>
                    <a:pt x="175288" y="144817"/>
                    <a:pt x="179294" y="139840"/>
                    <a:pt x="179294" y="134471"/>
                  </a:cubicBezTo>
                  <a:lnTo>
                    <a:pt x="179294" y="114627"/>
                  </a:lnTo>
                  <a:cubicBezTo>
                    <a:pt x="170030" y="121164"/>
                    <a:pt x="157387" y="126104"/>
                    <a:pt x="141362" y="129456"/>
                  </a:cubicBezTo>
                  <a:cubicBezTo>
                    <a:pt x="125328" y="132799"/>
                    <a:pt x="108090" y="134471"/>
                    <a:pt x="89647" y="134471"/>
                  </a:cubicBezTo>
                  <a:cubicBezTo>
                    <a:pt x="71204" y="134471"/>
                    <a:pt x="53966" y="132799"/>
                    <a:pt x="37941" y="129456"/>
                  </a:cubicBezTo>
                  <a:cubicBezTo>
                    <a:pt x="21908" y="126104"/>
                    <a:pt x="9264" y="121164"/>
                    <a:pt x="0" y="114627"/>
                  </a:cubicBezTo>
                  <a:close/>
                  <a:moveTo>
                    <a:pt x="0" y="159450"/>
                  </a:moveTo>
                  <a:lnTo>
                    <a:pt x="0" y="179294"/>
                  </a:lnTo>
                  <a:cubicBezTo>
                    <a:pt x="0" y="184664"/>
                    <a:pt x="4006" y="189641"/>
                    <a:pt x="12028" y="194235"/>
                  </a:cubicBezTo>
                  <a:cubicBezTo>
                    <a:pt x="20040" y="198830"/>
                    <a:pt x="30938" y="202462"/>
                    <a:pt x="44712" y="205152"/>
                  </a:cubicBezTo>
                  <a:cubicBezTo>
                    <a:pt x="58485" y="207832"/>
                    <a:pt x="73464" y="209176"/>
                    <a:pt x="89647" y="209176"/>
                  </a:cubicBezTo>
                  <a:cubicBezTo>
                    <a:pt x="105830" y="209176"/>
                    <a:pt x="120818" y="207832"/>
                    <a:pt x="134592" y="205152"/>
                  </a:cubicBezTo>
                  <a:cubicBezTo>
                    <a:pt x="148366" y="202462"/>
                    <a:pt x="159254" y="198830"/>
                    <a:pt x="167276" y="194235"/>
                  </a:cubicBezTo>
                  <a:cubicBezTo>
                    <a:pt x="175288" y="189641"/>
                    <a:pt x="179294" y="184664"/>
                    <a:pt x="179294" y="179294"/>
                  </a:cubicBezTo>
                  <a:lnTo>
                    <a:pt x="179294" y="159450"/>
                  </a:lnTo>
                  <a:cubicBezTo>
                    <a:pt x="170030" y="165987"/>
                    <a:pt x="157387" y="170927"/>
                    <a:pt x="141362" y="174279"/>
                  </a:cubicBezTo>
                  <a:cubicBezTo>
                    <a:pt x="125328" y="177623"/>
                    <a:pt x="108090" y="179294"/>
                    <a:pt x="89647" y="179294"/>
                  </a:cubicBezTo>
                  <a:cubicBezTo>
                    <a:pt x="71204" y="179294"/>
                    <a:pt x="53966" y="177623"/>
                    <a:pt x="37941" y="174279"/>
                  </a:cubicBezTo>
                  <a:cubicBezTo>
                    <a:pt x="21908" y="170927"/>
                    <a:pt x="9264" y="165987"/>
                    <a:pt x="0" y="159450"/>
                  </a:cubicBez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3200"/>
              </a:pPr>
              <a:endParaRPr sz="5689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396" name="Google Shape;1396;p129"/>
            <p:cNvSpPr/>
            <p:nvPr/>
          </p:nvSpPr>
          <p:spPr>
            <a:xfrm>
              <a:off x="3195253" y="5085329"/>
              <a:ext cx="1364879" cy="971180"/>
            </a:xfrm>
            <a:custGeom>
              <a:avLst/>
              <a:gdLst/>
              <a:ahLst/>
              <a:cxnLst/>
              <a:rect l="l" t="t" r="r" b="b"/>
              <a:pathLst>
                <a:path w="224118" h="194236" extrusionOk="0">
                  <a:moveTo>
                    <a:pt x="205441" y="14941"/>
                  </a:moveTo>
                  <a:cubicBezTo>
                    <a:pt x="206450" y="14941"/>
                    <a:pt x="207327" y="15315"/>
                    <a:pt x="208065" y="16052"/>
                  </a:cubicBezTo>
                  <a:cubicBezTo>
                    <a:pt x="208803" y="16790"/>
                    <a:pt x="209176" y="17668"/>
                    <a:pt x="209176" y="18676"/>
                  </a:cubicBezTo>
                  <a:lnTo>
                    <a:pt x="209176" y="115794"/>
                  </a:lnTo>
                  <a:cubicBezTo>
                    <a:pt x="209176" y="116803"/>
                    <a:pt x="208803" y="117680"/>
                    <a:pt x="208065" y="118418"/>
                  </a:cubicBezTo>
                  <a:cubicBezTo>
                    <a:pt x="207327" y="119156"/>
                    <a:pt x="206450" y="119529"/>
                    <a:pt x="205441" y="119529"/>
                  </a:cubicBezTo>
                  <a:lnTo>
                    <a:pt x="18677" y="119529"/>
                  </a:lnTo>
                  <a:cubicBezTo>
                    <a:pt x="17668" y="119529"/>
                    <a:pt x="16791" y="119156"/>
                    <a:pt x="16053" y="118418"/>
                  </a:cubicBezTo>
                  <a:cubicBezTo>
                    <a:pt x="15315" y="117680"/>
                    <a:pt x="14942" y="116803"/>
                    <a:pt x="14942" y="115794"/>
                  </a:cubicBezTo>
                  <a:lnTo>
                    <a:pt x="14942" y="18676"/>
                  </a:lnTo>
                  <a:cubicBezTo>
                    <a:pt x="14942" y="17668"/>
                    <a:pt x="15315" y="16790"/>
                    <a:pt x="16053" y="16052"/>
                  </a:cubicBezTo>
                  <a:cubicBezTo>
                    <a:pt x="16791" y="15315"/>
                    <a:pt x="17668" y="14941"/>
                    <a:pt x="18677" y="14941"/>
                  </a:cubicBezTo>
                  <a:close/>
                  <a:moveTo>
                    <a:pt x="18677" y="0"/>
                  </a:moveTo>
                  <a:cubicBezTo>
                    <a:pt x="13541" y="0"/>
                    <a:pt x="9143" y="1830"/>
                    <a:pt x="5491" y="5491"/>
                  </a:cubicBezTo>
                  <a:cubicBezTo>
                    <a:pt x="1831" y="9142"/>
                    <a:pt x="1" y="13540"/>
                    <a:pt x="1" y="18676"/>
                  </a:cubicBezTo>
                  <a:lnTo>
                    <a:pt x="1" y="145676"/>
                  </a:lnTo>
                  <a:cubicBezTo>
                    <a:pt x="1" y="150813"/>
                    <a:pt x="1831" y="155211"/>
                    <a:pt x="5491" y="158871"/>
                  </a:cubicBezTo>
                  <a:cubicBezTo>
                    <a:pt x="9143" y="162523"/>
                    <a:pt x="13541" y="164353"/>
                    <a:pt x="18677" y="164353"/>
                  </a:cubicBezTo>
                  <a:lnTo>
                    <a:pt x="82177" y="164353"/>
                  </a:lnTo>
                  <a:cubicBezTo>
                    <a:pt x="82177" y="167313"/>
                    <a:pt x="81551" y="170348"/>
                    <a:pt x="80309" y="173458"/>
                  </a:cubicBezTo>
                  <a:cubicBezTo>
                    <a:pt x="79067" y="176567"/>
                    <a:pt x="77816" y="179294"/>
                    <a:pt x="76574" y="181629"/>
                  </a:cubicBezTo>
                  <a:cubicBezTo>
                    <a:pt x="75332" y="183963"/>
                    <a:pt x="74706" y="185672"/>
                    <a:pt x="74706" y="186765"/>
                  </a:cubicBezTo>
                  <a:cubicBezTo>
                    <a:pt x="74706" y="188791"/>
                    <a:pt x="75444" y="190537"/>
                    <a:pt x="76929" y="192022"/>
                  </a:cubicBezTo>
                  <a:cubicBezTo>
                    <a:pt x="78404" y="193498"/>
                    <a:pt x="80150" y="194235"/>
                    <a:pt x="82177" y="194235"/>
                  </a:cubicBezTo>
                  <a:lnTo>
                    <a:pt x="141941" y="194235"/>
                  </a:lnTo>
                  <a:cubicBezTo>
                    <a:pt x="143968" y="194235"/>
                    <a:pt x="145714" y="193498"/>
                    <a:pt x="147199" y="192022"/>
                  </a:cubicBezTo>
                  <a:cubicBezTo>
                    <a:pt x="148674" y="190537"/>
                    <a:pt x="149412" y="188791"/>
                    <a:pt x="149412" y="186765"/>
                  </a:cubicBezTo>
                  <a:cubicBezTo>
                    <a:pt x="149412" y="185756"/>
                    <a:pt x="148786" y="184057"/>
                    <a:pt x="147544" y="181685"/>
                  </a:cubicBezTo>
                  <a:cubicBezTo>
                    <a:pt x="146302" y="179313"/>
                    <a:pt x="145051" y="176549"/>
                    <a:pt x="143809" y="173402"/>
                  </a:cubicBezTo>
                  <a:cubicBezTo>
                    <a:pt x="142567" y="170245"/>
                    <a:pt x="141941" y="167229"/>
                    <a:pt x="141941" y="164353"/>
                  </a:cubicBezTo>
                  <a:lnTo>
                    <a:pt x="205441" y="164353"/>
                  </a:lnTo>
                  <a:cubicBezTo>
                    <a:pt x="210577" y="164353"/>
                    <a:pt x="214975" y="162523"/>
                    <a:pt x="218636" y="158871"/>
                  </a:cubicBezTo>
                  <a:cubicBezTo>
                    <a:pt x="222287" y="155211"/>
                    <a:pt x="224117" y="150813"/>
                    <a:pt x="224117" y="145676"/>
                  </a:cubicBezTo>
                  <a:lnTo>
                    <a:pt x="224117" y="18676"/>
                  </a:lnTo>
                  <a:cubicBezTo>
                    <a:pt x="224117" y="13540"/>
                    <a:pt x="222287" y="9142"/>
                    <a:pt x="218636" y="5491"/>
                  </a:cubicBezTo>
                  <a:cubicBezTo>
                    <a:pt x="214975" y="1830"/>
                    <a:pt x="210577" y="0"/>
                    <a:pt x="2054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3200"/>
              </a:pPr>
              <a:endParaRPr sz="5689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397" name="Google Shape;1397;p129"/>
            <p:cNvSpPr/>
            <p:nvPr/>
          </p:nvSpPr>
          <p:spPr>
            <a:xfrm>
              <a:off x="3327153" y="5302274"/>
              <a:ext cx="402813" cy="307043"/>
            </a:xfrm>
            <a:custGeom>
              <a:avLst/>
              <a:gdLst/>
              <a:ahLst/>
              <a:cxnLst/>
              <a:rect l="l" t="t" r="r" b="b"/>
              <a:pathLst>
                <a:path w="239058" h="179295" extrusionOk="0">
                  <a:moveTo>
                    <a:pt x="44823" y="89647"/>
                  </a:moveTo>
                  <a:lnTo>
                    <a:pt x="44823" y="149412"/>
                  </a:lnTo>
                  <a:lnTo>
                    <a:pt x="74706" y="149412"/>
                  </a:lnTo>
                  <a:lnTo>
                    <a:pt x="74706" y="89647"/>
                  </a:lnTo>
                  <a:close/>
                  <a:moveTo>
                    <a:pt x="89647" y="29883"/>
                  </a:moveTo>
                  <a:lnTo>
                    <a:pt x="89647" y="149412"/>
                  </a:lnTo>
                  <a:lnTo>
                    <a:pt x="119529" y="149412"/>
                  </a:lnTo>
                  <a:lnTo>
                    <a:pt x="119529" y="29883"/>
                  </a:lnTo>
                  <a:close/>
                  <a:moveTo>
                    <a:pt x="134470" y="59765"/>
                  </a:moveTo>
                  <a:lnTo>
                    <a:pt x="134470" y="149412"/>
                  </a:lnTo>
                  <a:lnTo>
                    <a:pt x="164352" y="149412"/>
                  </a:lnTo>
                  <a:lnTo>
                    <a:pt x="164352" y="59765"/>
                  </a:lnTo>
                  <a:close/>
                  <a:moveTo>
                    <a:pt x="179293" y="14941"/>
                  </a:moveTo>
                  <a:lnTo>
                    <a:pt x="179293" y="149412"/>
                  </a:lnTo>
                  <a:lnTo>
                    <a:pt x="209176" y="149412"/>
                  </a:lnTo>
                  <a:lnTo>
                    <a:pt x="209176" y="14941"/>
                  </a:lnTo>
                  <a:close/>
                  <a:moveTo>
                    <a:pt x="0" y="0"/>
                  </a:moveTo>
                  <a:lnTo>
                    <a:pt x="0" y="179294"/>
                  </a:lnTo>
                  <a:lnTo>
                    <a:pt x="239058" y="179294"/>
                  </a:lnTo>
                  <a:lnTo>
                    <a:pt x="239058" y="164353"/>
                  </a:lnTo>
                  <a:lnTo>
                    <a:pt x="14941" y="164353"/>
                  </a:lnTo>
                  <a:lnTo>
                    <a:pt x="14941" y="0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3200"/>
              </a:pPr>
              <a:endParaRPr sz="5689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398" name="Google Shape;1398;p129"/>
            <p:cNvSpPr/>
            <p:nvPr/>
          </p:nvSpPr>
          <p:spPr>
            <a:xfrm>
              <a:off x="2012474" y="3652403"/>
              <a:ext cx="537883" cy="493868"/>
            </a:xfrm>
            <a:custGeom>
              <a:avLst/>
              <a:gdLst/>
              <a:ahLst/>
              <a:cxnLst/>
              <a:rect l="l" t="t" r="r" b="b"/>
              <a:pathLst>
                <a:path w="224118" h="205564" extrusionOk="0">
                  <a:moveTo>
                    <a:pt x="179294" y="28015"/>
                  </a:moveTo>
                  <a:cubicBezTo>
                    <a:pt x="183337" y="28015"/>
                    <a:pt x="186839" y="29491"/>
                    <a:pt x="189800" y="32451"/>
                  </a:cubicBezTo>
                  <a:cubicBezTo>
                    <a:pt x="192760" y="35411"/>
                    <a:pt x="194235" y="38913"/>
                    <a:pt x="194235" y="42957"/>
                  </a:cubicBezTo>
                  <a:cubicBezTo>
                    <a:pt x="194235" y="47084"/>
                    <a:pt x="192778" y="50605"/>
                    <a:pt x="189856" y="53518"/>
                  </a:cubicBezTo>
                  <a:cubicBezTo>
                    <a:pt x="186942" y="56441"/>
                    <a:pt x="183422" y="57898"/>
                    <a:pt x="179294" y="57898"/>
                  </a:cubicBezTo>
                  <a:cubicBezTo>
                    <a:pt x="175167" y="57898"/>
                    <a:pt x="171646" y="56441"/>
                    <a:pt x="168733" y="53518"/>
                  </a:cubicBezTo>
                  <a:cubicBezTo>
                    <a:pt x="165810" y="50605"/>
                    <a:pt x="164353" y="47084"/>
                    <a:pt x="164353" y="42957"/>
                  </a:cubicBezTo>
                  <a:cubicBezTo>
                    <a:pt x="164353" y="38913"/>
                    <a:pt x="165828" y="35411"/>
                    <a:pt x="168789" y="32451"/>
                  </a:cubicBezTo>
                  <a:cubicBezTo>
                    <a:pt x="171749" y="29491"/>
                    <a:pt x="175251" y="28015"/>
                    <a:pt x="179294" y="28015"/>
                  </a:cubicBezTo>
                  <a:close/>
                  <a:moveTo>
                    <a:pt x="164353" y="1"/>
                  </a:moveTo>
                  <a:cubicBezTo>
                    <a:pt x="164194" y="1"/>
                    <a:pt x="163027" y="626"/>
                    <a:pt x="160851" y="1868"/>
                  </a:cubicBezTo>
                  <a:cubicBezTo>
                    <a:pt x="158675" y="3110"/>
                    <a:pt x="156378" y="4436"/>
                    <a:pt x="153969" y="5837"/>
                  </a:cubicBezTo>
                  <a:cubicBezTo>
                    <a:pt x="151550" y="7238"/>
                    <a:pt x="150187" y="8013"/>
                    <a:pt x="149879" y="8172"/>
                  </a:cubicBezTo>
                  <a:cubicBezTo>
                    <a:pt x="149571" y="8405"/>
                    <a:pt x="149412" y="8676"/>
                    <a:pt x="149412" y="8993"/>
                  </a:cubicBezTo>
                  <a:cubicBezTo>
                    <a:pt x="149412" y="10936"/>
                    <a:pt x="151401" y="16305"/>
                    <a:pt x="155370" y="25102"/>
                  </a:cubicBezTo>
                  <a:cubicBezTo>
                    <a:pt x="154044" y="26885"/>
                    <a:pt x="152876" y="28912"/>
                    <a:pt x="151868" y="31172"/>
                  </a:cubicBezTo>
                  <a:cubicBezTo>
                    <a:pt x="140270" y="32339"/>
                    <a:pt x="134471" y="33544"/>
                    <a:pt x="134471" y="34786"/>
                  </a:cubicBezTo>
                  <a:lnTo>
                    <a:pt x="134471" y="51127"/>
                  </a:lnTo>
                  <a:cubicBezTo>
                    <a:pt x="134471" y="52369"/>
                    <a:pt x="140270" y="53583"/>
                    <a:pt x="151868" y="54751"/>
                  </a:cubicBezTo>
                  <a:cubicBezTo>
                    <a:pt x="152802" y="56852"/>
                    <a:pt x="153969" y="58869"/>
                    <a:pt x="155370" y="60821"/>
                  </a:cubicBezTo>
                  <a:cubicBezTo>
                    <a:pt x="151401" y="69608"/>
                    <a:pt x="149412" y="74977"/>
                    <a:pt x="149412" y="76929"/>
                  </a:cubicBezTo>
                  <a:cubicBezTo>
                    <a:pt x="149412" y="77237"/>
                    <a:pt x="149571" y="77508"/>
                    <a:pt x="149879" y="77741"/>
                  </a:cubicBezTo>
                  <a:cubicBezTo>
                    <a:pt x="159376" y="83270"/>
                    <a:pt x="164194" y="86034"/>
                    <a:pt x="164353" y="86034"/>
                  </a:cubicBezTo>
                  <a:cubicBezTo>
                    <a:pt x="164979" y="86034"/>
                    <a:pt x="166762" y="84204"/>
                    <a:pt x="169722" y="80543"/>
                  </a:cubicBezTo>
                  <a:cubicBezTo>
                    <a:pt x="172683" y="76882"/>
                    <a:pt x="174700" y="74240"/>
                    <a:pt x="175792" y="72605"/>
                  </a:cubicBezTo>
                  <a:cubicBezTo>
                    <a:pt x="177352" y="72764"/>
                    <a:pt x="178519" y="72839"/>
                    <a:pt x="179294" y="72839"/>
                  </a:cubicBezTo>
                  <a:cubicBezTo>
                    <a:pt x="180069" y="72839"/>
                    <a:pt x="181236" y="72764"/>
                    <a:pt x="182796" y="72605"/>
                  </a:cubicBezTo>
                  <a:cubicBezTo>
                    <a:pt x="183888" y="74240"/>
                    <a:pt x="185905" y="76882"/>
                    <a:pt x="188866" y="80543"/>
                  </a:cubicBezTo>
                  <a:cubicBezTo>
                    <a:pt x="191826" y="84204"/>
                    <a:pt x="193610" y="86034"/>
                    <a:pt x="194235" y="86034"/>
                  </a:cubicBezTo>
                  <a:cubicBezTo>
                    <a:pt x="194394" y="86034"/>
                    <a:pt x="199212" y="83270"/>
                    <a:pt x="208709" y="77741"/>
                  </a:cubicBezTo>
                  <a:cubicBezTo>
                    <a:pt x="209018" y="77508"/>
                    <a:pt x="209176" y="77237"/>
                    <a:pt x="209176" y="76929"/>
                  </a:cubicBezTo>
                  <a:cubicBezTo>
                    <a:pt x="209176" y="74977"/>
                    <a:pt x="207197" y="69608"/>
                    <a:pt x="203228" y="60821"/>
                  </a:cubicBezTo>
                  <a:cubicBezTo>
                    <a:pt x="204629" y="58869"/>
                    <a:pt x="205796" y="56852"/>
                    <a:pt x="206730" y="54751"/>
                  </a:cubicBezTo>
                  <a:cubicBezTo>
                    <a:pt x="218318" y="53583"/>
                    <a:pt x="224117" y="52369"/>
                    <a:pt x="224117" y="51127"/>
                  </a:cubicBezTo>
                  <a:lnTo>
                    <a:pt x="224117" y="34786"/>
                  </a:lnTo>
                  <a:cubicBezTo>
                    <a:pt x="224117" y="33544"/>
                    <a:pt x="218318" y="32339"/>
                    <a:pt x="206730" y="31172"/>
                  </a:cubicBezTo>
                  <a:cubicBezTo>
                    <a:pt x="205712" y="28912"/>
                    <a:pt x="204545" y="26885"/>
                    <a:pt x="203228" y="25102"/>
                  </a:cubicBezTo>
                  <a:cubicBezTo>
                    <a:pt x="207197" y="16305"/>
                    <a:pt x="209176" y="10936"/>
                    <a:pt x="209176" y="8993"/>
                  </a:cubicBezTo>
                  <a:cubicBezTo>
                    <a:pt x="209176" y="8676"/>
                    <a:pt x="209018" y="8405"/>
                    <a:pt x="208709" y="8172"/>
                  </a:cubicBezTo>
                  <a:cubicBezTo>
                    <a:pt x="199371" y="2727"/>
                    <a:pt x="194543" y="1"/>
                    <a:pt x="194235" y="1"/>
                  </a:cubicBezTo>
                  <a:lnTo>
                    <a:pt x="193535" y="234"/>
                  </a:lnTo>
                  <a:cubicBezTo>
                    <a:pt x="190341" y="3428"/>
                    <a:pt x="186765" y="7779"/>
                    <a:pt x="182796" y="13308"/>
                  </a:cubicBezTo>
                  <a:cubicBezTo>
                    <a:pt x="181236" y="13149"/>
                    <a:pt x="180069" y="13074"/>
                    <a:pt x="179294" y="13074"/>
                  </a:cubicBezTo>
                  <a:cubicBezTo>
                    <a:pt x="178519" y="13074"/>
                    <a:pt x="177352" y="13149"/>
                    <a:pt x="175792" y="13308"/>
                  </a:cubicBezTo>
                  <a:cubicBezTo>
                    <a:pt x="174700" y="11673"/>
                    <a:pt x="172683" y="9049"/>
                    <a:pt x="169722" y="5426"/>
                  </a:cubicBezTo>
                  <a:cubicBezTo>
                    <a:pt x="166762" y="1812"/>
                    <a:pt x="164979" y="1"/>
                    <a:pt x="164353" y="1"/>
                  </a:cubicBezTo>
                  <a:close/>
                  <a:moveTo>
                    <a:pt x="74706" y="72839"/>
                  </a:moveTo>
                  <a:cubicBezTo>
                    <a:pt x="82952" y="72839"/>
                    <a:pt x="90002" y="75762"/>
                    <a:pt x="95839" y="81598"/>
                  </a:cubicBezTo>
                  <a:cubicBezTo>
                    <a:pt x="101675" y="87435"/>
                    <a:pt x="104588" y="94476"/>
                    <a:pt x="104588" y="102721"/>
                  </a:cubicBezTo>
                  <a:cubicBezTo>
                    <a:pt x="104588" y="110967"/>
                    <a:pt x="101675" y="118017"/>
                    <a:pt x="95839" y="123854"/>
                  </a:cubicBezTo>
                  <a:cubicBezTo>
                    <a:pt x="90002" y="129690"/>
                    <a:pt x="82952" y="132604"/>
                    <a:pt x="74706" y="132604"/>
                  </a:cubicBezTo>
                  <a:cubicBezTo>
                    <a:pt x="66461" y="132604"/>
                    <a:pt x="59420" y="129690"/>
                    <a:pt x="53583" y="123854"/>
                  </a:cubicBezTo>
                  <a:cubicBezTo>
                    <a:pt x="47747" y="118017"/>
                    <a:pt x="44824" y="110967"/>
                    <a:pt x="44824" y="102721"/>
                  </a:cubicBezTo>
                  <a:cubicBezTo>
                    <a:pt x="44824" y="94476"/>
                    <a:pt x="47747" y="87435"/>
                    <a:pt x="53583" y="81598"/>
                  </a:cubicBezTo>
                  <a:cubicBezTo>
                    <a:pt x="59420" y="75762"/>
                    <a:pt x="66461" y="72839"/>
                    <a:pt x="74706" y="72839"/>
                  </a:cubicBezTo>
                  <a:close/>
                  <a:moveTo>
                    <a:pt x="63855" y="28015"/>
                  </a:moveTo>
                  <a:cubicBezTo>
                    <a:pt x="62062" y="28015"/>
                    <a:pt x="60895" y="28949"/>
                    <a:pt x="60353" y="30817"/>
                  </a:cubicBezTo>
                  <a:cubicBezTo>
                    <a:pt x="59420" y="34393"/>
                    <a:pt x="58523" y="40389"/>
                    <a:pt x="57664" y="48793"/>
                  </a:cubicBezTo>
                  <a:cubicBezTo>
                    <a:pt x="54321" y="49886"/>
                    <a:pt x="51323" y="51127"/>
                    <a:pt x="48681" y="52528"/>
                  </a:cubicBezTo>
                  <a:lnTo>
                    <a:pt x="35252" y="42023"/>
                  </a:lnTo>
                  <a:cubicBezTo>
                    <a:pt x="34477" y="41481"/>
                    <a:pt x="33655" y="41210"/>
                    <a:pt x="32806" y="41210"/>
                  </a:cubicBezTo>
                  <a:cubicBezTo>
                    <a:pt x="31321" y="41210"/>
                    <a:pt x="28249" y="43498"/>
                    <a:pt x="23580" y="48093"/>
                  </a:cubicBezTo>
                  <a:cubicBezTo>
                    <a:pt x="18910" y="52687"/>
                    <a:pt x="15717" y="56151"/>
                    <a:pt x="14008" y="58486"/>
                  </a:cubicBezTo>
                  <a:cubicBezTo>
                    <a:pt x="13466" y="59102"/>
                    <a:pt x="13195" y="59887"/>
                    <a:pt x="13195" y="60821"/>
                  </a:cubicBezTo>
                  <a:cubicBezTo>
                    <a:pt x="13195" y="61521"/>
                    <a:pt x="13466" y="62296"/>
                    <a:pt x="14008" y="63155"/>
                  </a:cubicBezTo>
                  <a:cubicBezTo>
                    <a:pt x="18369" y="68366"/>
                    <a:pt x="21871" y="72839"/>
                    <a:pt x="24513" y="76574"/>
                  </a:cubicBezTo>
                  <a:cubicBezTo>
                    <a:pt x="22879" y="79768"/>
                    <a:pt x="21637" y="82719"/>
                    <a:pt x="20778" y="85446"/>
                  </a:cubicBezTo>
                  <a:lnTo>
                    <a:pt x="2690" y="88247"/>
                  </a:lnTo>
                  <a:cubicBezTo>
                    <a:pt x="1990" y="88322"/>
                    <a:pt x="1364" y="88733"/>
                    <a:pt x="822" y="89470"/>
                  </a:cubicBezTo>
                  <a:cubicBezTo>
                    <a:pt x="271" y="90208"/>
                    <a:pt x="1" y="90974"/>
                    <a:pt x="1" y="91749"/>
                  </a:cubicBezTo>
                  <a:lnTo>
                    <a:pt x="1" y="113348"/>
                  </a:lnTo>
                  <a:cubicBezTo>
                    <a:pt x="1" y="114198"/>
                    <a:pt x="271" y="114954"/>
                    <a:pt x="822" y="115617"/>
                  </a:cubicBezTo>
                  <a:cubicBezTo>
                    <a:pt x="1364" y="116280"/>
                    <a:pt x="2027" y="116654"/>
                    <a:pt x="2802" y="116729"/>
                  </a:cubicBezTo>
                  <a:lnTo>
                    <a:pt x="20545" y="119530"/>
                  </a:lnTo>
                  <a:cubicBezTo>
                    <a:pt x="21478" y="122490"/>
                    <a:pt x="22842" y="125675"/>
                    <a:pt x="24635" y="129102"/>
                  </a:cubicBezTo>
                  <a:cubicBezTo>
                    <a:pt x="23383" y="130811"/>
                    <a:pt x="21553" y="133192"/>
                    <a:pt x="19144" y="136227"/>
                  </a:cubicBezTo>
                  <a:cubicBezTo>
                    <a:pt x="16735" y="139262"/>
                    <a:pt x="15138" y="141316"/>
                    <a:pt x="14363" y="142409"/>
                  </a:cubicBezTo>
                  <a:cubicBezTo>
                    <a:pt x="13812" y="143184"/>
                    <a:pt x="13541" y="143931"/>
                    <a:pt x="13541" y="144631"/>
                  </a:cubicBezTo>
                  <a:cubicBezTo>
                    <a:pt x="13541" y="146732"/>
                    <a:pt x="19144" y="152952"/>
                    <a:pt x="30350" y="163308"/>
                  </a:cubicBezTo>
                  <a:cubicBezTo>
                    <a:pt x="31125" y="163924"/>
                    <a:pt x="31947" y="164242"/>
                    <a:pt x="32806" y="164242"/>
                  </a:cubicBezTo>
                  <a:cubicBezTo>
                    <a:pt x="33814" y="164242"/>
                    <a:pt x="34589" y="163961"/>
                    <a:pt x="35140" y="163420"/>
                  </a:cubicBezTo>
                  <a:lnTo>
                    <a:pt x="48914" y="153036"/>
                  </a:lnTo>
                  <a:cubicBezTo>
                    <a:pt x="52098" y="154670"/>
                    <a:pt x="55021" y="155874"/>
                    <a:pt x="57664" y="156650"/>
                  </a:cubicBezTo>
                  <a:lnTo>
                    <a:pt x="60353" y="174514"/>
                  </a:lnTo>
                  <a:cubicBezTo>
                    <a:pt x="60428" y="175289"/>
                    <a:pt x="60820" y="175970"/>
                    <a:pt x="61521" y="176549"/>
                  </a:cubicBezTo>
                  <a:cubicBezTo>
                    <a:pt x="62221" y="177138"/>
                    <a:pt x="62996" y="177427"/>
                    <a:pt x="63855" y="177427"/>
                  </a:cubicBezTo>
                  <a:lnTo>
                    <a:pt x="85567" y="177427"/>
                  </a:lnTo>
                  <a:cubicBezTo>
                    <a:pt x="87350" y="177427"/>
                    <a:pt x="88517" y="176493"/>
                    <a:pt x="89068" y="174626"/>
                  </a:cubicBezTo>
                  <a:cubicBezTo>
                    <a:pt x="90002" y="170965"/>
                    <a:pt x="90889" y="164942"/>
                    <a:pt x="91748" y="156537"/>
                  </a:cubicBezTo>
                  <a:cubicBezTo>
                    <a:pt x="94858" y="155604"/>
                    <a:pt x="97856" y="154390"/>
                    <a:pt x="100741" y="152914"/>
                  </a:cubicBezTo>
                  <a:lnTo>
                    <a:pt x="114160" y="163420"/>
                  </a:lnTo>
                  <a:cubicBezTo>
                    <a:pt x="114935" y="163961"/>
                    <a:pt x="115757" y="164242"/>
                    <a:pt x="116616" y="164242"/>
                  </a:cubicBezTo>
                  <a:cubicBezTo>
                    <a:pt x="118091" y="164242"/>
                    <a:pt x="121145" y="161926"/>
                    <a:pt x="125777" y="157294"/>
                  </a:cubicBezTo>
                  <a:cubicBezTo>
                    <a:pt x="130409" y="152662"/>
                    <a:pt x="133612" y="149179"/>
                    <a:pt x="135404" y="146844"/>
                  </a:cubicBezTo>
                  <a:cubicBezTo>
                    <a:pt x="135946" y="146303"/>
                    <a:pt x="136226" y="145565"/>
                    <a:pt x="136226" y="144631"/>
                  </a:cubicBezTo>
                  <a:cubicBezTo>
                    <a:pt x="136226" y="143931"/>
                    <a:pt x="135946" y="143146"/>
                    <a:pt x="135404" y="142297"/>
                  </a:cubicBezTo>
                  <a:cubicBezTo>
                    <a:pt x="131044" y="137077"/>
                    <a:pt x="127542" y="132604"/>
                    <a:pt x="124899" y="128868"/>
                  </a:cubicBezTo>
                  <a:cubicBezTo>
                    <a:pt x="126533" y="125675"/>
                    <a:pt x="127775" y="122724"/>
                    <a:pt x="128634" y="119997"/>
                  </a:cubicBezTo>
                  <a:lnTo>
                    <a:pt x="146732" y="117196"/>
                  </a:lnTo>
                  <a:cubicBezTo>
                    <a:pt x="147432" y="117121"/>
                    <a:pt x="148048" y="116710"/>
                    <a:pt x="148599" y="115972"/>
                  </a:cubicBezTo>
                  <a:cubicBezTo>
                    <a:pt x="149141" y="115234"/>
                    <a:pt x="149412" y="114469"/>
                    <a:pt x="149412" y="113694"/>
                  </a:cubicBezTo>
                  <a:lnTo>
                    <a:pt x="149412" y="92104"/>
                  </a:lnTo>
                  <a:cubicBezTo>
                    <a:pt x="149412" y="91245"/>
                    <a:pt x="149141" y="90488"/>
                    <a:pt x="148599" y="89825"/>
                  </a:cubicBezTo>
                  <a:cubicBezTo>
                    <a:pt x="148048" y="89162"/>
                    <a:pt x="147385" y="88751"/>
                    <a:pt x="146610" y="88602"/>
                  </a:cubicBezTo>
                  <a:lnTo>
                    <a:pt x="128868" y="85912"/>
                  </a:lnTo>
                  <a:cubicBezTo>
                    <a:pt x="128009" y="83270"/>
                    <a:pt x="126692" y="80076"/>
                    <a:pt x="124899" y="76341"/>
                  </a:cubicBezTo>
                  <a:cubicBezTo>
                    <a:pt x="126066" y="74632"/>
                    <a:pt x="127822" y="72297"/>
                    <a:pt x="130156" y="69337"/>
                  </a:cubicBezTo>
                  <a:cubicBezTo>
                    <a:pt x="132491" y="66377"/>
                    <a:pt x="134125" y="64276"/>
                    <a:pt x="135059" y="63034"/>
                  </a:cubicBezTo>
                  <a:cubicBezTo>
                    <a:pt x="135601" y="62175"/>
                    <a:pt x="135871" y="61437"/>
                    <a:pt x="135871" y="60821"/>
                  </a:cubicBezTo>
                  <a:cubicBezTo>
                    <a:pt x="135871" y="58719"/>
                    <a:pt x="130268" y="52491"/>
                    <a:pt x="119063" y="42144"/>
                  </a:cubicBezTo>
                  <a:cubicBezTo>
                    <a:pt x="118288" y="41518"/>
                    <a:pt x="117466" y="41210"/>
                    <a:pt x="116616" y="41210"/>
                  </a:cubicBezTo>
                  <a:cubicBezTo>
                    <a:pt x="115682" y="41210"/>
                    <a:pt x="114898" y="41481"/>
                    <a:pt x="114281" y="42023"/>
                  </a:cubicBezTo>
                  <a:lnTo>
                    <a:pt x="100508" y="52416"/>
                  </a:lnTo>
                  <a:cubicBezTo>
                    <a:pt x="97314" y="50782"/>
                    <a:pt x="94391" y="49568"/>
                    <a:pt x="91748" y="48793"/>
                  </a:cubicBezTo>
                  <a:lnTo>
                    <a:pt x="89068" y="30938"/>
                  </a:lnTo>
                  <a:cubicBezTo>
                    <a:pt x="88984" y="30154"/>
                    <a:pt x="88601" y="29472"/>
                    <a:pt x="87901" y="28893"/>
                  </a:cubicBezTo>
                  <a:cubicBezTo>
                    <a:pt x="87201" y="28305"/>
                    <a:pt x="86416" y="28015"/>
                    <a:pt x="85567" y="28015"/>
                  </a:cubicBezTo>
                  <a:close/>
                  <a:moveTo>
                    <a:pt x="179294" y="147545"/>
                  </a:moveTo>
                  <a:cubicBezTo>
                    <a:pt x="183337" y="147545"/>
                    <a:pt x="186839" y="149020"/>
                    <a:pt x="189800" y="151980"/>
                  </a:cubicBezTo>
                  <a:cubicBezTo>
                    <a:pt x="192760" y="154941"/>
                    <a:pt x="194235" y="158442"/>
                    <a:pt x="194235" y="162486"/>
                  </a:cubicBezTo>
                  <a:cubicBezTo>
                    <a:pt x="194235" y="166613"/>
                    <a:pt x="192778" y="170134"/>
                    <a:pt x="189856" y="173047"/>
                  </a:cubicBezTo>
                  <a:cubicBezTo>
                    <a:pt x="186942" y="175970"/>
                    <a:pt x="183422" y="177427"/>
                    <a:pt x="179294" y="177427"/>
                  </a:cubicBezTo>
                  <a:cubicBezTo>
                    <a:pt x="175167" y="177427"/>
                    <a:pt x="171646" y="175970"/>
                    <a:pt x="168733" y="173047"/>
                  </a:cubicBezTo>
                  <a:cubicBezTo>
                    <a:pt x="165810" y="170134"/>
                    <a:pt x="164353" y="166613"/>
                    <a:pt x="164353" y="162486"/>
                  </a:cubicBezTo>
                  <a:cubicBezTo>
                    <a:pt x="164353" y="158442"/>
                    <a:pt x="165828" y="154941"/>
                    <a:pt x="168789" y="151980"/>
                  </a:cubicBezTo>
                  <a:cubicBezTo>
                    <a:pt x="171749" y="149020"/>
                    <a:pt x="175251" y="147545"/>
                    <a:pt x="179294" y="147545"/>
                  </a:cubicBezTo>
                  <a:close/>
                  <a:moveTo>
                    <a:pt x="164353" y="119530"/>
                  </a:moveTo>
                  <a:cubicBezTo>
                    <a:pt x="164194" y="119530"/>
                    <a:pt x="163027" y="120156"/>
                    <a:pt x="160851" y="121398"/>
                  </a:cubicBezTo>
                  <a:cubicBezTo>
                    <a:pt x="158675" y="122640"/>
                    <a:pt x="156378" y="123966"/>
                    <a:pt x="153969" y="125366"/>
                  </a:cubicBezTo>
                  <a:cubicBezTo>
                    <a:pt x="151550" y="126767"/>
                    <a:pt x="150187" y="127542"/>
                    <a:pt x="149879" y="127701"/>
                  </a:cubicBezTo>
                  <a:cubicBezTo>
                    <a:pt x="149571" y="127934"/>
                    <a:pt x="149412" y="128205"/>
                    <a:pt x="149412" y="128523"/>
                  </a:cubicBezTo>
                  <a:cubicBezTo>
                    <a:pt x="149412" y="130465"/>
                    <a:pt x="151401" y="135835"/>
                    <a:pt x="155370" y="144631"/>
                  </a:cubicBezTo>
                  <a:cubicBezTo>
                    <a:pt x="154044" y="146415"/>
                    <a:pt x="152876" y="148441"/>
                    <a:pt x="151868" y="150701"/>
                  </a:cubicBezTo>
                  <a:cubicBezTo>
                    <a:pt x="140270" y="151868"/>
                    <a:pt x="134471" y="153073"/>
                    <a:pt x="134471" y="154315"/>
                  </a:cubicBezTo>
                  <a:lnTo>
                    <a:pt x="134471" y="170657"/>
                  </a:lnTo>
                  <a:cubicBezTo>
                    <a:pt x="134471" y="171899"/>
                    <a:pt x="140270" y="173113"/>
                    <a:pt x="151868" y="174280"/>
                  </a:cubicBezTo>
                  <a:cubicBezTo>
                    <a:pt x="152802" y="176381"/>
                    <a:pt x="153969" y="178398"/>
                    <a:pt x="155370" y="180350"/>
                  </a:cubicBezTo>
                  <a:cubicBezTo>
                    <a:pt x="151401" y="189137"/>
                    <a:pt x="149412" y="194507"/>
                    <a:pt x="149412" y="196458"/>
                  </a:cubicBezTo>
                  <a:cubicBezTo>
                    <a:pt x="149412" y="196767"/>
                    <a:pt x="149571" y="197037"/>
                    <a:pt x="149879" y="197271"/>
                  </a:cubicBezTo>
                  <a:cubicBezTo>
                    <a:pt x="159376" y="202799"/>
                    <a:pt x="164194" y="205563"/>
                    <a:pt x="164353" y="205563"/>
                  </a:cubicBezTo>
                  <a:cubicBezTo>
                    <a:pt x="164979" y="205563"/>
                    <a:pt x="166762" y="203733"/>
                    <a:pt x="169722" y="200072"/>
                  </a:cubicBezTo>
                  <a:cubicBezTo>
                    <a:pt x="172683" y="196412"/>
                    <a:pt x="174700" y="193769"/>
                    <a:pt x="175792" y="192135"/>
                  </a:cubicBezTo>
                  <a:cubicBezTo>
                    <a:pt x="177352" y="192294"/>
                    <a:pt x="178519" y="192368"/>
                    <a:pt x="179294" y="192368"/>
                  </a:cubicBezTo>
                  <a:cubicBezTo>
                    <a:pt x="180069" y="192368"/>
                    <a:pt x="181236" y="192294"/>
                    <a:pt x="182796" y="192135"/>
                  </a:cubicBezTo>
                  <a:cubicBezTo>
                    <a:pt x="183888" y="193769"/>
                    <a:pt x="185905" y="196412"/>
                    <a:pt x="188866" y="200072"/>
                  </a:cubicBezTo>
                  <a:cubicBezTo>
                    <a:pt x="191826" y="203733"/>
                    <a:pt x="193610" y="205563"/>
                    <a:pt x="194235" y="205563"/>
                  </a:cubicBezTo>
                  <a:cubicBezTo>
                    <a:pt x="194394" y="205563"/>
                    <a:pt x="199212" y="202799"/>
                    <a:pt x="208709" y="197271"/>
                  </a:cubicBezTo>
                  <a:cubicBezTo>
                    <a:pt x="209018" y="197037"/>
                    <a:pt x="209176" y="196767"/>
                    <a:pt x="209176" y="196458"/>
                  </a:cubicBezTo>
                  <a:cubicBezTo>
                    <a:pt x="209176" y="194507"/>
                    <a:pt x="207197" y="189137"/>
                    <a:pt x="203228" y="180350"/>
                  </a:cubicBezTo>
                  <a:cubicBezTo>
                    <a:pt x="204629" y="178398"/>
                    <a:pt x="205796" y="176381"/>
                    <a:pt x="206730" y="174280"/>
                  </a:cubicBezTo>
                  <a:cubicBezTo>
                    <a:pt x="218318" y="173113"/>
                    <a:pt x="224117" y="171899"/>
                    <a:pt x="224117" y="170657"/>
                  </a:cubicBezTo>
                  <a:lnTo>
                    <a:pt x="224117" y="154315"/>
                  </a:lnTo>
                  <a:cubicBezTo>
                    <a:pt x="224117" y="153073"/>
                    <a:pt x="218318" y="151868"/>
                    <a:pt x="206730" y="150701"/>
                  </a:cubicBezTo>
                  <a:cubicBezTo>
                    <a:pt x="205712" y="148441"/>
                    <a:pt x="204545" y="146415"/>
                    <a:pt x="203228" y="144631"/>
                  </a:cubicBezTo>
                  <a:cubicBezTo>
                    <a:pt x="207197" y="135835"/>
                    <a:pt x="209176" y="130465"/>
                    <a:pt x="209176" y="128523"/>
                  </a:cubicBezTo>
                  <a:cubicBezTo>
                    <a:pt x="209176" y="128205"/>
                    <a:pt x="209018" y="127934"/>
                    <a:pt x="208709" y="127701"/>
                  </a:cubicBezTo>
                  <a:cubicBezTo>
                    <a:pt x="199371" y="122257"/>
                    <a:pt x="194543" y="119530"/>
                    <a:pt x="194235" y="119530"/>
                  </a:cubicBezTo>
                  <a:lnTo>
                    <a:pt x="193535" y="119764"/>
                  </a:lnTo>
                  <a:cubicBezTo>
                    <a:pt x="190341" y="122957"/>
                    <a:pt x="186765" y="127309"/>
                    <a:pt x="182796" y="132837"/>
                  </a:cubicBezTo>
                  <a:cubicBezTo>
                    <a:pt x="181236" y="132678"/>
                    <a:pt x="180069" y="132604"/>
                    <a:pt x="179294" y="132604"/>
                  </a:cubicBezTo>
                  <a:cubicBezTo>
                    <a:pt x="178519" y="132604"/>
                    <a:pt x="177352" y="132678"/>
                    <a:pt x="175792" y="132837"/>
                  </a:cubicBezTo>
                  <a:cubicBezTo>
                    <a:pt x="174700" y="131203"/>
                    <a:pt x="172683" y="128579"/>
                    <a:pt x="169722" y="124956"/>
                  </a:cubicBezTo>
                  <a:cubicBezTo>
                    <a:pt x="166762" y="121342"/>
                    <a:pt x="164979" y="119530"/>
                    <a:pt x="164353" y="1195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3200"/>
              </a:pPr>
              <a:endParaRPr sz="5689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399" name="Google Shape;1399;p129"/>
            <p:cNvSpPr/>
            <p:nvPr/>
          </p:nvSpPr>
          <p:spPr>
            <a:xfrm>
              <a:off x="3871405" y="5277629"/>
              <a:ext cx="537881" cy="356349"/>
            </a:xfrm>
            <a:custGeom>
              <a:avLst/>
              <a:gdLst/>
              <a:ahLst/>
              <a:cxnLst/>
              <a:rect l="l" t="t" r="r" b="b"/>
              <a:pathLst>
                <a:path w="239058" h="179295" extrusionOk="0">
                  <a:moveTo>
                    <a:pt x="169610" y="14941"/>
                  </a:moveTo>
                  <a:cubicBezTo>
                    <a:pt x="167976" y="14941"/>
                    <a:pt x="166827" y="15698"/>
                    <a:pt x="166164" y="17220"/>
                  </a:cubicBezTo>
                  <a:cubicBezTo>
                    <a:pt x="165501" y="18733"/>
                    <a:pt x="165790" y="20115"/>
                    <a:pt x="167042" y="21366"/>
                  </a:cubicBezTo>
                  <a:lnTo>
                    <a:pt x="181161" y="35485"/>
                  </a:lnTo>
                  <a:lnTo>
                    <a:pt x="127000" y="89647"/>
                  </a:lnTo>
                  <a:lnTo>
                    <a:pt x="99807" y="62454"/>
                  </a:lnTo>
                  <a:cubicBezTo>
                    <a:pt x="99022" y="61670"/>
                    <a:pt x="98126" y="61287"/>
                    <a:pt x="97117" y="61287"/>
                  </a:cubicBezTo>
                  <a:cubicBezTo>
                    <a:pt x="96109" y="61287"/>
                    <a:pt x="95212" y="61670"/>
                    <a:pt x="94437" y="62454"/>
                  </a:cubicBezTo>
                  <a:lnTo>
                    <a:pt x="26147" y="130735"/>
                  </a:lnTo>
                  <a:lnTo>
                    <a:pt x="48559" y="153147"/>
                  </a:lnTo>
                  <a:lnTo>
                    <a:pt x="97117" y="104588"/>
                  </a:lnTo>
                  <a:lnTo>
                    <a:pt x="124319" y="131791"/>
                  </a:lnTo>
                  <a:cubicBezTo>
                    <a:pt x="125095" y="132566"/>
                    <a:pt x="125991" y="132958"/>
                    <a:pt x="127000" y="132958"/>
                  </a:cubicBezTo>
                  <a:cubicBezTo>
                    <a:pt x="128008" y="132958"/>
                    <a:pt x="128905" y="132566"/>
                    <a:pt x="129689" y="131791"/>
                  </a:cubicBezTo>
                  <a:lnTo>
                    <a:pt x="203573" y="57897"/>
                  </a:lnTo>
                  <a:lnTo>
                    <a:pt x="217702" y="72026"/>
                  </a:lnTo>
                  <a:cubicBezTo>
                    <a:pt x="218511" y="72836"/>
                    <a:pt x="219380" y="73241"/>
                    <a:pt x="220307" y="73241"/>
                  </a:cubicBezTo>
                  <a:cubicBezTo>
                    <a:pt x="220801" y="73241"/>
                    <a:pt x="221312" y="73125"/>
                    <a:pt x="221838" y="72894"/>
                  </a:cubicBezTo>
                  <a:cubicBezTo>
                    <a:pt x="223360" y="72231"/>
                    <a:pt x="224117" y="71092"/>
                    <a:pt x="224117" y="69458"/>
                  </a:cubicBezTo>
                  <a:lnTo>
                    <a:pt x="224117" y="18677"/>
                  </a:lnTo>
                  <a:cubicBezTo>
                    <a:pt x="224117" y="17584"/>
                    <a:pt x="223771" y="16697"/>
                    <a:pt x="223071" y="15997"/>
                  </a:cubicBezTo>
                  <a:cubicBezTo>
                    <a:pt x="222371" y="15296"/>
                    <a:pt x="221474" y="14941"/>
                    <a:pt x="220382" y="14941"/>
                  </a:cubicBezTo>
                  <a:close/>
                  <a:moveTo>
                    <a:pt x="0" y="0"/>
                  </a:moveTo>
                  <a:lnTo>
                    <a:pt x="0" y="179294"/>
                  </a:lnTo>
                  <a:lnTo>
                    <a:pt x="239058" y="179294"/>
                  </a:lnTo>
                  <a:lnTo>
                    <a:pt x="239058" y="164353"/>
                  </a:lnTo>
                  <a:lnTo>
                    <a:pt x="14941" y="164353"/>
                  </a:lnTo>
                  <a:lnTo>
                    <a:pt x="1494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3200"/>
              </a:pPr>
              <a:endParaRPr sz="5689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400" name="Google Shape;1400;p129"/>
            <p:cNvSpPr/>
            <p:nvPr/>
          </p:nvSpPr>
          <p:spPr>
            <a:xfrm>
              <a:off x="1974452" y="596303"/>
              <a:ext cx="538108" cy="435949"/>
            </a:xfrm>
            <a:custGeom>
              <a:avLst/>
              <a:gdLst/>
              <a:ahLst/>
              <a:cxnLst/>
              <a:rect l="l" t="t" r="r" b="b"/>
              <a:pathLst>
                <a:path w="209177" h="164354" extrusionOk="0">
                  <a:moveTo>
                    <a:pt x="134470" y="14941"/>
                  </a:moveTo>
                  <a:lnTo>
                    <a:pt x="134470" y="29883"/>
                  </a:lnTo>
                  <a:lnTo>
                    <a:pt x="14941" y="29883"/>
                  </a:lnTo>
                  <a:lnTo>
                    <a:pt x="14941" y="14941"/>
                  </a:lnTo>
                  <a:close/>
                  <a:moveTo>
                    <a:pt x="186764" y="11206"/>
                  </a:moveTo>
                  <a:cubicBezTo>
                    <a:pt x="189874" y="11206"/>
                    <a:pt x="192526" y="12299"/>
                    <a:pt x="194702" y="14474"/>
                  </a:cubicBezTo>
                  <a:cubicBezTo>
                    <a:pt x="196878" y="16650"/>
                    <a:pt x="197970" y="19302"/>
                    <a:pt x="197970" y="22412"/>
                  </a:cubicBezTo>
                  <a:cubicBezTo>
                    <a:pt x="197970" y="25522"/>
                    <a:pt x="196878" y="28174"/>
                    <a:pt x="194702" y="30349"/>
                  </a:cubicBezTo>
                  <a:cubicBezTo>
                    <a:pt x="192526" y="32525"/>
                    <a:pt x="189874" y="33618"/>
                    <a:pt x="186764" y="33618"/>
                  </a:cubicBezTo>
                  <a:cubicBezTo>
                    <a:pt x="183655" y="33618"/>
                    <a:pt x="181003" y="32525"/>
                    <a:pt x="178827" y="30349"/>
                  </a:cubicBezTo>
                  <a:cubicBezTo>
                    <a:pt x="176651" y="28174"/>
                    <a:pt x="175559" y="25522"/>
                    <a:pt x="175559" y="22412"/>
                  </a:cubicBezTo>
                  <a:cubicBezTo>
                    <a:pt x="175559" y="19302"/>
                    <a:pt x="176651" y="16650"/>
                    <a:pt x="178827" y="14474"/>
                  </a:cubicBezTo>
                  <a:cubicBezTo>
                    <a:pt x="181003" y="12299"/>
                    <a:pt x="183655" y="11206"/>
                    <a:pt x="186764" y="11206"/>
                  </a:cubicBezTo>
                  <a:close/>
                  <a:moveTo>
                    <a:pt x="0" y="0"/>
                  </a:moveTo>
                  <a:lnTo>
                    <a:pt x="0" y="44824"/>
                  </a:lnTo>
                  <a:lnTo>
                    <a:pt x="209176" y="44824"/>
                  </a:lnTo>
                  <a:lnTo>
                    <a:pt x="209176" y="0"/>
                  </a:lnTo>
                  <a:close/>
                  <a:moveTo>
                    <a:pt x="134470" y="74706"/>
                  </a:moveTo>
                  <a:lnTo>
                    <a:pt x="134470" y="89647"/>
                  </a:lnTo>
                  <a:lnTo>
                    <a:pt x="14941" y="89647"/>
                  </a:lnTo>
                  <a:lnTo>
                    <a:pt x="14941" y="74706"/>
                  </a:lnTo>
                  <a:close/>
                  <a:moveTo>
                    <a:pt x="186764" y="70971"/>
                  </a:moveTo>
                  <a:cubicBezTo>
                    <a:pt x="189874" y="70971"/>
                    <a:pt x="192526" y="72063"/>
                    <a:pt x="194702" y="74239"/>
                  </a:cubicBezTo>
                  <a:cubicBezTo>
                    <a:pt x="196878" y="76415"/>
                    <a:pt x="197970" y="79067"/>
                    <a:pt x="197970" y="82177"/>
                  </a:cubicBezTo>
                  <a:cubicBezTo>
                    <a:pt x="197970" y="85286"/>
                    <a:pt x="196878" y="87938"/>
                    <a:pt x="194702" y="90114"/>
                  </a:cubicBezTo>
                  <a:cubicBezTo>
                    <a:pt x="192526" y="92290"/>
                    <a:pt x="189874" y="93383"/>
                    <a:pt x="186764" y="93383"/>
                  </a:cubicBezTo>
                  <a:cubicBezTo>
                    <a:pt x="183655" y="93383"/>
                    <a:pt x="181003" y="92290"/>
                    <a:pt x="178827" y="90114"/>
                  </a:cubicBezTo>
                  <a:cubicBezTo>
                    <a:pt x="176651" y="87938"/>
                    <a:pt x="175559" y="85286"/>
                    <a:pt x="175559" y="82177"/>
                  </a:cubicBezTo>
                  <a:cubicBezTo>
                    <a:pt x="175559" y="79067"/>
                    <a:pt x="176651" y="76415"/>
                    <a:pt x="178827" y="74239"/>
                  </a:cubicBezTo>
                  <a:cubicBezTo>
                    <a:pt x="181003" y="72063"/>
                    <a:pt x="183655" y="70971"/>
                    <a:pt x="186764" y="70971"/>
                  </a:cubicBezTo>
                  <a:close/>
                  <a:moveTo>
                    <a:pt x="0" y="59765"/>
                  </a:moveTo>
                  <a:lnTo>
                    <a:pt x="0" y="104588"/>
                  </a:lnTo>
                  <a:lnTo>
                    <a:pt x="209176" y="104588"/>
                  </a:lnTo>
                  <a:lnTo>
                    <a:pt x="209176" y="59765"/>
                  </a:lnTo>
                  <a:close/>
                  <a:moveTo>
                    <a:pt x="134470" y="134471"/>
                  </a:moveTo>
                  <a:lnTo>
                    <a:pt x="134470" y="149412"/>
                  </a:lnTo>
                  <a:lnTo>
                    <a:pt x="14941" y="149412"/>
                  </a:lnTo>
                  <a:lnTo>
                    <a:pt x="14941" y="134471"/>
                  </a:lnTo>
                  <a:close/>
                  <a:moveTo>
                    <a:pt x="186764" y="130735"/>
                  </a:moveTo>
                  <a:cubicBezTo>
                    <a:pt x="189874" y="130735"/>
                    <a:pt x="192526" y="131828"/>
                    <a:pt x="194702" y="134004"/>
                  </a:cubicBezTo>
                  <a:cubicBezTo>
                    <a:pt x="196878" y="136180"/>
                    <a:pt x="197970" y="138832"/>
                    <a:pt x="197970" y="141941"/>
                  </a:cubicBezTo>
                  <a:cubicBezTo>
                    <a:pt x="197970" y="145051"/>
                    <a:pt x="196878" y="147703"/>
                    <a:pt x="194702" y="149879"/>
                  </a:cubicBezTo>
                  <a:cubicBezTo>
                    <a:pt x="192526" y="152055"/>
                    <a:pt x="189874" y="153147"/>
                    <a:pt x="186764" y="153147"/>
                  </a:cubicBezTo>
                  <a:cubicBezTo>
                    <a:pt x="183655" y="153147"/>
                    <a:pt x="181003" y="152055"/>
                    <a:pt x="178827" y="149879"/>
                  </a:cubicBezTo>
                  <a:cubicBezTo>
                    <a:pt x="176651" y="147703"/>
                    <a:pt x="175559" y="145051"/>
                    <a:pt x="175559" y="141941"/>
                  </a:cubicBezTo>
                  <a:cubicBezTo>
                    <a:pt x="175559" y="138832"/>
                    <a:pt x="176651" y="136180"/>
                    <a:pt x="178827" y="134004"/>
                  </a:cubicBezTo>
                  <a:cubicBezTo>
                    <a:pt x="181003" y="131828"/>
                    <a:pt x="183655" y="130735"/>
                    <a:pt x="186764" y="130735"/>
                  </a:cubicBezTo>
                  <a:close/>
                  <a:moveTo>
                    <a:pt x="0" y="119530"/>
                  </a:moveTo>
                  <a:lnTo>
                    <a:pt x="0" y="164353"/>
                  </a:lnTo>
                  <a:lnTo>
                    <a:pt x="209176" y="164353"/>
                  </a:lnTo>
                  <a:lnTo>
                    <a:pt x="209176" y="1195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3200"/>
              </a:pPr>
              <a:endParaRPr sz="5689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401" name="Google Shape;1401;p129"/>
            <p:cNvSpPr/>
            <p:nvPr/>
          </p:nvSpPr>
          <p:spPr>
            <a:xfrm>
              <a:off x="2042252" y="1270967"/>
              <a:ext cx="402554" cy="307043"/>
            </a:xfrm>
            <a:custGeom>
              <a:avLst/>
              <a:gdLst/>
              <a:ahLst/>
              <a:cxnLst/>
              <a:rect l="l" t="t" r="r" b="b"/>
              <a:pathLst>
                <a:path w="194236" h="179295" extrusionOk="0">
                  <a:moveTo>
                    <a:pt x="82177" y="0"/>
                  </a:moveTo>
                  <a:cubicBezTo>
                    <a:pt x="80151" y="0"/>
                    <a:pt x="78404" y="738"/>
                    <a:pt x="76929" y="2223"/>
                  </a:cubicBezTo>
                  <a:cubicBezTo>
                    <a:pt x="75444" y="3698"/>
                    <a:pt x="74706" y="5444"/>
                    <a:pt x="74706" y="7471"/>
                  </a:cubicBezTo>
                  <a:lnTo>
                    <a:pt x="74706" y="59765"/>
                  </a:lnTo>
                  <a:lnTo>
                    <a:pt x="44824" y="59765"/>
                  </a:lnTo>
                  <a:cubicBezTo>
                    <a:pt x="41556" y="59765"/>
                    <a:pt x="39258" y="61287"/>
                    <a:pt x="37942" y="64322"/>
                  </a:cubicBezTo>
                  <a:cubicBezTo>
                    <a:pt x="36616" y="67506"/>
                    <a:pt x="37157" y="70233"/>
                    <a:pt x="39576" y="72493"/>
                  </a:cubicBezTo>
                  <a:lnTo>
                    <a:pt x="91870" y="124787"/>
                  </a:lnTo>
                  <a:cubicBezTo>
                    <a:pt x="93271" y="126262"/>
                    <a:pt x="95017" y="127000"/>
                    <a:pt x="97118" y="127000"/>
                  </a:cubicBezTo>
                  <a:cubicBezTo>
                    <a:pt x="99219" y="127000"/>
                    <a:pt x="100975" y="126262"/>
                    <a:pt x="102375" y="124787"/>
                  </a:cubicBezTo>
                  <a:lnTo>
                    <a:pt x="154670" y="72493"/>
                  </a:lnTo>
                  <a:cubicBezTo>
                    <a:pt x="157079" y="70233"/>
                    <a:pt x="157620" y="67506"/>
                    <a:pt x="156304" y="64322"/>
                  </a:cubicBezTo>
                  <a:cubicBezTo>
                    <a:pt x="154978" y="61287"/>
                    <a:pt x="152680" y="59765"/>
                    <a:pt x="149412" y="59765"/>
                  </a:cubicBezTo>
                  <a:lnTo>
                    <a:pt x="119530" y="59765"/>
                  </a:lnTo>
                  <a:lnTo>
                    <a:pt x="119530" y="7471"/>
                  </a:lnTo>
                  <a:cubicBezTo>
                    <a:pt x="119530" y="5444"/>
                    <a:pt x="118792" y="3698"/>
                    <a:pt x="117317" y="2223"/>
                  </a:cubicBezTo>
                  <a:cubicBezTo>
                    <a:pt x="115832" y="738"/>
                    <a:pt x="114086" y="0"/>
                    <a:pt x="112059" y="0"/>
                  </a:cubicBezTo>
                  <a:close/>
                  <a:moveTo>
                    <a:pt x="141942" y="149412"/>
                  </a:moveTo>
                  <a:cubicBezTo>
                    <a:pt x="143968" y="149412"/>
                    <a:pt x="145714" y="150149"/>
                    <a:pt x="147199" y="151634"/>
                  </a:cubicBezTo>
                  <a:cubicBezTo>
                    <a:pt x="148674" y="153110"/>
                    <a:pt x="149412" y="154856"/>
                    <a:pt x="149412" y="156882"/>
                  </a:cubicBezTo>
                  <a:cubicBezTo>
                    <a:pt x="149412" y="158909"/>
                    <a:pt x="148674" y="160655"/>
                    <a:pt x="147199" y="162140"/>
                  </a:cubicBezTo>
                  <a:cubicBezTo>
                    <a:pt x="145714" y="163615"/>
                    <a:pt x="143968" y="164353"/>
                    <a:pt x="141942" y="164353"/>
                  </a:cubicBezTo>
                  <a:cubicBezTo>
                    <a:pt x="139915" y="164353"/>
                    <a:pt x="138169" y="163615"/>
                    <a:pt x="136693" y="162140"/>
                  </a:cubicBezTo>
                  <a:cubicBezTo>
                    <a:pt x="135209" y="160655"/>
                    <a:pt x="134471" y="158909"/>
                    <a:pt x="134471" y="156882"/>
                  </a:cubicBezTo>
                  <a:cubicBezTo>
                    <a:pt x="134471" y="154856"/>
                    <a:pt x="135209" y="153110"/>
                    <a:pt x="136693" y="151634"/>
                  </a:cubicBezTo>
                  <a:cubicBezTo>
                    <a:pt x="138169" y="150149"/>
                    <a:pt x="139915" y="149412"/>
                    <a:pt x="141942" y="149412"/>
                  </a:cubicBezTo>
                  <a:close/>
                  <a:moveTo>
                    <a:pt x="171824" y="149412"/>
                  </a:moveTo>
                  <a:cubicBezTo>
                    <a:pt x="173850" y="149412"/>
                    <a:pt x="175596" y="150149"/>
                    <a:pt x="177081" y="151634"/>
                  </a:cubicBezTo>
                  <a:cubicBezTo>
                    <a:pt x="178557" y="153110"/>
                    <a:pt x="179294" y="154856"/>
                    <a:pt x="179294" y="156882"/>
                  </a:cubicBezTo>
                  <a:cubicBezTo>
                    <a:pt x="179294" y="158909"/>
                    <a:pt x="178557" y="160655"/>
                    <a:pt x="177081" y="162140"/>
                  </a:cubicBezTo>
                  <a:cubicBezTo>
                    <a:pt x="175596" y="163615"/>
                    <a:pt x="173850" y="164353"/>
                    <a:pt x="171824" y="164353"/>
                  </a:cubicBezTo>
                  <a:cubicBezTo>
                    <a:pt x="169797" y="164353"/>
                    <a:pt x="168051" y="163615"/>
                    <a:pt x="166576" y="162140"/>
                  </a:cubicBezTo>
                  <a:cubicBezTo>
                    <a:pt x="165091" y="160655"/>
                    <a:pt x="164353" y="158909"/>
                    <a:pt x="164353" y="156882"/>
                  </a:cubicBezTo>
                  <a:cubicBezTo>
                    <a:pt x="164353" y="154856"/>
                    <a:pt x="165091" y="153110"/>
                    <a:pt x="166576" y="151634"/>
                  </a:cubicBezTo>
                  <a:cubicBezTo>
                    <a:pt x="168051" y="150149"/>
                    <a:pt x="169797" y="149412"/>
                    <a:pt x="171824" y="149412"/>
                  </a:cubicBezTo>
                  <a:close/>
                  <a:moveTo>
                    <a:pt x="11206" y="119529"/>
                  </a:moveTo>
                  <a:cubicBezTo>
                    <a:pt x="8097" y="119529"/>
                    <a:pt x="5445" y="120622"/>
                    <a:pt x="3269" y="122798"/>
                  </a:cubicBezTo>
                  <a:cubicBezTo>
                    <a:pt x="1093" y="124974"/>
                    <a:pt x="1" y="127626"/>
                    <a:pt x="1" y="130735"/>
                  </a:cubicBezTo>
                  <a:lnTo>
                    <a:pt x="1" y="168088"/>
                  </a:lnTo>
                  <a:cubicBezTo>
                    <a:pt x="1" y="171198"/>
                    <a:pt x="1093" y="173850"/>
                    <a:pt x="3269" y="176026"/>
                  </a:cubicBezTo>
                  <a:cubicBezTo>
                    <a:pt x="5445" y="178202"/>
                    <a:pt x="8097" y="179294"/>
                    <a:pt x="11206" y="179294"/>
                  </a:cubicBezTo>
                  <a:lnTo>
                    <a:pt x="183030" y="179294"/>
                  </a:lnTo>
                  <a:cubicBezTo>
                    <a:pt x="186139" y="179294"/>
                    <a:pt x="188791" y="178202"/>
                    <a:pt x="190967" y="176026"/>
                  </a:cubicBezTo>
                  <a:cubicBezTo>
                    <a:pt x="193143" y="173850"/>
                    <a:pt x="194236" y="171198"/>
                    <a:pt x="194236" y="168088"/>
                  </a:cubicBezTo>
                  <a:lnTo>
                    <a:pt x="194236" y="130735"/>
                  </a:lnTo>
                  <a:cubicBezTo>
                    <a:pt x="194236" y="127626"/>
                    <a:pt x="193143" y="124974"/>
                    <a:pt x="190967" y="122798"/>
                  </a:cubicBezTo>
                  <a:cubicBezTo>
                    <a:pt x="188791" y="120622"/>
                    <a:pt x="186139" y="119529"/>
                    <a:pt x="183030" y="119529"/>
                  </a:cubicBezTo>
                  <a:lnTo>
                    <a:pt x="128868" y="119529"/>
                  </a:lnTo>
                  <a:lnTo>
                    <a:pt x="112993" y="135404"/>
                  </a:lnTo>
                  <a:cubicBezTo>
                    <a:pt x="108483" y="139765"/>
                    <a:pt x="103188" y="141941"/>
                    <a:pt x="97118" y="141941"/>
                  </a:cubicBezTo>
                  <a:cubicBezTo>
                    <a:pt x="91048" y="141941"/>
                    <a:pt x="85753" y="139765"/>
                    <a:pt x="81243" y="135404"/>
                  </a:cubicBezTo>
                  <a:lnTo>
                    <a:pt x="65490" y="1195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3200"/>
              </a:pPr>
              <a:endParaRPr sz="5689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402" name="Google Shape;1402;p129"/>
            <p:cNvSpPr/>
            <p:nvPr/>
          </p:nvSpPr>
          <p:spPr>
            <a:xfrm>
              <a:off x="1527852" y="287028"/>
              <a:ext cx="360380" cy="493884"/>
            </a:xfrm>
            <a:custGeom>
              <a:avLst/>
              <a:gdLst/>
              <a:ahLst/>
              <a:cxnLst/>
              <a:rect l="l" t="t" r="r" b="b"/>
              <a:pathLst>
                <a:path w="239058" h="164354" extrusionOk="0">
                  <a:moveTo>
                    <a:pt x="149411" y="29883"/>
                  </a:moveTo>
                  <a:lnTo>
                    <a:pt x="149411" y="44824"/>
                  </a:lnTo>
                  <a:lnTo>
                    <a:pt x="209176" y="44824"/>
                  </a:lnTo>
                  <a:lnTo>
                    <a:pt x="209176" y="29883"/>
                  </a:lnTo>
                  <a:close/>
                  <a:moveTo>
                    <a:pt x="149411" y="59765"/>
                  </a:moveTo>
                  <a:lnTo>
                    <a:pt x="149411" y="74706"/>
                  </a:lnTo>
                  <a:lnTo>
                    <a:pt x="209176" y="74706"/>
                  </a:lnTo>
                  <a:lnTo>
                    <a:pt x="209176" y="59765"/>
                  </a:lnTo>
                  <a:close/>
                  <a:moveTo>
                    <a:pt x="119529" y="44824"/>
                  </a:moveTo>
                  <a:lnTo>
                    <a:pt x="119529" y="89647"/>
                  </a:lnTo>
                  <a:lnTo>
                    <a:pt x="74706" y="89647"/>
                  </a:lnTo>
                  <a:lnTo>
                    <a:pt x="74706" y="44824"/>
                  </a:lnTo>
                  <a:close/>
                  <a:moveTo>
                    <a:pt x="59764" y="29883"/>
                  </a:moveTo>
                  <a:lnTo>
                    <a:pt x="59764" y="104588"/>
                  </a:lnTo>
                  <a:lnTo>
                    <a:pt x="134470" y="104588"/>
                  </a:lnTo>
                  <a:lnTo>
                    <a:pt x="134470" y="29883"/>
                  </a:lnTo>
                  <a:close/>
                  <a:moveTo>
                    <a:pt x="149411" y="89647"/>
                  </a:moveTo>
                  <a:lnTo>
                    <a:pt x="149411" y="104588"/>
                  </a:lnTo>
                  <a:lnTo>
                    <a:pt x="209176" y="104588"/>
                  </a:lnTo>
                  <a:lnTo>
                    <a:pt x="209176" y="89647"/>
                  </a:lnTo>
                  <a:close/>
                  <a:moveTo>
                    <a:pt x="59764" y="119530"/>
                  </a:moveTo>
                  <a:lnTo>
                    <a:pt x="59764" y="134471"/>
                  </a:lnTo>
                  <a:lnTo>
                    <a:pt x="134470" y="134471"/>
                  </a:lnTo>
                  <a:lnTo>
                    <a:pt x="134470" y="119530"/>
                  </a:lnTo>
                  <a:close/>
                  <a:moveTo>
                    <a:pt x="149411" y="119530"/>
                  </a:moveTo>
                  <a:lnTo>
                    <a:pt x="149411" y="134471"/>
                  </a:lnTo>
                  <a:lnTo>
                    <a:pt x="209176" y="134471"/>
                  </a:lnTo>
                  <a:lnTo>
                    <a:pt x="209176" y="119530"/>
                  </a:lnTo>
                  <a:close/>
                  <a:moveTo>
                    <a:pt x="29882" y="29883"/>
                  </a:moveTo>
                  <a:lnTo>
                    <a:pt x="29882" y="141941"/>
                  </a:lnTo>
                  <a:cubicBezTo>
                    <a:pt x="29882" y="143968"/>
                    <a:pt x="29145" y="145714"/>
                    <a:pt x="27669" y="147199"/>
                  </a:cubicBezTo>
                  <a:cubicBezTo>
                    <a:pt x="26184" y="148674"/>
                    <a:pt x="24438" y="149412"/>
                    <a:pt x="22412" y="149412"/>
                  </a:cubicBezTo>
                  <a:cubicBezTo>
                    <a:pt x="20385" y="149412"/>
                    <a:pt x="18639" y="148674"/>
                    <a:pt x="17164" y="147199"/>
                  </a:cubicBezTo>
                  <a:cubicBezTo>
                    <a:pt x="15679" y="145714"/>
                    <a:pt x="14941" y="143968"/>
                    <a:pt x="14941" y="141941"/>
                  </a:cubicBezTo>
                  <a:lnTo>
                    <a:pt x="14941" y="29883"/>
                  </a:lnTo>
                  <a:close/>
                  <a:moveTo>
                    <a:pt x="224117" y="14941"/>
                  </a:moveTo>
                  <a:lnTo>
                    <a:pt x="224117" y="141941"/>
                  </a:lnTo>
                  <a:cubicBezTo>
                    <a:pt x="224117" y="143968"/>
                    <a:pt x="223379" y="145714"/>
                    <a:pt x="221904" y="147199"/>
                  </a:cubicBezTo>
                  <a:cubicBezTo>
                    <a:pt x="220419" y="148674"/>
                    <a:pt x="218673" y="149412"/>
                    <a:pt x="216646" y="149412"/>
                  </a:cubicBezTo>
                  <a:lnTo>
                    <a:pt x="43544" y="149412"/>
                  </a:lnTo>
                  <a:cubicBezTo>
                    <a:pt x="44394" y="147003"/>
                    <a:pt x="44823" y="144509"/>
                    <a:pt x="44823" y="141941"/>
                  </a:cubicBezTo>
                  <a:lnTo>
                    <a:pt x="44823" y="14941"/>
                  </a:lnTo>
                  <a:close/>
                  <a:moveTo>
                    <a:pt x="29882" y="0"/>
                  </a:moveTo>
                  <a:lnTo>
                    <a:pt x="29882" y="14941"/>
                  </a:lnTo>
                  <a:lnTo>
                    <a:pt x="0" y="14941"/>
                  </a:lnTo>
                  <a:lnTo>
                    <a:pt x="0" y="141941"/>
                  </a:lnTo>
                  <a:cubicBezTo>
                    <a:pt x="0" y="148170"/>
                    <a:pt x="2176" y="153455"/>
                    <a:pt x="6537" y="157816"/>
                  </a:cubicBezTo>
                  <a:cubicBezTo>
                    <a:pt x="10898" y="162177"/>
                    <a:pt x="16183" y="164353"/>
                    <a:pt x="22412" y="164353"/>
                  </a:cubicBezTo>
                  <a:lnTo>
                    <a:pt x="216646" y="164353"/>
                  </a:lnTo>
                  <a:cubicBezTo>
                    <a:pt x="222875" y="164353"/>
                    <a:pt x="228160" y="162177"/>
                    <a:pt x="232521" y="157816"/>
                  </a:cubicBezTo>
                  <a:cubicBezTo>
                    <a:pt x="236882" y="153455"/>
                    <a:pt x="239058" y="148170"/>
                    <a:pt x="239058" y="141941"/>
                  </a:cubicBezTo>
                  <a:lnTo>
                    <a:pt x="2390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3200"/>
              </a:pPr>
              <a:endParaRPr sz="5689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403" name="Google Shape;1403;p129"/>
            <p:cNvSpPr/>
            <p:nvPr/>
          </p:nvSpPr>
          <p:spPr>
            <a:xfrm>
              <a:off x="1506777" y="838549"/>
              <a:ext cx="402515" cy="493658"/>
            </a:xfrm>
            <a:custGeom>
              <a:avLst/>
              <a:gdLst/>
              <a:ahLst/>
              <a:cxnLst/>
              <a:rect l="l" t="t" r="r" b="b"/>
              <a:pathLst>
                <a:path w="179294" h="209177" extrusionOk="0">
                  <a:moveTo>
                    <a:pt x="119529" y="15875"/>
                  </a:moveTo>
                  <a:cubicBezTo>
                    <a:pt x="121789" y="16650"/>
                    <a:pt x="123386" y="17509"/>
                    <a:pt x="124320" y="18443"/>
                  </a:cubicBezTo>
                  <a:lnTo>
                    <a:pt x="160851" y="54984"/>
                  </a:lnTo>
                  <a:cubicBezTo>
                    <a:pt x="161785" y="55917"/>
                    <a:pt x="162644" y="57505"/>
                    <a:pt x="163419" y="59765"/>
                  </a:cubicBezTo>
                  <a:lnTo>
                    <a:pt x="119529" y="59765"/>
                  </a:lnTo>
                  <a:lnTo>
                    <a:pt x="119529" y="15875"/>
                  </a:lnTo>
                  <a:close/>
                  <a:moveTo>
                    <a:pt x="83699" y="65134"/>
                  </a:moveTo>
                  <a:cubicBezTo>
                    <a:pt x="84632" y="66227"/>
                    <a:pt x="85137" y="67628"/>
                    <a:pt x="85211" y="69336"/>
                  </a:cubicBezTo>
                  <a:cubicBezTo>
                    <a:pt x="85211" y="69411"/>
                    <a:pt x="85249" y="69533"/>
                    <a:pt x="85333" y="69691"/>
                  </a:cubicBezTo>
                  <a:cubicBezTo>
                    <a:pt x="85333" y="69766"/>
                    <a:pt x="85370" y="69841"/>
                    <a:pt x="85445" y="69925"/>
                  </a:cubicBezTo>
                  <a:cubicBezTo>
                    <a:pt x="85211" y="70233"/>
                    <a:pt x="85053" y="70541"/>
                    <a:pt x="84978" y="70859"/>
                  </a:cubicBezTo>
                  <a:cubicBezTo>
                    <a:pt x="84436" y="73968"/>
                    <a:pt x="84166" y="75640"/>
                    <a:pt x="84166" y="75873"/>
                  </a:cubicBezTo>
                  <a:cubicBezTo>
                    <a:pt x="83699" y="78749"/>
                    <a:pt x="83418" y="80468"/>
                    <a:pt x="83344" y="81009"/>
                  </a:cubicBezTo>
                  <a:cubicBezTo>
                    <a:pt x="82335" y="74006"/>
                    <a:pt x="82410" y="68869"/>
                    <a:pt x="83577" y="65601"/>
                  </a:cubicBezTo>
                  <a:lnTo>
                    <a:pt x="83577" y="65368"/>
                  </a:lnTo>
                  <a:cubicBezTo>
                    <a:pt x="83652" y="65293"/>
                    <a:pt x="83699" y="65209"/>
                    <a:pt x="83699" y="65134"/>
                  </a:cubicBezTo>
                  <a:close/>
                  <a:moveTo>
                    <a:pt x="128167" y="138094"/>
                  </a:moveTo>
                  <a:cubicBezTo>
                    <a:pt x="137197" y="138094"/>
                    <a:pt x="142641" y="139028"/>
                    <a:pt x="144509" y="140895"/>
                  </a:cubicBezTo>
                  <a:cubicBezTo>
                    <a:pt x="144668" y="141045"/>
                    <a:pt x="144743" y="141166"/>
                    <a:pt x="144743" y="141241"/>
                  </a:cubicBezTo>
                  <a:cubicBezTo>
                    <a:pt x="144434" y="141316"/>
                    <a:pt x="143734" y="141362"/>
                    <a:pt x="142641" y="141362"/>
                  </a:cubicBezTo>
                  <a:cubicBezTo>
                    <a:pt x="138906" y="141362"/>
                    <a:pt x="134078" y="140270"/>
                    <a:pt x="128167" y="138094"/>
                  </a:cubicBezTo>
                  <a:close/>
                  <a:moveTo>
                    <a:pt x="84044" y="110079"/>
                  </a:moveTo>
                  <a:cubicBezTo>
                    <a:pt x="88013" y="118558"/>
                    <a:pt x="92953" y="125403"/>
                    <a:pt x="98873" y="130623"/>
                  </a:cubicBezTo>
                  <a:cubicBezTo>
                    <a:pt x="99256" y="131006"/>
                    <a:pt x="99882" y="131529"/>
                    <a:pt x="100741" y="132192"/>
                  </a:cubicBezTo>
                  <a:cubicBezTo>
                    <a:pt x="101591" y="132855"/>
                    <a:pt x="102095" y="133229"/>
                    <a:pt x="102254" y="133303"/>
                  </a:cubicBezTo>
                  <a:cubicBezTo>
                    <a:pt x="90656" y="135404"/>
                    <a:pt x="79608" y="138561"/>
                    <a:pt x="69103" y="142763"/>
                  </a:cubicBezTo>
                  <a:cubicBezTo>
                    <a:pt x="70270" y="140662"/>
                    <a:pt x="72026" y="137431"/>
                    <a:pt x="74360" y="133070"/>
                  </a:cubicBezTo>
                  <a:cubicBezTo>
                    <a:pt x="78712" y="124432"/>
                    <a:pt x="81943" y="116765"/>
                    <a:pt x="84044" y="110079"/>
                  </a:cubicBezTo>
                  <a:close/>
                  <a:moveTo>
                    <a:pt x="53116" y="154548"/>
                  </a:moveTo>
                  <a:cubicBezTo>
                    <a:pt x="46495" y="164979"/>
                    <a:pt x="41163" y="171123"/>
                    <a:pt x="37120" y="172991"/>
                  </a:cubicBezTo>
                  <a:cubicBezTo>
                    <a:pt x="38128" y="170656"/>
                    <a:pt x="40061" y="167780"/>
                    <a:pt x="42900" y="164353"/>
                  </a:cubicBezTo>
                  <a:cubicBezTo>
                    <a:pt x="45739" y="160926"/>
                    <a:pt x="49147" y="157657"/>
                    <a:pt x="53116" y="154548"/>
                  </a:cubicBezTo>
                  <a:close/>
                  <a:moveTo>
                    <a:pt x="81598" y="59765"/>
                  </a:moveTo>
                  <a:cubicBezTo>
                    <a:pt x="79179" y="59765"/>
                    <a:pt x="77545" y="61324"/>
                    <a:pt x="76695" y="64434"/>
                  </a:cubicBezTo>
                  <a:cubicBezTo>
                    <a:pt x="75677" y="68328"/>
                    <a:pt x="75425" y="73286"/>
                    <a:pt x="75929" y="79319"/>
                  </a:cubicBezTo>
                  <a:cubicBezTo>
                    <a:pt x="76433" y="85351"/>
                    <a:pt x="77629" y="91552"/>
                    <a:pt x="79496" y="97939"/>
                  </a:cubicBezTo>
                  <a:cubicBezTo>
                    <a:pt x="76695" y="107745"/>
                    <a:pt x="72642" y="117933"/>
                    <a:pt x="67357" y="128522"/>
                  </a:cubicBezTo>
                  <a:cubicBezTo>
                    <a:pt x="63070" y="137235"/>
                    <a:pt x="58906" y="144901"/>
                    <a:pt x="54862" y="151513"/>
                  </a:cubicBezTo>
                  <a:cubicBezTo>
                    <a:pt x="54862" y="151354"/>
                    <a:pt x="54787" y="151205"/>
                    <a:pt x="54629" y="151046"/>
                  </a:cubicBezTo>
                  <a:cubicBezTo>
                    <a:pt x="54191" y="150316"/>
                    <a:pt x="53677" y="149952"/>
                    <a:pt x="53088" y="149952"/>
                  </a:cubicBezTo>
                  <a:cubicBezTo>
                    <a:pt x="52735" y="149952"/>
                    <a:pt x="52355" y="150083"/>
                    <a:pt x="51949" y="150346"/>
                  </a:cubicBezTo>
                  <a:cubicBezTo>
                    <a:pt x="45328" y="153847"/>
                    <a:pt x="40192" y="157601"/>
                    <a:pt x="36541" y="161608"/>
                  </a:cubicBezTo>
                  <a:cubicBezTo>
                    <a:pt x="32880" y="165614"/>
                    <a:pt x="30704" y="169181"/>
                    <a:pt x="30004" y="172290"/>
                  </a:cubicBezTo>
                  <a:cubicBezTo>
                    <a:pt x="29686" y="174317"/>
                    <a:pt x="29920" y="175718"/>
                    <a:pt x="30704" y="176493"/>
                  </a:cubicBezTo>
                  <a:cubicBezTo>
                    <a:pt x="31087" y="176801"/>
                    <a:pt x="31321" y="176997"/>
                    <a:pt x="31405" y="177081"/>
                  </a:cubicBezTo>
                  <a:lnTo>
                    <a:pt x="34206" y="178482"/>
                  </a:lnTo>
                  <a:cubicBezTo>
                    <a:pt x="35215" y="179023"/>
                    <a:pt x="36307" y="179294"/>
                    <a:pt x="37474" y="179294"/>
                  </a:cubicBezTo>
                  <a:cubicBezTo>
                    <a:pt x="44394" y="179294"/>
                    <a:pt x="53816" y="169097"/>
                    <a:pt x="65723" y="148711"/>
                  </a:cubicBezTo>
                  <a:cubicBezTo>
                    <a:pt x="79030" y="144117"/>
                    <a:pt x="94279" y="140895"/>
                    <a:pt x="111480" y="139028"/>
                  </a:cubicBezTo>
                  <a:cubicBezTo>
                    <a:pt x="116382" y="141596"/>
                    <a:pt x="121434" y="143650"/>
                    <a:pt x="126654" y="145210"/>
                  </a:cubicBezTo>
                  <a:cubicBezTo>
                    <a:pt x="131865" y="146769"/>
                    <a:pt x="136338" y="147544"/>
                    <a:pt x="140073" y="147544"/>
                  </a:cubicBezTo>
                  <a:cubicBezTo>
                    <a:pt x="145135" y="147544"/>
                    <a:pt x="147899" y="146069"/>
                    <a:pt x="148366" y="143108"/>
                  </a:cubicBezTo>
                  <a:lnTo>
                    <a:pt x="148366" y="142996"/>
                  </a:lnTo>
                  <a:lnTo>
                    <a:pt x="148599" y="142763"/>
                  </a:lnTo>
                  <a:cubicBezTo>
                    <a:pt x="148674" y="142679"/>
                    <a:pt x="148711" y="142604"/>
                    <a:pt x="148711" y="142529"/>
                  </a:cubicBezTo>
                  <a:cubicBezTo>
                    <a:pt x="149804" y="140195"/>
                    <a:pt x="149720" y="138169"/>
                    <a:pt x="148478" y="136460"/>
                  </a:cubicBezTo>
                  <a:cubicBezTo>
                    <a:pt x="146143" y="132640"/>
                    <a:pt x="139261" y="130735"/>
                    <a:pt x="127822" y="130735"/>
                  </a:cubicBezTo>
                  <a:cubicBezTo>
                    <a:pt x="123302" y="130735"/>
                    <a:pt x="118754" y="131006"/>
                    <a:pt x="114160" y="131557"/>
                  </a:cubicBezTo>
                  <a:cubicBezTo>
                    <a:pt x="110191" y="129223"/>
                    <a:pt x="106923" y="127037"/>
                    <a:pt x="104355" y="125020"/>
                  </a:cubicBezTo>
                  <a:cubicBezTo>
                    <a:pt x="97276" y="119259"/>
                    <a:pt x="91589" y="109995"/>
                    <a:pt x="87313" y="97239"/>
                  </a:cubicBezTo>
                  <a:cubicBezTo>
                    <a:pt x="88246" y="91870"/>
                    <a:pt x="88788" y="84399"/>
                    <a:pt x="88947" y="74827"/>
                  </a:cubicBezTo>
                  <a:lnTo>
                    <a:pt x="88947" y="71325"/>
                  </a:lnTo>
                  <a:cubicBezTo>
                    <a:pt x="88947" y="70933"/>
                    <a:pt x="88909" y="70625"/>
                    <a:pt x="88835" y="70392"/>
                  </a:cubicBezTo>
                  <a:cubicBezTo>
                    <a:pt x="88984" y="70233"/>
                    <a:pt x="89143" y="69925"/>
                    <a:pt x="89302" y="69458"/>
                  </a:cubicBezTo>
                  <a:cubicBezTo>
                    <a:pt x="90002" y="65797"/>
                    <a:pt x="89647" y="63154"/>
                    <a:pt x="88246" y="61520"/>
                  </a:cubicBezTo>
                  <a:cubicBezTo>
                    <a:pt x="87313" y="60353"/>
                    <a:pt x="85949" y="59765"/>
                    <a:pt x="84166" y="59765"/>
                  </a:cubicBezTo>
                  <a:close/>
                  <a:moveTo>
                    <a:pt x="104588" y="14941"/>
                  </a:moveTo>
                  <a:lnTo>
                    <a:pt x="104588" y="63500"/>
                  </a:lnTo>
                  <a:cubicBezTo>
                    <a:pt x="104588" y="66610"/>
                    <a:pt x="105681" y="69262"/>
                    <a:pt x="107857" y="71438"/>
                  </a:cubicBezTo>
                  <a:cubicBezTo>
                    <a:pt x="110032" y="73613"/>
                    <a:pt x="112684" y="74706"/>
                    <a:pt x="115794" y="74706"/>
                  </a:cubicBezTo>
                  <a:lnTo>
                    <a:pt x="164353" y="74706"/>
                  </a:lnTo>
                  <a:lnTo>
                    <a:pt x="164353" y="194235"/>
                  </a:lnTo>
                  <a:lnTo>
                    <a:pt x="14941" y="194235"/>
                  </a:lnTo>
                  <a:lnTo>
                    <a:pt x="14941" y="14941"/>
                  </a:lnTo>
                  <a:close/>
                  <a:moveTo>
                    <a:pt x="11206" y="0"/>
                  </a:moveTo>
                  <a:cubicBezTo>
                    <a:pt x="8096" y="0"/>
                    <a:pt x="5444" y="1093"/>
                    <a:pt x="3269" y="3268"/>
                  </a:cubicBezTo>
                  <a:cubicBezTo>
                    <a:pt x="1093" y="5444"/>
                    <a:pt x="0" y="8096"/>
                    <a:pt x="0" y="11206"/>
                  </a:cubicBezTo>
                  <a:lnTo>
                    <a:pt x="0" y="197971"/>
                  </a:lnTo>
                  <a:cubicBezTo>
                    <a:pt x="0" y="201080"/>
                    <a:pt x="1093" y="203732"/>
                    <a:pt x="3269" y="205908"/>
                  </a:cubicBezTo>
                  <a:cubicBezTo>
                    <a:pt x="5444" y="208084"/>
                    <a:pt x="8096" y="209176"/>
                    <a:pt x="11206" y="209176"/>
                  </a:cubicBezTo>
                  <a:lnTo>
                    <a:pt x="168088" y="209176"/>
                  </a:lnTo>
                  <a:cubicBezTo>
                    <a:pt x="171198" y="209176"/>
                    <a:pt x="173850" y="208084"/>
                    <a:pt x="176026" y="205908"/>
                  </a:cubicBezTo>
                  <a:cubicBezTo>
                    <a:pt x="178201" y="203732"/>
                    <a:pt x="179294" y="201080"/>
                    <a:pt x="179294" y="197971"/>
                  </a:cubicBezTo>
                  <a:lnTo>
                    <a:pt x="179294" y="63500"/>
                  </a:lnTo>
                  <a:cubicBezTo>
                    <a:pt x="179294" y="60390"/>
                    <a:pt x="178519" y="56963"/>
                    <a:pt x="176959" y="53228"/>
                  </a:cubicBezTo>
                  <a:cubicBezTo>
                    <a:pt x="175400" y="49493"/>
                    <a:pt x="173532" y="46532"/>
                    <a:pt x="171357" y="44357"/>
                  </a:cubicBezTo>
                  <a:lnTo>
                    <a:pt x="134937" y="7938"/>
                  </a:lnTo>
                  <a:cubicBezTo>
                    <a:pt x="132762" y="5762"/>
                    <a:pt x="129801" y="3894"/>
                    <a:pt x="126066" y="2335"/>
                  </a:cubicBezTo>
                  <a:cubicBezTo>
                    <a:pt x="122331" y="775"/>
                    <a:pt x="118904" y="0"/>
                    <a:pt x="115794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3200"/>
              </a:pPr>
              <a:endParaRPr sz="5689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grpSp>
          <p:nvGrpSpPr>
            <p:cNvPr id="1404" name="Google Shape;1404;p129"/>
            <p:cNvGrpSpPr/>
            <p:nvPr/>
          </p:nvGrpSpPr>
          <p:grpSpPr>
            <a:xfrm>
              <a:off x="5891850" y="512153"/>
              <a:ext cx="1110984" cy="604229"/>
              <a:chOff x="6519101" y="430539"/>
              <a:chExt cx="1110984" cy="604229"/>
            </a:xfrm>
          </p:grpSpPr>
          <p:grpSp>
            <p:nvGrpSpPr>
              <p:cNvPr id="1405" name="Google Shape;1405;p129"/>
              <p:cNvGrpSpPr/>
              <p:nvPr/>
            </p:nvGrpSpPr>
            <p:grpSpPr>
              <a:xfrm>
                <a:off x="6519101" y="430539"/>
                <a:ext cx="821362" cy="561906"/>
                <a:chOff x="6255525" y="317834"/>
                <a:chExt cx="1542754" cy="1182960"/>
              </a:xfrm>
            </p:grpSpPr>
            <p:sp>
              <p:nvSpPr>
                <p:cNvPr id="1406" name="Google Shape;1406;p129"/>
                <p:cNvSpPr/>
                <p:nvPr/>
              </p:nvSpPr>
              <p:spPr>
                <a:xfrm>
                  <a:off x="6255525" y="317834"/>
                  <a:ext cx="710679" cy="5666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77" h="164354" extrusionOk="0">
                      <a:moveTo>
                        <a:pt x="134470" y="14941"/>
                      </a:moveTo>
                      <a:lnTo>
                        <a:pt x="134470" y="29883"/>
                      </a:lnTo>
                      <a:lnTo>
                        <a:pt x="14941" y="29883"/>
                      </a:lnTo>
                      <a:lnTo>
                        <a:pt x="14941" y="14941"/>
                      </a:lnTo>
                      <a:close/>
                      <a:moveTo>
                        <a:pt x="186764" y="11206"/>
                      </a:moveTo>
                      <a:cubicBezTo>
                        <a:pt x="189874" y="11206"/>
                        <a:pt x="192526" y="12299"/>
                        <a:pt x="194702" y="14474"/>
                      </a:cubicBezTo>
                      <a:cubicBezTo>
                        <a:pt x="196878" y="16650"/>
                        <a:pt x="197970" y="19302"/>
                        <a:pt x="197970" y="22412"/>
                      </a:cubicBezTo>
                      <a:cubicBezTo>
                        <a:pt x="197970" y="25522"/>
                        <a:pt x="196878" y="28174"/>
                        <a:pt x="194702" y="30349"/>
                      </a:cubicBezTo>
                      <a:cubicBezTo>
                        <a:pt x="192526" y="32525"/>
                        <a:pt x="189874" y="33618"/>
                        <a:pt x="186764" y="33618"/>
                      </a:cubicBezTo>
                      <a:cubicBezTo>
                        <a:pt x="183655" y="33618"/>
                        <a:pt x="181003" y="32525"/>
                        <a:pt x="178827" y="30349"/>
                      </a:cubicBezTo>
                      <a:cubicBezTo>
                        <a:pt x="176651" y="28174"/>
                        <a:pt x="175559" y="25522"/>
                        <a:pt x="175559" y="22412"/>
                      </a:cubicBezTo>
                      <a:cubicBezTo>
                        <a:pt x="175559" y="19302"/>
                        <a:pt x="176651" y="16650"/>
                        <a:pt x="178827" y="14474"/>
                      </a:cubicBezTo>
                      <a:cubicBezTo>
                        <a:pt x="181003" y="12299"/>
                        <a:pt x="183655" y="11206"/>
                        <a:pt x="186764" y="11206"/>
                      </a:cubicBezTo>
                      <a:close/>
                      <a:moveTo>
                        <a:pt x="0" y="0"/>
                      </a:moveTo>
                      <a:lnTo>
                        <a:pt x="0" y="44824"/>
                      </a:lnTo>
                      <a:lnTo>
                        <a:pt x="209176" y="44824"/>
                      </a:lnTo>
                      <a:lnTo>
                        <a:pt x="209176" y="0"/>
                      </a:lnTo>
                      <a:close/>
                      <a:moveTo>
                        <a:pt x="134470" y="74706"/>
                      </a:moveTo>
                      <a:lnTo>
                        <a:pt x="134470" y="89647"/>
                      </a:lnTo>
                      <a:lnTo>
                        <a:pt x="14941" y="89647"/>
                      </a:lnTo>
                      <a:lnTo>
                        <a:pt x="14941" y="74706"/>
                      </a:lnTo>
                      <a:close/>
                      <a:moveTo>
                        <a:pt x="186764" y="70971"/>
                      </a:moveTo>
                      <a:cubicBezTo>
                        <a:pt x="189874" y="70971"/>
                        <a:pt x="192526" y="72063"/>
                        <a:pt x="194702" y="74239"/>
                      </a:cubicBezTo>
                      <a:cubicBezTo>
                        <a:pt x="196878" y="76415"/>
                        <a:pt x="197970" y="79067"/>
                        <a:pt x="197970" y="82177"/>
                      </a:cubicBezTo>
                      <a:cubicBezTo>
                        <a:pt x="197970" y="85286"/>
                        <a:pt x="196878" y="87938"/>
                        <a:pt x="194702" y="90114"/>
                      </a:cubicBezTo>
                      <a:cubicBezTo>
                        <a:pt x="192526" y="92290"/>
                        <a:pt x="189874" y="93383"/>
                        <a:pt x="186764" y="93383"/>
                      </a:cubicBezTo>
                      <a:cubicBezTo>
                        <a:pt x="183655" y="93383"/>
                        <a:pt x="181003" y="92290"/>
                        <a:pt x="178827" y="90114"/>
                      </a:cubicBezTo>
                      <a:cubicBezTo>
                        <a:pt x="176651" y="87938"/>
                        <a:pt x="175559" y="85286"/>
                        <a:pt x="175559" y="82177"/>
                      </a:cubicBezTo>
                      <a:cubicBezTo>
                        <a:pt x="175559" y="79067"/>
                        <a:pt x="176651" y="76415"/>
                        <a:pt x="178827" y="74239"/>
                      </a:cubicBezTo>
                      <a:cubicBezTo>
                        <a:pt x="181003" y="72063"/>
                        <a:pt x="183655" y="70971"/>
                        <a:pt x="186764" y="70971"/>
                      </a:cubicBezTo>
                      <a:close/>
                      <a:moveTo>
                        <a:pt x="0" y="59765"/>
                      </a:moveTo>
                      <a:lnTo>
                        <a:pt x="0" y="104588"/>
                      </a:lnTo>
                      <a:lnTo>
                        <a:pt x="209176" y="104588"/>
                      </a:lnTo>
                      <a:lnTo>
                        <a:pt x="209176" y="59765"/>
                      </a:lnTo>
                      <a:close/>
                      <a:moveTo>
                        <a:pt x="134470" y="134471"/>
                      </a:moveTo>
                      <a:lnTo>
                        <a:pt x="134470" y="149412"/>
                      </a:lnTo>
                      <a:lnTo>
                        <a:pt x="14941" y="149412"/>
                      </a:lnTo>
                      <a:lnTo>
                        <a:pt x="14941" y="134471"/>
                      </a:lnTo>
                      <a:close/>
                      <a:moveTo>
                        <a:pt x="186764" y="130735"/>
                      </a:moveTo>
                      <a:cubicBezTo>
                        <a:pt x="189874" y="130735"/>
                        <a:pt x="192526" y="131828"/>
                        <a:pt x="194702" y="134004"/>
                      </a:cubicBezTo>
                      <a:cubicBezTo>
                        <a:pt x="196878" y="136180"/>
                        <a:pt x="197970" y="138832"/>
                        <a:pt x="197970" y="141941"/>
                      </a:cubicBezTo>
                      <a:cubicBezTo>
                        <a:pt x="197970" y="145051"/>
                        <a:pt x="196878" y="147703"/>
                        <a:pt x="194702" y="149879"/>
                      </a:cubicBezTo>
                      <a:cubicBezTo>
                        <a:pt x="192526" y="152055"/>
                        <a:pt x="189874" y="153147"/>
                        <a:pt x="186764" y="153147"/>
                      </a:cubicBezTo>
                      <a:cubicBezTo>
                        <a:pt x="183655" y="153147"/>
                        <a:pt x="181003" y="152055"/>
                        <a:pt x="178827" y="149879"/>
                      </a:cubicBezTo>
                      <a:cubicBezTo>
                        <a:pt x="176651" y="147703"/>
                        <a:pt x="175559" y="145051"/>
                        <a:pt x="175559" y="141941"/>
                      </a:cubicBezTo>
                      <a:cubicBezTo>
                        <a:pt x="175559" y="138832"/>
                        <a:pt x="176651" y="136180"/>
                        <a:pt x="178827" y="134004"/>
                      </a:cubicBezTo>
                      <a:cubicBezTo>
                        <a:pt x="181003" y="131828"/>
                        <a:pt x="183655" y="130735"/>
                        <a:pt x="186764" y="130735"/>
                      </a:cubicBezTo>
                      <a:close/>
                      <a:moveTo>
                        <a:pt x="0" y="119530"/>
                      </a:moveTo>
                      <a:lnTo>
                        <a:pt x="0" y="164353"/>
                      </a:lnTo>
                      <a:lnTo>
                        <a:pt x="209176" y="164353"/>
                      </a:lnTo>
                      <a:lnTo>
                        <a:pt x="209176" y="1195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62533" tIns="162533" rIns="162533" bIns="162533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3200"/>
                  </a:pPr>
                  <a:endParaRPr sz="5689">
                    <a:latin typeface="Helvetica Neue Light"/>
                    <a:ea typeface="Helvetica Neue Light"/>
                    <a:cs typeface="Helvetica Neue Light"/>
                    <a:sym typeface="Helvetica Neue Light"/>
                  </a:endParaRPr>
                </a:p>
              </p:txBody>
            </p:sp>
            <p:sp>
              <p:nvSpPr>
                <p:cNvPr id="1407" name="Google Shape;1407;p129"/>
                <p:cNvSpPr/>
                <p:nvPr/>
              </p:nvSpPr>
              <p:spPr>
                <a:xfrm>
                  <a:off x="6678725" y="934184"/>
                  <a:ext cx="710679" cy="5666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77" h="164354" extrusionOk="0">
                      <a:moveTo>
                        <a:pt x="134470" y="14941"/>
                      </a:moveTo>
                      <a:lnTo>
                        <a:pt x="134470" y="29883"/>
                      </a:lnTo>
                      <a:lnTo>
                        <a:pt x="14941" y="29883"/>
                      </a:lnTo>
                      <a:lnTo>
                        <a:pt x="14941" y="14941"/>
                      </a:lnTo>
                      <a:close/>
                      <a:moveTo>
                        <a:pt x="186764" y="11206"/>
                      </a:moveTo>
                      <a:cubicBezTo>
                        <a:pt x="189874" y="11206"/>
                        <a:pt x="192526" y="12299"/>
                        <a:pt x="194702" y="14474"/>
                      </a:cubicBezTo>
                      <a:cubicBezTo>
                        <a:pt x="196878" y="16650"/>
                        <a:pt x="197970" y="19302"/>
                        <a:pt x="197970" y="22412"/>
                      </a:cubicBezTo>
                      <a:cubicBezTo>
                        <a:pt x="197970" y="25522"/>
                        <a:pt x="196878" y="28174"/>
                        <a:pt x="194702" y="30349"/>
                      </a:cubicBezTo>
                      <a:cubicBezTo>
                        <a:pt x="192526" y="32525"/>
                        <a:pt x="189874" y="33618"/>
                        <a:pt x="186764" y="33618"/>
                      </a:cubicBezTo>
                      <a:cubicBezTo>
                        <a:pt x="183655" y="33618"/>
                        <a:pt x="181003" y="32525"/>
                        <a:pt x="178827" y="30349"/>
                      </a:cubicBezTo>
                      <a:cubicBezTo>
                        <a:pt x="176651" y="28174"/>
                        <a:pt x="175559" y="25522"/>
                        <a:pt x="175559" y="22412"/>
                      </a:cubicBezTo>
                      <a:cubicBezTo>
                        <a:pt x="175559" y="19302"/>
                        <a:pt x="176651" y="16650"/>
                        <a:pt x="178827" y="14474"/>
                      </a:cubicBezTo>
                      <a:cubicBezTo>
                        <a:pt x="181003" y="12299"/>
                        <a:pt x="183655" y="11206"/>
                        <a:pt x="186764" y="11206"/>
                      </a:cubicBezTo>
                      <a:close/>
                      <a:moveTo>
                        <a:pt x="0" y="0"/>
                      </a:moveTo>
                      <a:lnTo>
                        <a:pt x="0" y="44824"/>
                      </a:lnTo>
                      <a:lnTo>
                        <a:pt x="209176" y="44824"/>
                      </a:lnTo>
                      <a:lnTo>
                        <a:pt x="209176" y="0"/>
                      </a:lnTo>
                      <a:close/>
                      <a:moveTo>
                        <a:pt x="134470" y="74706"/>
                      </a:moveTo>
                      <a:lnTo>
                        <a:pt x="134470" y="89647"/>
                      </a:lnTo>
                      <a:lnTo>
                        <a:pt x="14941" y="89647"/>
                      </a:lnTo>
                      <a:lnTo>
                        <a:pt x="14941" y="74706"/>
                      </a:lnTo>
                      <a:close/>
                      <a:moveTo>
                        <a:pt x="186764" y="70971"/>
                      </a:moveTo>
                      <a:cubicBezTo>
                        <a:pt x="189874" y="70971"/>
                        <a:pt x="192526" y="72063"/>
                        <a:pt x="194702" y="74239"/>
                      </a:cubicBezTo>
                      <a:cubicBezTo>
                        <a:pt x="196878" y="76415"/>
                        <a:pt x="197970" y="79067"/>
                        <a:pt x="197970" y="82177"/>
                      </a:cubicBezTo>
                      <a:cubicBezTo>
                        <a:pt x="197970" y="85286"/>
                        <a:pt x="196878" y="87938"/>
                        <a:pt x="194702" y="90114"/>
                      </a:cubicBezTo>
                      <a:cubicBezTo>
                        <a:pt x="192526" y="92290"/>
                        <a:pt x="189874" y="93383"/>
                        <a:pt x="186764" y="93383"/>
                      </a:cubicBezTo>
                      <a:cubicBezTo>
                        <a:pt x="183655" y="93383"/>
                        <a:pt x="181003" y="92290"/>
                        <a:pt x="178827" y="90114"/>
                      </a:cubicBezTo>
                      <a:cubicBezTo>
                        <a:pt x="176651" y="87938"/>
                        <a:pt x="175559" y="85286"/>
                        <a:pt x="175559" y="82177"/>
                      </a:cubicBezTo>
                      <a:cubicBezTo>
                        <a:pt x="175559" y="79067"/>
                        <a:pt x="176651" y="76415"/>
                        <a:pt x="178827" y="74239"/>
                      </a:cubicBezTo>
                      <a:cubicBezTo>
                        <a:pt x="181003" y="72063"/>
                        <a:pt x="183655" y="70971"/>
                        <a:pt x="186764" y="70971"/>
                      </a:cubicBezTo>
                      <a:close/>
                      <a:moveTo>
                        <a:pt x="0" y="59765"/>
                      </a:moveTo>
                      <a:lnTo>
                        <a:pt x="0" y="104588"/>
                      </a:lnTo>
                      <a:lnTo>
                        <a:pt x="209176" y="104588"/>
                      </a:lnTo>
                      <a:lnTo>
                        <a:pt x="209176" y="59765"/>
                      </a:lnTo>
                      <a:close/>
                      <a:moveTo>
                        <a:pt x="134470" y="134471"/>
                      </a:moveTo>
                      <a:lnTo>
                        <a:pt x="134470" y="149412"/>
                      </a:lnTo>
                      <a:lnTo>
                        <a:pt x="14941" y="149412"/>
                      </a:lnTo>
                      <a:lnTo>
                        <a:pt x="14941" y="134471"/>
                      </a:lnTo>
                      <a:close/>
                      <a:moveTo>
                        <a:pt x="186764" y="130735"/>
                      </a:moveTo>
                      <a:cubicBezTo>
                        <a:pt x="189874" y="130735"/>
                        <a:pt x="192526" y="131828"/>
                        <a:pt x="194702" y="134004"/>
                      </a:cubicBezTo>
                      <a:cubicBezTo>
                        <a:pt x="196878" y="136180"/>
                        <a:pt x="197970" y="138832"/>
                        <a:pt x="197970" y="141941"/>
                      </a:cubicBezTo>
                      <a:cubicBezTo>
                        <a:pt x="197970" y="145051"/>
                        <a:pt x="196878" y="147703"/>
                        <a:pt x="194702" y="149879"/>
                      </a:cubicBezTo>
                      <a:cubicBezTo>
                        <a:pt x="192526" y="152055"/>
                        <a:pt x="189874" y="153147"/>
                        <a:pt x="186764" y="153147"/>
                      </a:cubicBezTo>
                      <a:cubicBezTo>
                        <a:pt x="183655" y="153147"/>
                        <a:pt x="181003" y="152055"/>
                        <a:pt x="178827" y="149879"/>
                      </a:cubicBezTo>
                      <a:cubicBezTo>
                        <a:pt x="176651" y="147703"/>
                        <a:pt x="175559" y="145051"/>
                        <a:pt x="175559" y="141941"/>
                      </a:cubicBezTo>
                      <a:cubicBezTo>
                        <a:pt x="175559" y="138832"/>
                        <a:pt x="176651" y="136180"/>
                        <a:pt x="178827" y="134004"/>
                      </a:cubicBezTo>
                      <a:cubicBezTo>
                        <a:pt x="181003" y="131828"/>
                        <a:pt x="183655" y="130735"/>
                        <a:pt x="186764" y="130735"/>
                      </a:cubicBezTo>
                      <a:close/>
                      <a:moveTo>
                        <a:pt x="0" y="119530"/>
                      </a:moveTo>
                      <a:lnTo>
                        <a:pt x="0" y="164353"/>
                      </a:lnTo>
                      <a:lnTo>
                        <a:pt x="209176" y="164353"/>
                      </a:lnTo>
                      <a:lnTo>
                        <a:pt x="209176" y="1195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62533" tIns="162533" rIns="162533" bIns="162533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3200"/>
                  </a:pPr>
                  <a:endParaRPr sz="5689">
                    <a:latin typeface="Helvetica Neue Light"/>
                    <a:ea typeface="Helvetica Neue Light"/>
                    <a:cs typeface="Helvetica Neue Light"/>
                    <a:sym typeface="Helvetica Neue Light"/>
                  </a:endParaRPr>
                </a:p>
              </p:txBody>
            </p:sp>
            <p:sp>
              <p:nvSpPr>
                <p:cNvPr id="1408" name="Google Shape;1408;p129"/>
                <p:cNvSpPr/>
                <p:nvPr/>
              </p:nvSpPr>
              <p:spPr>
                <a:xfrm>
                  <a:off x="7087600" y="317834"/>
                  <a:ext cx="710679" cy="5666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77" h="164354" extrusionOk="0">
                      <a:moveTo>
                        <a:pt x="134470" y="14941"/>
                      </a:moveTo>
                      <a:lnTo>
                        <a:pt x="134470" y="29883"/>
                      </a:lnTo>
                      <a:lnTo>
                        <a:pt x="14941" y="29883"/>
                      </a:lnTo>
                      <a:lnTo>
                        <a:pt x="14941" y="14941"/>
                      </a:lnTo>
                      <a:close/>
                      <a:moveTo>
                        <a:pt x="186764" y="11206"/>
                      </a:moveTo>
                      <a:cubicBezTo>
                        <a:pt x="189874" y="11206"/>
                        <a:pt x="192526" y="12299"/>
                        <a:pt x="194702" y="14474"/>
                      </a:cubicBezTo>
                      <a:cubicBezTo>
                        <a:pt x="196878" y="16650"/>
                        <a:pt x="197970" y="19302"/>
                        <a:pt x="197970" y="22412"/>
                      </a:cubicBezTo>
                      <a:cubicBezTo>
                        <a:pt x="197970" y="25522"/>
                        <a:pt x="196878" y="28174"/>
                        <a:pt x="194702" y="30349"/>
                      </a:cubicBezTo>
                      <a:cubicBezTo>
                        <a:pt x="192526" y="32525"/>
                        <a:pt x="189874" y="33618"/>
                        <a:pt x="186764" y="33618"/>
                      </a:cubicBezTo>
                      <a:cubicBezTo>
                        <a:pt x="183655" y="33618"/>
                        <a:pt x="181003" y="32525"/>
                        <a:pt x="178827" y="30349"/>
                      </a:cubicBezTo>
                      <a:cubicBezTo>
                        <a:pt x="176651" y="28174"/>
                        <a:pt x="175559" y="25522"/>
                        <a:pt x="175559" y="22412"/>
                      </a:cubicBezTo>
                      <a:cubicBezTo>
                        <a:pt x="175559" y="19302"/>
                        <a:pt x="176651" y="16650"/>
                        <a:pt x="178827" y="14474"/>
                      </a:cubicBezTo>
                      <a:cubicBezTo>
                        <a:pt x="181003" y="12299"/>
                        <a:pt x="183655" y="11206"/>
                        <a:pt x="186764" y="11206"/>
                      </a:cubicBezTo>
                      <a:close/>
                      <a:moveTo>
                        <a:pt x="0" y="0"/>
                      </a:moveTo>
                      <a:lnTo>
                        <a:pt x="0" y="44824"/>
                      </a:lnTo>
                      <a:lnTo>
                        <a:pt x="209176" y="44824"/>
                      </a:lnTo>
                      <a:lnTo>
                        <a:pt x="209176" y="0"/>
                      </a:lnTo>
                      <a:close/>
                      <a:moveTo>
                        <a:pt x="134470" y="74706"/>
                      </a:moveTo>
                      <a:lnTo>
                        <a:pt x="134470" y="89647"/>
                      </a:lnTo>
                      <a:lnTo>
                        <a:pt x="14941" y="89647"/>
                      </a:lnTo>
                      <a:lnTo>
                        <a:pt x="14941" y="74706"/>
                      </a:lnTo>
                      <a:close/>
                      <a:moveTo>
                        <a:pt x="186764" y="70971"/>
                      </a:moveTo>
                      <a:cubicBezTo>
                        <a:pt x="189874" y="70971"/>
                        <a:pt x="192526" y="72063"/>
                        <a:pt x="194702" y="74239"/>
                      </a:cubicBezTo>
                      <a:cubicBezTo>
                        <a:pt x="196878" y="76415"/>
                        <a:pt x="197970" y="79067"/>
                        <a:pt x="197970" y="82177"/>
                      </a:cubicBezTo>
                      <a:cubicBezTo>
                        <a:pt x="197970" y="85286"/>
                        <a:pt x="196878" y="87938"/>
                        <a:pt x="194702" y="90114"/>
                      </a:cubicBezTo>
                      <a:cubicBezTo>
                        <a:pt x="192526" y="92290"/>
                        <a:pt x="189874" y="93383"/>
                        <a:pt x="186764" y="93383"/>
                      </a:cubicBezTo>
                      <a:cubicBezTo>
                        <a:pt x="183655" y="93383"/>
                        <a:pt x="181003" y="92290"/>
                        <a:pt x="178827" y="90114"/>
                      </a:cubicBezTo>
                      <a:cubicBezTo>
                        <a:pt x="176651" y="87938"/>
                        <a:pt x="175559" y="85286"/>
                        <a:pt x="175559" y="82177"/>
                      </a:cubicBezTo>
                      <a:cubicBezTo>
                        <a:pt x="175559" y="79067"/>
                        <a:pt x="176651" y="76415"/>
                        <a:pt x="178827" y="74239"/>
                      </a:cubicBezTo>
                      <a:cubicBezTo>
                        <a:pt x="181003" y="72063"/>
                        <a:pt x="183655" y="70971"/>
                        <a:pt x="186764" y="70971"/>
                      </a:cubicBezTo>
                      <a:close/>
                      <a:moveTo>
                        <a:pt x="0" y="59765"/>
                      </a:moveTo>
                      <a:lnTo>
                        <a:pt x="0" y="104588"/>
                      </a:lnTo>
                      <a:lnTo>
                        <a:pt x="209176" y="104588"/>
                      </a:lnTo>
                      <a:lnTo>
                        <a:pt x="209176" y="59765"/>
                      </a:lnTo>
                      <a:close/>
                      <a:moveTo>
                        <a:pt x="134470" y="134471"/>
                      </a:moveTo>
                      <a:lnTo>
                        <a:pt x="134470" y="149412"/>
                      </a:lnTo>
                      <a:lnTo>
                        <a:pt x="14941" y="149412"/>
                      </a:lnTo>
                      <a:lnTo>
                        <a:pt x="14941" y="134471"/>
                      </a:lnTo>
                      <a:close/>
                      <a:moveTo>
                        <a:pt x="186764" y="130735"/>
                      </a:moveTo>
                      <a:cubicBezTo>
                        <a:pt x="189874" y="130735"/>
                        <a:pt x="192526" y="131828"/>
                        <a:pt x="194702" y="134004"/>
                      </a:cubicBezTo>
                      <a:cubicBezTo>
                        <a:pt x="196878" y="136180"/>
                        <a:pt x="197970" y="138832"/>
                        <a:pt x="197970" y="141941"/>
                      </a:cubicBezTo>
                      <a:cubicBezTo>
                        <a:pt x="197970" y="145051"/>
                        <a:pt x="196878" y="147703"/>
                        <a:pt x="194702" y="149879"/>
                      </a:cubicBezTo>
                      <a:cubicBezTo>
                        <a:pt x="192526" y="152055"/>
                        <a:pt x="189874" y="153147"/>
                        <a:pt x="186764" y="153147"/>
                      </a:cubicBezTo>
                      <a:cubicBezTo>
                        <a:pt x="183655" y="153147"/>
                        <a:pt x="181003" y="152055"/>
                        <a:pt x="178827" y="149879"/>
                      </a:cubicBezTo>
                      <a:cubicBezTo>
                        <a:pt x="176651" y="147703"/>
                        <a:pt x="175559" y="145051"/>
                        <a:pt x="175559" y="141941"/>
                      </a:cubicBezTo>
                      <a:cubicBezTo>
                        <a:pt x="175559" y="138832"/>
                        <a:pt x="176651" y="136180"/>
                        <a:pt x="178827" y="134004"/>
                      </a:cubicBezTo>
                      <a:cubicBezTo>
                        <a:pt x="181003" y="131828"/>
                        <a:pt x="183655" y="130735"/>
                        <a:pt x="186764" y="130735"/>
                      </a:cubicBezTo>
                      <a:close/>
                      <a:moveTo>
                        <a:pt x="0" y="119530"/>
                      </a:moveTo>
                      <a:lnTo>
                        <a:pt x="0" y="164353"/>
                      </a:lnTo>
                      <a:lnTo>
                        <a:pt x="209176" y="164353"/>
                      </a:lnTo>
                      <a:lnTo>
                        <a:pt x="209176" y="1195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162533" tIns="162533" rIns="162533" bIns="162533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3200"/>
                  </a:pPr>
                  <a:endParaRPr sz="5689">
                    <a:latin typeface="Helvetica Neue Light"/>
                    <a:ea typeface="Helvetica Neue Light"/>
                    <a:cs typeface="Helvetica Neue Light"/>
                    <a:sym typeface="Helvetica Neue Light"/>
                  </a:endParaRPr>
                </a:p>
              </p:txBody>
            </p:sp>
          </p:grpSp>
          <p:sp>
            <p:nvSpPr>
              <p:cNvPr id="1409" name="Google Shape;1409;p129"/>
              <p:cNvSpPr/>
              <p:nvPr/>
            </p:nvSpPr>
            <p:spPr>
              <a:xfrm>
                <a:off x="7140613" y="727725"/>
                <a:ext cx="489471" cy="307043"/>
              </a:xfrm>
              <a:custGeom>
                <a:avLst/>
                <a:gdLst/>
                <a:ahLst/>
                <a:cxnLst/>
                <a:rect l="l" t="t" r="r" b="b"/>
                <a:pathLst>
                  <a:path w="239058" h="179295" extrusionOk="0">
                    <a:moveTo>
                      <a:pt x="169610" y="14941"/>
                    </a:moveTo>
                    <a:cubicBezTo>
                      <a:pt x="167976" y="14941"/>
                      <a:pt x="166827" y="15698"/>
                      <a:pt x="166164" y="17220"/>
                    </a:cubicBezTo>
                    <a:cubicBezTo>
                      <a:pt x="165501" y="18733"/>
                      <a:pt x="165790" y="20115"/>
                      <a:pt x="167042" y="21366"/>
                    </a:cubicBezTo>
                    <a:lnTo>
                      <a:pt x="181161" y="35485"/>
                    </a:lnTo>
                    <a:lnTo>
                      <a:pt x="127000" y="89647"/>
                    </a:lnTo>
                    <a:lnTo>
                      <a:pt x="99807" y="62454"/>
                    </a:lnTo>
                    <a:cubicBezTo>
                      <a:pt x="99022" y="61670"/>
                      <a:pt x="98126" y="61287"/>
                      <a:pt x="97117" y="61287"/>
                    </a:cubicBezTo>
                    <a:cubicBezTo>
                      <a:pt x="96109" y="61287"/>
                      <a:pt x="95212" y="61670"/>
                      <a:pt x="94437" y="62454"/>
                    </a:cubicBezTo>
                    <a:lnTo>
                      <a:pt x="26147" y="130735"/>
                    </a:lnTo>
                    <a:lnTo>
                      <a:pt x="48559" y="153147"/>
                    </a:lnTo>
                    <a:lnTo>
                      <a:pt x="97117" y="104588"/>
                    </a:lnTo>
                    <a:lnTo>
                      <a:pt x="124319" y="131791"/>
                    </a:lnTo>
                    <a:cubicBezTo>
                      <a:pt x="125095" y="132566"/>
                      <a:pt x="125991" y="132958"/>
                      <a:pt x="127000" y="132958"/>
                    </a:cubicBezTo>
                    <a:cubicBezTo>
                      <a:pt x="128008" y="132958"/>
                      <a:pt x="128905" y="132566"/>
                      <a:pt x="129689" y="131791"/>
                    </a:cubicBezTo>
                    <a:lnTo>
                      <a:pt x="203573" y="57897"/>
                    </a:lnTo>
                    <a:lnTo>
                      <a:pt x="217702" y="72026"/>
                    </a:lnTo>
                    <a:cubicBezTo>
                      <a:pt x="218511" y="72836"/>
                      <a:pt x="219380" y="73241"/>
                      <a:pt x="220307" y="73241"/>
                    </a:cubicBezTo>
                    <a:cubicBezTo>
                      <a:pt x="220801" y="73241"/>
                      <a:pt x="221312" y="73125"/>
                      <a:pt x="221838" y="72894"/>
                    </a:cubicBezTo>
                    <a:cubicBezTo>
                      <a:pt x="223360" y="72231"/>
                      <a:pt x="224117" y="71092"/>
                      <a:pt x="224117" y="69458"/>
                    </a:cubicBezTo>
                    <a:lnTo>
                      <a:pt x="224117" y="18677"/>
                    </a:lnTo>
                    <a:cubicBezTo>
                      <a:pt x="224117" y="17584"/>
                      <a:pt x="223771" y="16697"/>
                      <a:pt x="223071" y="15997"/>
                    </a:cubicBezTo>
                    <a:cubicBezTo>
                      <a:pt x="222371" y="15296"/>
                      <a:pt x="221474" y="14941"/>
                      <a:pt x="220382" y="14941"/>
                    </a:cubicBezTo>
                    <a:close/>
                    <a:moveTo>
                      <a:pt x="0" y="0"/>
                    </a:moveTo>
                    <a:lnTo>
                      <a:pt x="0" y="179294"/>
                    </a:lnTo>
                    <a:lnTo>
                      <a:pt x="239058" y="179294"/>
                    </a:lnTo>
                    <a:lnTo>
                      <a:pt x="239058" y="164353"/>
                    </a:lnTo>
                    <a:lnTo>
                      <a:pt x="14941" y="164353"/>
                    </a:lnTo>
                    <a:lnTo>
                      <a:pt x="14941" y="0"/>
                    </a:lnTo>
                    <a:close/>
                  </a:path>
                </a:pathLst>
              </a:custGeom>
              <a:solidFill>
                <a:srgbClr val="980000"/>
              </a:solidFill>
              <a:ln>
                <a:noFill/>
              </a:ln>
            </p:spPr>
            <p:txBody>
              <a:bodyPr spcFirstLastPara="1" wrap="square" lIns="162533" tIns="162533" rIns="162533" bIns="162533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3200"/>
                </a:pPr>
                <a:endParaRPr sz="5689"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</p:grpSp>
        <p:sp>
          <p:nvSpPr>
            <p:cNvPr id="1410" name="Google Shape;1410;p129"/>
            <p:cNvSpPr/>
            <p:nvPr/>
          </p:nvSpPr>
          <p:spPr>
            <a:xfrm>
              <a:off x="537201" y="596215"/>
              <a:ext cx="489473" cy="436135"/>
            </a:xfrm>
            <a:custGeom>
              <a:avLst/>
              <a:gdLst/>
              <a:ahLst/>
              <a:cxnLst/>
              <a:rect l="l" t="t" r="r" b="b"/>
              <a:pathLst>
                <a:path w="179294" h="179295" extrusionOk="0">
                  <a:moveTo>
                    <a:pt x="59765" y="44824"/>
                  </a:moveTo>
                  <a:cubicBezTo>
                    <a:pt x="55637" y="44824"/>
                    <a:pt x="52117" y="46280"/>
                    <a:pt x="49203" y="49203"/>
                  </a:cubicBezTo>
                  <a:cubicBezTo>
                    <a:pt x="46280" y="52117"/>
                    <a:pt x="44824" y="55637"/>
                    <a:pt x="44824" y="59765"/>
                  </a:cubicBezTo>
                  <a:cubicBezTo>
                    <a:pt x="44824" y="63892"/>
                    <a:pt x="46280" y="67413"/>
                    <a:pt x="49203" y="70326"/>
                  </a:cubicBezTo>
                  <a:cubicBezTo>
                    <a:pt x="52117" y="73249"/>
                    <a:pt x="55637" y="74706"/>
                    <a:pt x="59765" y="74706"/>
                  </a:cubicBezTo>
                  <a:cubicBezTo>
                    <a:pt x="63892" y="74706"/>
                    <a:pt x="67413" y="73249"/>
                    <a:pt x="70326" y="70326"/>
                  </a:cubicBezTo>
                  <a:cubicBezTo>
                    <a:pt x="73249" y="67413"/>
                    <a:pt x="74706" y="63892"/>
                    <a:pt x="74706" y="59765"/>
                  </a:cubicBezTo>
                  <a:cubicBezTo>
                    <a:pt x="74706" y="55637"/>
                    <a:pt x="73249" y="52117"/>
                    <a:pt x="70326" y="49203"/>
                  </a:cubicBezTo>
                  <a:cubicBezTo>
                    <a:pt x="67413" y="46280"/>
                    <a:pt x="63892" y="44824"/>
                    <a:pt x="59765" y="44824"/>
                  </a:cubicBezTo>
                  <a:close/>
                  <a:moveTo>
                    <a:pt x="119529" y="44824"/>
                  </a:moveTo>
                  <a:cubicBezTo>
                    <a:pt x="115402" y="44824"/>
                    <a:pt x="111881" y="46280"/>
                    <a:pt x="108968" y="49203"/>
                  </a:cubicBezTo>
                  <a:cubicBezTo>
                    <a:pt x="106045" y="52117"/>
                    <a:pt x="104588" y="55637"/>
                    <a:pt x="104588" y="59765"/>
                  </a:cubicBezTo>
                  <a:cubicBezTo>
                    <a:pt x="104588" y="63892"/>
                    <a:pt x="106045" y="67413"/>
                    <a:pt x="108968" y="70326"/>
                  </a:cubicBezTo>
                  <a:cubicBezTo>
                    <a:pt x="111881" y="73249"/>
                    <a:pt x="115402" y="74706"/>
                    <a:pt x="119529" y="74706"/>
                  </a:cubicBezTo>
                  <a:cubicBezTo>
                    <a:pt x="123657" y="74706"/>
                    <a:pt x="127177" y="73249"/>
                    <a:pt x="130091" y="70326"/>
                  </a:cubicBezTo>
                  <a:cubicBezTo>
                    <a:pt x="133014" y="67413"/>
                    <a:pt x="134471" y="63892"/>
                    <a:pt x="134471" y="59765"/>
                  </a:cubicBezTo>
                  <a:cubicBezTo>
                    <a:pt x="134471" y="55637"/>
                    <a:pt x="133014" y="52117"/>
                    <a:pt x="130091" y="49203"/>
                  </a:cubicBezTo>
                  <a:cubicBezTo>
                    <a:pt x="127177" y="46280"/>
                    <a:pt x="123657" y="44824"/>
                    <a:pt x="119529" y="44824"/>
                  </a:cubicBezTo>
                  <a:close/>
                  <a:moveTo>
                    <a:pt x="54130" y="100833"/>
                  </a:moveTo>
                  <a:cubicBezTo>
                    <a:pt x="53371" y="100833"/>
                    <a:pt x="52604" y="100958"/>
                    <a:pt x="51827" y="101208"/>
                  </a:cubicBezTo>
                  <a:cubicBezTo>
                    <a:pt x="49801" y="101824"/>
                    <a:pt x="48325" y="103048"/>
                    <a:pt x="47392" y="104878"/>
                  </a:cubicBezTo>
                  <a:cubicBezTo>
                    <a:pt x="46458" y="106708"/>
                    <a:pt x="46299" y="108595"/>
                    <a:pt x="46925" y="110546"/>
                  </a:cubicBezTo>
                  <a:cubicBezTo>
                    <a:pt x="49801" y="119959"/>
                    <a:pt x="55170" y="127542"/>
                    <a:pt x="63033" y="133303"/>
                  </a:cubicBezTo>
                  <a:cubicBezTo>
                    <a:pt x="70896" y="139065"/>
                    <a:pt x="79767" y="141941"/>
                    <a:pt x="89647" y="141941"/>
                  </a:cubicBezTo>
                  <a:cubicBezTo>
                    <a:pt x="99527" y="141941"/>
                    <a:pt x="108398" y="139065"/>
                    <a:pt x="116261" y="133303"/>
                  </a:cubicBezTo>
                  <a:cubicBezTo>
                    <a:pt x="124124" y="127542"/>
                    <a:pt x="129493" y="119959"/>
                    <a:pt x="132369" y="110546"/>
                  </a:cubicBezTo>
                  <a:cubicBezTo>
                    <a:pt x="132995" y="108595"/>
                    <a:pt x="132836" y="106708"/>
                    <a:pt x="131903" y="104878"/>
                  </a:cubicBezTo>
                  <a:cubicBezTo>
                    <a:pt x="130969" y="103048"/>
                    <a:pt x="129531" y="101824"/>
                    <a:pt x="127588" y="101208"/>
                  </a:cubicBezTo>
                  <a:cubicBezTo>
                    <a:pt x="126808" y="100958"/>
                    <a:pt x="126035" y="100833"/>
                    <a:pt x="125269" y="100833"/>
                  </a:cubicBezTo>
                  <a:cubicBezTo>
                    <a:pt x="124119" y="100833"/>
                    <a:pt x="122985" y="101114"/>
                    <a:pt x="121864" y="101675"/>
                  </a:cubicBezTo>
                  <a:cubicBezTo>
                    <a:pt x="119996" y="102609"/>
                    <a:pt x="118754" y="104084"/>
                    <a:pt x="118129" y="106111"/>
                  </a:cubicBezTo>
                  <a:cubicBezTo>
                    <a:pt x="116186" y="112330"/>
                    <a:pt x="112582" y="117372"/>
                    <a:pt x="107334" y="121220"/>
                  </a:cubicBezTo>
                  <a:cubicBezTo>
                    <a:pt x="102076" y="125077"/>
                    <a:pt x="96184" y="127000"/>
                    <a:pt x="89647" y="127000"/>
                  </a:cubicBezTo>
                  <a:cubicBezTo>
                    <a:pt x="83110" y="127000"/>
                    <a:pt x="77218" y="125077"/>
                    <a:pt x="71960" y="121220"/>
                  </a:cubicBezTo>
                  <a:cubicBezTo>
                    <a:pt x="66712" y="117372"/>
                    <a:pt x="63108" y="112330"/>
                    <a:pt x="61165" y="106111"/>
                  </a:cubicBezTo>
                  <a:cubicBezTo>
                    <a:pt x="60540" y="104084"/>
                    <a:pt x="59317" y="102609"/>
                    <a:pt x="57486" y="101675"/>
                  </a:cubicBezTo>
                  <a:cubicBezTo>
                    <a:pt x="56388" y="101114"/>
                    <a:pt x="55269" y="100833"/>
                    <a:pt x="54130" y="100833"/>
                  </a:cubicBezTo>
                  <a:close/>
                  <a:moveTo>
                    <a:pt x="89647" y="14941"/>
                  </a:moveTo>
                  <a:cubicBezTo>
                    <a:pt x="99760" y="14941"/>
                    <a:pt x="109435" y="16930"/>
                    <a:pt x="118652" y="20899"/>
                  </a:cubicBezTo>
                  <a:cubicBezTo>
                    <a:pt x="127878" y="24868"/>
                    <a:pt x="135815" y="30172"/>
                    <a:pt x="142464" y="36830"/>
                  </a:cubicBezTo>
                  <a:cubicBezTo>
                    <a:pt x="149122" y="43479"/>
                    <a:pt x="154436" y="51417"/>
                    <a:pt x="158404" y="60643"/>
                  </a:cubicBezTo>
                  <a:cubicBezTo>
                    <a:pt x="162373" y="69860"/>
                    <a:pt x="164353" y="79534"/>
                    <a:pt x="164353" y="89647"/>
                  </a:cubicBezTo>
                  <a:cubicBezTo>
                    <a:pt x="164353" y="99761"/>
                    <a:pt x="162373" y="109435"/>
                    <a:pt x="158404" y="118652"/>
                  </a:cubicBezTo>
                  <a:cubicBezTo>
                    <a:pt x="154436" y="127878"/>
                    <a:pt x="149122" y="135815"/>
                    <a:pt x="142464" y="142464"/>
                  </a:cubicBezTo>
                  <a:cubicBezTo>
                    <a:pt x="135815" y="149122"/>
                    <a:pt x="127878" y="154436"/>
                    <a:pt x="118652" y="158405"/>
                  </a:cubicBezTo>
                  <a:cubicBezTo>
                    <a:pt x="109435" y="162373"/>
                    <a:pt x="99760" y="164353"/>
                    <a:pt x="89647" y="164353"/>
                  </a:cubicBezTo>
                  <a:cubicBezTo>
                    <a:pt x="79534" y="164353"/>
                    <a:pt x="69859" y="162373"/>
                    <a:pt x="60643" y="158405"/>
                  </a:cubicBezTo>
                  <a:cubicBezTo>
                    <a:pt x="51416" y="154436"/>
                    <a:pt x="43479" y="149122"/>
                    <a:pt x="36830" y="142464"/>
                  </a:cubicBezTo>
                  <a:cubicBezTo>
                    <a:pt x="30172" y="135815"/>
                    <a:pt x="24868" y="127878"/>
                    <a:pt x="20899" y="118652"/>
                  </a:cubicBezTo>
                  <a:cubicBezTo>
                    <a:pt x="16930" y="109435"/>
                    <a:pt x="14941" y="99761"/>
                    <a:pt x="14941" y="89647"/>
                  </a:cubicBezTo>
                  <a:cubicBezTo>
                    <a:pt x="14941" y="79534"/>
                    <a:pt x="16930" y="69860"/>
                    <a:pt x="20899" y="60643"/>
                  </a:cubicBezTo>
                  <a:cubicBezTo>
                    <a:pt x="24868" y="51417"/>
                    <a:pt x="30172" y="43479"/>
                    <a:pt x="36830" y="36830"/>
                  </a:cubicBezTo>
                  <a:cubicBezTo>
                    <a:pt x="43479" y="30172"/>
                    <a:pt x="51416" y="24868"/>
                    <a:pt x="60643" y="20899"/>
                  </a:cubicBezTo>
                  <a:cubicBezTo>
                    <a:pt x="69859" y="16930"/>
                    <a:pt x="79534" y="14941"/>
                    <a:pt x="89647" y="14941"/>
                  </a:cubicBezTo>
                  <a:close/>
                  <a:moveTo>
                    <a:pt x="89647" y="0"/>
                  </a:moveTo>
                  <a:cubicBezTo>
                    <a:pt x="73380" y="0"/>
                    <a:pt x="58383" y="4006"/>
                    <a:pt x="44646" y="12028"/>
                  </a:cubicBezTo>
                  <a:cubicBezTo>
                    <a:pt x="30910" y="20040"/>
                    <a:pt x="20040" y="30910"/>
                    <a:pt x="12028" y="44646"/>
                  </a:cubicBezTo>
                  <a:cubicBezTo>
                    <a:pt x="4006" y="58383"/>
                    <a:pt x="0" y="73380"/>
                    <a:pt x="0" y="89647"/>
                  </a:cubicBezTo>
                  <a:cubicBezTo>
                    <a:pt x="0" y="105914"/>
                    <a:pt x="4006" y="120912"/>
                    <a:pt x="12028" y="134648"/>
                  </a:cubicBezTo>
                  <a:cubicBezTo>
                    <a:pt x="20040" y="148385"/>
                    <a:pt x="30910" y="159254"/>
                    <a:pt x="44646" y="167276"/>
                  </a:cubicBezTo>
                  <a:cubicBezTo>
                    <a:pt x="58383" y="175288"/>
                    <a:pt x="73380" y="179294"/>
                    <a:pt x="89647" y="179294"/>
                  </a:cubicBezTo>
                  <a:cubicBezTo>
                    <a:pt x="105914" y="179294"/>
                    <a:pt x="120911" y="175288"/>
                    <a:pt x="134648" y="167276"/>
                  </a:cubicBezTo>
                  <a:cubicBezTo>
                    <a:pt x="148384" y="159254"/>
                    <a:pt x="159254" y="148385"/>
                    <a:pt x="167276" y="134648"/>
                  </a:cubicBezTo>
                  <a:cubicBezTo>
                    <a:pt x="175288" y="120912"/>
                    <a:pt x="179294" y="105914"/>
                    <a:pt x="179294" y="89647"/>
                  </a:cubicBezTo>
                  <a:cubicBezTo>
                    <a:pt x="179294" y="73380"/>
                    <a:pt x="175288" y="58383"/>
                    <a:pt x="167276" y="44646"/>
                  </a:cubicBezTo>
                  <a:cubicBezTo>
                    <a:pt x="159254" y="30910"/>
                    <a:pt x="148384" y="20040"/>
                    <a:pt x="134648" y="12028"/>
                  </a:cubicBezTo>
                  <a:cubicBezTo>
                    <a:pt x="120911" y="4006"/>
                    <a:pt x="105914" y="0"/>
                    <a:pt x="896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3200"/>
              </a:pPr>
              <a:endParaRPr sz="5689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grpSp>
          <p:nvGrpSpPr>
            <p:cNvPr id="1411" name="Google Shape;1411;p129"/>
            <p:cNvGrpSpPr/>
            <p:nvPr/>
          </p:nvGrpSpPr>
          <p:grpSpPr>
            <a:xfrm>
              <a:off x="1669874" y="1554091"/>
              <a:ext cx="1147231" cy="307043"/>
              <a:chOff x="3517125" y="1647339"/>
              <a:chExt cx="1147231" cy="307043"/>
            </a:xfrm>
          </p:grpSpPr>
          <p:sp>
            <p:nvSpPr>
              <p:cNvPr id="1412" name="Google Shape;1412;p129"/>
              <p:cNvSpPr/>
              <p:nvPr/>
            </p:nvSpPr>
            <p:spPr>
              <a:xfrm>
                <a:off x="4303975" y="1647339"/>
                <a:ext cx="360381" cy="307043"/>
              </a:xfrm>
              <a:custGeom>
                <a:avLst/>
                <a:gdLst/>
                <a:ahLst/>
                <a:cxnLst/>
                <a:rect l="l" t="t" r="r" b="b"/>
                <a:pathLst>
                  <a:path w="179294" h="179295" extrusionOk="0">
                    <a:moveTo>
                      <a:pt x="91982" y="31750"/>
                    </a:moveTo>
                    <a:cubicBezTo>
                      <a:pt x="74314" y="31750"/>
                      <a:pt x="60736" y="39221"/>
                      <a:pt x="51248" y="54162"/>
                    </a:cubicBezTo>
                    <a:cubicBezTo>
                      <a:pt x="50697" y="54937"/>
                      <a:pt x="50501" y="55833"/>
                      <a:pt x="50660" y="56851"/>
                    </a:cubicBezTo>
                    <a:cubicBezTo>
                      <a:pt x="50819" y="57860"/>
                      <a:pt x="51286" y="58635"/>
                      <a:pt x="52061" y="59186"/>
                    </a:cubicBezTo>
                    <a:lnTo>
                      <a:pt x="64667" y="68758"/>
                    </a:lnTo>
                    <a:cubicBezTo>
                      <a:pt x="65293" y="69225"/>
                      <a:pt x="66031" y="69458"/>
                      <a:pt x="66890" y="69458"/>
                    </a:cubicBezTo>
                    <a:cubicBezTo>
                      <a:pt x="68132" y="69458"/>
                      <a:pt x="69103" y="68991"/>
                      <a:pt x="69803" y="68057"/>
                    </a:cubicBezTo>
                    <a:cubicBezTo>
                      <a:pt x="73772" y="63155"/>
                      <a:pt x="76882" y="59924"/>
                      <a:pt x="79142" y="58364"/>
                    </a:cubicBezTo>
                    <a:cubicBezTo>
                      <a:pt x="82176" y="56263"/>
                      <a:pt x="85874" y="55217"/>
                      <a:pt x="90235" y="55217"/>
                    </a:cubicBezTo>
                    <a:cubicBezTo>
                      <a:pt x="94279" y="55217"/>
                      <a:pt x="97995" y="56356"/>
                      <a:pt x="101376" y="58654"/>
                    </a:cubicBezTo>
                    <a:cubicBezTo>
                      <a:pt x="104766" y="60951"/>
                      <a:pt x="106456" y="63734"/>
                      <a:pt x="106456" y="67002"/>
                    </a:cubicBezTo>
                    <a:cubicBezTo>
                      <a:pt x="106456" y="69411"/>
                      <a:pt x="105597" y="71326"/>
                      <a:pt x="103888" y="72726"/>
                    </a:cubicBezTo>
                    <a:cubicBezTo>
                      <a:pt x="102179" y="74127"/>
                      <a:pt x="99256" y="75799"/>
                      <a:pt x="95138" y="77741"/>
                    </a:cubicBezTo>
                    <a:cubicBezTo>
                      <a:pt x="92878" y="78750"/>
                      <a:pt x="91141" y="79571"/>
                      <a:pt x="89937" y="80197"/>
                    </a:cubicBezTo>
                    <a:cubicBezTo>
                      <a:pt x="88732" y="80813"/>
                      <a:pt x="87135" y="81803"/>
                      <a:pt x="85155" y="83167"/>
                    </a:cubicBezTo>
                    <a:cubicBezTo>
                      <a:pt x="83166" y="84530"/>
                      <a:pt x="81654" y="85912"/>
                      <a:pt x="80598" y="87313"/>
                    </a:cubicBezTo>
                    <a:cubicBezTo>
                      <a:pt x="79552" y="88713"/>
                      <a:pt x="78619" y="90562"/>
                      <a:pt x="77797" y="92860"/>
                    </a:cubicBezTo>
                    <a:cubicBezTo>
                      <a:pt x="76984" y="95157"/>
                      <a:pt x="76574" y="97659"/>
                      <a:pt x="76574" y="100386"/>
                    </a:cubicBezTo>
                    <a:lnTo>
                      <a:pt x="76574" y="108324"/>
                    </a:lnTo>
                    <a:cubicBezTo>
                      <a:pt x="76574" y="109416"/>
                      <a:pt x="76928" y="110313"/>
                      <a:pt x="77629" y="111013"/>
                    </a:cubicBezTo>
                    <a:cubicBezTo>
                      <a:pt x="78329" y="111713"/>
                      <a:pt x="79216" y="112059"/>
                      <a:pt x="80309" y="112059"/>
                    </a:cubicBezTo>
                    <a:lnTo>
                      <a:pt x="98985" y="112059"/>
                    </a:lnTo>
                    <a:cubicBezTo>
                      <a:pt x="100078" y="112059"/>
                      <a:pt x="100974" y="111713"/>
                      <a:pt x="101675" y="111013"/>
                    </a:cubicBezTo>
                    <a:cubicBezTo>
                      <a:pt x="102375" y="110313"/>
                      <a:pt x="102721" y="109416"/>
                      <a:pt x="102721" y="108324"/>
                    </a:cubicBezTo>
                    <a:lnTo>
                      <a:pt x="102721" y="104588"/>
                    </a:lnTo>
                    <a:cubicBezTo>
                      <a:pt x="102721" y="103421"/>
                      <a:pt x="103169" y="102291"/>
                      <a:pt x="104065" y="101208"/>
                    </a:cubicBezTo>
                    <a:cubicBezTo>
                      <a:pt x="104962" y="100115"/>
                      <a:pt x="105970" y="99182"/>
                      <a:pt x="107100" y="98407"/>
                    </a:cubicBezTo>
                    <a:cubicBezTo>
                      <a:pt x="108230" y="97622"/>
                      <a:pt x="110032" y="96539"/>
                      <a:pt x="112526" y="95138"/>
                    </a:cubicBezTo>
                    <a:cubicBezTo>
                      <a:pt x="115486" y="93504"/>
                      <a:pt x="117802" y="92103"/>
                      <a:pt x="119473" y="90936"/>
                    </a:cubicBezTo>
                    <a:cubicBezTo>
                      <a:pt x="121145" y="89769"/>
                      <a:pt x="123171" y="88050"/>
                      <a:pt x="125543" y="85800"/>
                    </a:cubicBezTo>
                    <a:cubicBezTo>
                      <a:pt x="127915" y="83540"/>
                      <a:pt x="129689" y="80851"/>
                      <a:pt x="130857" y="77741"/>
                    </a:cubicBezTo>
                    <a:cubicBezTo>
                      <a:pt x="132024" y="74631"/>
                      <a:pt x="132603" y="71130"/>
                      <a:pt x="132603" y="67235"/>
                    </a:cubicBezTo>
                    <a:cubicBezTo>
                      <a:pt x="132603" y="57505"/>
                      <a:pt x="128345" y="49166"/>
                      <a:pt x="119819" y="42200"/>
                    </a:cubicBezTo>
                    <a:cubicBezTo>
                      <a:pt x="111302" y="35233"/>
                      <a:pt x="102020" y="31750"/>
                      <a:pt x="91982" y="31750"/>
                    </a:cubicBezTo>
                    <a:close/>
                    <a:moveTo>
                      <a:pt x="80309" y="121397"/>
                    </a:moveTo>
                    <a:cubicBezTo>
                      <a:pt x="79216" y="121397"/>
                      <a:pt x="78329" y="121752"/>
                      <a:pt x="77629" y="122452"/>
                    </a:cubicBezTo>
                    <a:cubicBezTo>
                      <a:pt x="76928" y="123153"/>
                      <a:pt x="76574" y="124040"/>
                      <a:pt x="76574" y="125133"/>
                    </a:cubicBezTo>
                    <a:lnTo>
                      <a:pt x="76574" y="143809"/>
                    </a:lnTo>
                    <a:cubicBezTo>
                      <a:pt x="76574" y="144902"/>
                      <a:pt x="76928" y="145798"/>
                      <a:pt x="77629" y="146498"/>
                    </a:cubicBezTo>
                    <a:cubicBezTo>
                      <a:pt x="78329" y="147199"/>
                      <a:pt x="79216" y="147544"/>
                      <a:pt x="80309" y="147544"/>
                    </a:cubicBezTo>
                    <a:lnTo>
                      <a:pt x="98985" y="147544"/>
                    </a:lnTo>
                    <a:cubicBezTo>
                      <a:pt x="100078" y="147544"/>
                      <a:pt x="100974" y="147199"/>
                      <a:pt x="101675" y="146498"/>
                    </a:cubicBezTo>
                    <a:cubicBezTo>
                      <a:pt x="102375" y="145798"/>
                      <a:pt x="102721" y="144902"/>
                      <a:pt x="102721" y="143809"/>
                    </a:cubicBezTo>
                    <a:lnTo>
                      <a:pt x="102721" y="125133"/>
                    </a:lnTo>
                    <a:cubicBezTo>
                      <a:pt x="102721" y="124040"/>
                      <a:pt x="102375" y="123153"/>
                      <a:pt x="101675" y="122452"/>
                    </a:cubicBezTo>
                    <a:cubicBezTo>
                      <a:pt x="100974" y="121752"/>
                      <a:pt x="100078" y="121397"/>
                      <a:pt x="98985" y="121397"/>
                    </a:cubicBezTo>
                    <a:close/>
                    <a:moveTo>
                      <a:pt x="89647" y="14941"/>
                    </a:moveTo>
                    <a:cubicBezTo>
                      <a:pt x="99760" y="14941"/>
                      <a:pt x="109435" y="16930"/>
                      <a:pt x="118652" y="20899"/>
                    </a:cubicBezTo>
                    <a:cubicBezTo>
                      <a:pt x="127878" y="24868"/>
                      <a:pt x="135815" y="30172"/>
                      <a:pt x="142464" y="36830"/>
                    </a:cubicBezTo>
                    <a:cubicBezTo>
                      <a:pt x="149122" y="43479"/>
                      <a:pt x="154436" y="51417"/>
                      <a:pt x="158404" y="60643"/>
                    </a:cubicBezTo>
                    <a:cubicBezTo>
                      <a:pt x="162373" y="69860"/>
                      <a:pt x="164353" y="79534"/>
                      <a:pt x="164353" y="89647"/>
                    </a:cubicBezTo>
                    <a:cubicBezTo>
                      <a:pt x="164353" y="99761"/>
                      <a:pt x="162373" y="109435"/>
                      <a:pt x="158404" y="118652"/>
                    </a:cubicBezTo>
                    <a:cubicBezTo>
                      <a:pt x="154436" y="127878"/>
                      <a:pt x="149122" y="135815"/>
                      <a:pt x="142464" y="142464"/>
                    </a:cubicBezTo>
                    <a:cubicBezTo>
                      <a:pt x="135815" y="149122"/>
                      <a:pt x="127878" y="154436"/>
                      <a:pt x="118652" y="158405"/>
                    </a:cubicBezTo>
                    <a:cubicBezTo>
                      <a:pt x="109435" y="162373"/>
                      <a:pt x="99760" y="164353"/>
                      <a:pt x="89647" y="164353"/>
                    </a:cubicBezTo>
                    <a:cubicBezTo>
                      <a:pt x="79534" y="164353"/>
                      <a:pt x="69859" y="162373"/>
                      <a:pt x="60643" y="158405"/>
                    </a:cubicBezTo>
                    <a:cubicBezTo>
                      <a:pt x="51416" y="154436"/>
                      <a:pt x="43479" y="149122"/>
                      <a:pt x="36830" y="142464"/>
                    </a:cubicBezTo>
                    <a:cubicBezTo>
                      <a:pt x="30172" y="135815"/>
                      <a:pt x="24868" y="127878"/>
                      <a:pt x="20899" y="118652"/>
                    </a:cubicBezTo>
                    <a:cubicBezTo>
                      <a:pt x="16930" y="109435"/>
                      <a:pt x="14941" y="99761"/>
                      <a:pt x="14941" y="89647"/>
                    </a:cubicBezTo>
                    <a:cubicBezTo>
                      <a:pt x="14941" y="79534"/>
                      <a:pt x="16930" y="69860"/>
                      <a:pt x="20899" y="60643"/>
                    </a:cubicBezTo>
                    <a:cubicBezTo>
                      <a:pt x="24868" y="51417"/>
                      <a:pt x="30172" y="43479"/>
                      <a:pt x="36830" y="36830"/>
                    </a:cubicBezTo>
                    <a:cubicBezTo>
                      <a:pt x="43479" y="30172"/>
                      <a:pt x="51416" y="24868"/>
                      <a:pt x="60643" y="20899"/>
                    </a:cubicBezTo>
                    <a:cubicBezTo>
                      <a:pt x="69859" y="16930"/>
                      <a:pt x="79534" y="14941"/>
                      <a:pt x="89647" y="14941"/>
                    </a:cubicBezTo>
                    <a:close/>
                    <a:moveTo>
                      <a:pt x="89647" y="0"/>
                    </a:moveTo>
                    <a:cubicBezTo>
                      <a:pt x="73380" y="0"/>
                      <a:pt x="58383" y="4006"/>
                      <a:pt x="44646" y="12028"/>
                    </a:cubicBezTo>
                    <a:cubicBezTo>
                      <a:pt x="30910" y="20040"/>
                      <a:pt x="20040" y="30910"/>
                      <a:pt x="12028" y="44646"/>
                    </a:cubicBezTo>
                    <a:cubicBezTo>
                      <a:pt x="4006" y="58383"/>
                      <a:pt x="0" y="73380"/>
                      <a:pt x="0" y="89647"/>
                    </a:cubicBezTo>
                    <a:cubicBezTo>
                      <a:pt x="0" y="105914"/>
                      <a:pt x="4006" y="120912"/>
                      <a:pt x="12028" y="134648"/>
                    </a:cubicBezTo>
                    <a:cubicBezTo>
                      <a:pt x="20040" y="148385"/>
                      <a:pt x="30910" y="159254"/>
                      <a:pt x="44646" y="167276"/>
                    </a:cubicBezTo>
                    <a:cubicBezTo>
                      <a:pt x="58383" y="175288"/>
                      <a:pt x="73380" y="179294"/>
                      <a:pt x="89647" y="179294"/>
                    </a:cubicBezTo>
                    <a:cubicBezTo>
                      <a:pt x="105914" y="179294"/>
                      <a:pt x="120911" y="175288"/>
                      <a:pt x="134648" y="167276"/>
                    </a:cubicBezTo>
                    <a:cubicBezTo>
                      <a:pt x="148384" y="159254"/>
                      <a:pt x="159254" y="148385"/>
                      <a:pt x="167276" y="134648"/>
                    </a:cubicBezTo>
                    <a:cubicBezTo>
                      <a:pt x="175288" y="120912"/>
                      <a:pt x="179294" y="105914"/>
                      <a:pt x="179294" y="89647"/>
                    </a:cubicBezTo>
                    <a:cubicBezTo>
                      <a:pt x="179294" y="73380"/>
                      <a:pt x="175288" y="58383"/>
                      <a:pt x="167276" y="44646"/>
                    </a:cubicBezTo>
                    <a:cubicBezTo>
                      <a:pt x="159254" y="30910"/>
                      <a:pt x="148384" y="20040"/>
                      <a:pt x="134648" y="12028"/>
                    </a:cubicBezTo>
                    <a:cubicBezTo>
                      <a:pt x="120911" y="4006"/>
                      <a:pt x="105914" y="0"/>
                      <a:pt x="8964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62533" tIns="162533" rIns="162533" bIns="162533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3200"/>
                </a:pPr>
                <a:endParaRPr sz="5689"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413" name="Google Shape;1413;p129"/>
              <p:cNvSpPr/>
              <p:nvPr/>
            </p:nvSpPr>
            <p:spPr>
              <a:xfrm>
                <a:off x="3517125" y="1647379"/>
                <a:ext cx="360307" cy="306967"/>
              </a:xfrm>
              <a:custGeom>
                <a:avLst/>
                <a:gdLst/>
                <a:ahLst/>
                <a:cxnLst/>
                <a:rect l="l" t="t" r="r" b="b"/>
                <a:pathLst>
                  <a:path w="209177" h="209177" extrusionOk="0">
                    <a:moveTo>
                      <a:pt x="104588" y="37353"/>
                    </a:moveTo>
                    <a:cubicBezTo>
                      <a:pt x="92215" y="37353"/>
                      <a:pt x="81653" y="41733"/>
                      <a:pt x="72894" y="50483"/>
                    </a:cubicBezTo>
                    <a:cubicBezTo>
                      <a:pt x="64144" y="59242"/>
                      <a:pt x="59765" y="69803"/>
                      <a:pt x="59765" y="82176"/>
                    </a:cubicBezTo>
                    <a:cubicBezTo>
                      <a:pt x="59765" y="94550"/>
                      <a:pt x="64144" y="105111"/>
                      <a:pt x="72894" y="113870"/>
                    </a:cubicBezTo>
                    <a:cubicBezTo>
                      <a:pt x="81653" y="122620"/>
                      <a:pt x="92215" y="127000"/>
                      <a:pt x="104588" y="127000"/>
                    </a:cubicBezTo>
                    <a:cubicBezTo>
                      <a:pt x="116961" y="127000"/>
                      <a:pt x="127523" y="122620"/>
                      <a:pt x="136282" y="113870"/>
                    </a:cubicBezTo>
                    <a:cubicBezTo>
                      <a:pt x="145032" y="105111"/>
                      <a:pt x="149412" y="94550"/>
                      <a:pt x="149412" y="82176"/>
                    </a:cubicBezTo>
                    <a:cubicBezTo>
                      <a:pt x="149412" y="69803"/>
                      <a:pt x="145032" y="59242"/>
                      <a:pt x="136282" y="50483"/>
                    </a:cubicBezTo>
                    <a:cubicBezTo>
                      <a:pt x="127523" y="41733"/>
                      <a:pt x="116961" y="37353"/>
                      <a:pt x="104588" y="37353"/>
                    </a:cubicBezTo>
                    <a:close/>
                    <a:moveTo>
                      <a:pt x="104588" y="14941"/>
                    </a:moveTo>
                    <a:cubicBezTo>
                      <a:pt x="116728" y="14941"/>
                      <a:pt x="128326" y="17313"/>
                      <a:pt x="139373" y="22066"/>
                    </a:cubicBezTo>
                    <a:cubicBezTo>
                      <a:pt x="150420" y="26810"/>
                      <a:pt x="159954" y="33188"/>
                      <a:pt x="167976" y="41210"/>
                    </a:cubicBezTo>
                    <a:cubicBezTo>
                      <a:pt x="175988" y="49222"/>
                      <a:pt x="182366" y="58756"/>
                      <a:pt x="187119" y="69803"/>
                    </a:cubicBezTo>
                    <a:cubicBezTo>
                      <a:pt x="191863" y="80850"/>
                      <a:pt x="194235" y="92449"/>
                      <a:pt x="194235" y="104588"/>
                    </a:cubicBezTo>
                    <a:cubicBezTo>
                      <a:pt x="194235" y="124040"/>
                      <a:pt x="188436" y="141745"/>
                      <a:pt x="176847" y="157704"/>
                    </a:cubicBezTo>
                    <a:cubicBezTo>
                      <a:pt x="171711" y="132257"/>
                      <a:pt x="159805" y="119529"/>
                      <a:pt x="141129" y="119529"/>
                    </a:cubicBezTo>
                    <a:cubicBezTo>
                      <a:pt x="130931" y="129493"/>
                      <a:pt x="118754" y="134471"/>
                      <a:pt x="104588" y="134471"/>
                    </a:cubicBezTo>
                    <a:cubicBezTo>
                      <a:pt x="90422" y="134471"/>
                      <a:pt x="78245" y="129493"/>
                      <a:pt x="68057" y="119529"/>
                    </a:cubicBezTo>
                    <a:cubicBezTo>
                      <a:pt x="49381" y="119529"/>
                      <a:pt x="37474" y="132257"/>
                      <a:pt x="32338" y="157704"/>
                    </a:cubicBezTo>
                    <a:cubicBezTo>
                      <a:pt x="20740" y="141745"/>
                      <a:pt x="14941" y="124040"/>
                      <a:pt x="14941" y="104588"/>
                    </a:cubicBezTo>
                    <a:cubicBezTo>
                      <a:pt x="14941" y="92449"/>
                      <a:pt x="17313" y="80850"/>
                      <a:pt x="22066" y="69803"/>
                    </a:cubicBezTo>
                    <a:cubicBezTo>
                      <a:pt x="26810" y="58756"/>
                      <a:pt x="33188" y="49222"/>
                      <a:pt x="41210" y="41210"/>
                    </a:cubicBezTo>
                    <a:cubicBezTo>
                      <a:pt x="49222" y="33188"/>
                      <a:pt x="58756" y="26810"/>
                      <a:pt x="69803" y="22066"/>
                    </a:cubicBezTo>
                    <a:cubicBezTo>
                      <a:pt x="80850" y="17313"/>
                      <a:pt x="92448" y="14941"/>
                      <a:pt x="104588" y="14941"/>
                    </a:cubicBezTo>
                    <a:close/>
                    <a:moveTo>
                      <a:pt x="104588" y="0"/>
                    </a:moveTo>
                    <a:cubicBezTo>
                      <a:pt x="90422" y="0"/>
                      <a:pt x="76882" y="2764"/>
                      <a:pt x="63967" y="8292"/>
                    </a:cubicBezTo>
                    <a:cubicBezTo>
                      <a:pt x="51052" y="13811"/>
                      <a:pt x="39921" y="21244"/>
                      <a:pt x="30583" y="30583"/>
                    </a:cubicBezTo>
                    <a:cubicBezTo>
                      <a:pt x="21244" y="39921"/>
                      <a:pt x="13811" y="51052"/>
                      <a:pt x="8292" y="63967"/>
                    </a:cubicBezTo>
                    <a:cubicBezTo>
                      <a:pt x="2764" y="76882"/>
                      <a:pt x="0" y="90422"/>
                      <a:pt x="0" y="104588"/>
                    </a:cubicBezTo>
                    <a:cubicBezTo>
                      <a:pt x="0" y="118754"/>
                      <a:pt x="2764" y="132276"/>
                      <a:pt x="8292" y="145154"/>
                    </a:cubicBezTo>
                    <a:cubicBezTo>
                      <a:pt x="13811" y="158031"/>
                      <a:pt x="21226" y="169162"/>
                      <a:pt x="30527" y="178538"/>
                    </a:cubicBezTo>
                    <a:cubicBezTo>
                      <a:pt x="39828" y="187913"/>
                      <a:pt x="50931" y="195365"/>
                      <a:pt x="63855" y="200893"/>
                    </a:cubicBezTo>
                    <a:cubicBezTo>
                      <a:pt x="76770" y="206412"/>
                      <a:pt x="90347" y="209176"/>
                      <a:pt x="104588" y="209176"/>
                    </a:cubicBezTo>
                    <a:cubicBezTo>
                      <a:pt x="118829" y="209176"/>
                      <a:pt x="132407" y="206394"/>
                      <a:pt x="145331" y="200828"/>
                    </a:cubicBezTo>
                    <a:cubicBezTo>
                      <a:pt x="158245" y="195263"/>
                      <a:pt x="169377" y="187820"/>
                      <a:pt x="178715" y="178482"/>
                    </a:cubicBezTo>
                    <a:cubicBezTo>
                      <a:pt x="188053" y="169143"/>
                      <a:pt x="195458" y="158012"/>
                      <a:pt x="200949" y="145098"/>
                    </a:cubicBezTo>
                    <a:cubicBezTo>
                      <a:pt x="206431" y="132173"/>
                      <a:pt x="209176" y="118670"/>
                      <a:pt x="209176" y="104588"/>
                    </a:cubicBezTo>
                    <a:cubicBezTo>
                      <a:pt x="209176" y="90422"/>
                      <a:pt x="206412" y="76882"/>
                      <a:pt x="200893" y="63967"/>
                    </a:cubicBezTo>
                    <a:cubicBezTo>
                      <a:pt x="195365" y="51052"/>
                      <a:pt x="187932" y="39921"/>
                      <a:pt x="178593" y="30583"/>
                    </a:cubicBezTo>
                    <a:cubicBezTo>
                      <a:pt x="169255" y="21244"/>
                      <a:pt x="158124" y="13811"/>
                      <a:pt x="145209" y="8292"/>
                    </a:cubicBezTo>
                    <a:cubicBezTo>
                      <a:pt x="132295" y="2764"/>
                      <a:pt x="118754" y="0"/>
                      <a:pt x="1045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62533" tIns="162533" rIns="162533" bIns="162533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3200"/>
                </a:pPr>
                <a:endParaRPr sz="5689"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cxnSp>
            <p:nvCxnSpPr>
              <p:cNvPr id="1414" name="Google Shape;1414;p129"/>
              <p:cNvCxnSpPr/>
              <p:nvPr/>
            </p:nvCxnSpPr>
            <p:spPr>
              <a:xfrm>
                <a:off x="3879775" y="1796375"/>
                <a:ext cx="4356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</p:grpSp>
        <p:sp>
          <p:nvSpPr>
            <p:cNvPr id="1415" name="Google Shape;1415;p129"/>
            <p:cNvSpPr txBox="1"/>
            <p:nvPr/>
          </p:nvSpPr>
          <p:spPr>
            <a:xfrm>
              <a:off x="3871404" y="2717240"/>
              <a:ext cx="1701900" cy="38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2533" tIns="162533" rIns="162533" bIns="162533" anchor="t" anchorCtr="0">
              <a:noAutofit/>
            </a:bodyPr>
            <a:lstStyle/>
            <a:p>
              <a:pPr algn="l">
                <a:buClr>
                  <a:srgbClr val="000000"/>
                </a:buClr>
                <a:buSzPts val="1200"/>
              </a:pPr>
              <a:r>
                <a:rPr lang="de" sz="2133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Metadata-Index</a:t>
              </a:r>
              <a:endParaRPr sz="1422"/>
            </a:p>
          </p:txBody>
        </p:sp>
        <p:grpSp>
          <p:nvGrpSpPr>
            <p:cNvPr id="1416" name="Google Shape;1416;p129"/>
            <p:cNvGrpSpPr/>
            <p:nvPr/>
          </p:nvGrpSpPr>
          <p:grpSpPr>
            <a:xfrm>
              <a:off x="3798443" y="3367878"/>
              <a:ext cx="2007000" cy="703542"/>
              <a:chOff x="3682342" y="3147321"/>
              <a:chExt cx="2007000" cy="703542"/>
            </a:xfrm>
          </p:grpSpPr>
          <p:sp>
            <p:nvSpPr>
              <p:cNvPr id="1417" name="Google Shape;1417;p129"/>
              <p:cNvSpPr/>
              <p:nvPr/>
            </p:nvSpPr>
            <p:spPr>
              <a:xfrm>
                <a:off x="4304063" y="3147321"/>
                <a:ext cx="710452" cy="436134"/>
              </a:xfrm>
              <a:custGeom>
                <a:avLst/>
                <a:gdLst/>
                <a:ahLst/>
                <a:cxnLst/>
                <a:rect l="l" t="t" r="r" b="b"/>
                <a:pathLst>
                  <a:path w="179294" h="209177" extrusionOk="0">
                    <a:moveTo>
                      <a:pt x="89647" y="0"/>
                    </a:moveTo>
                    <a:cubicBezTo>
                      <a:pt x="73464" y="0"/>
                      <a:pt x="58485" y="1345"/>
                      <a:pt x="44712" y="4025"/>
                    </a:cubicBezTo>
                    <a:cubicBezTo>
                      <a:pt x="30938" y="6714"/>
                      <a:pt x="20040" y="10347"/>
                      <a:pt x="12028" y="14941"/>
                    </a:cubicBezTo>
                    <a:cubicBezTo>
                      <a:pt x="4006" y="19536"/>
                      <a:pt x="0" y="24513"/>
                      <a:pt x="0" y="29882"/>
                    </a:cubicBezTo>
                    <a:lnTo>
                      <a:pt x="0" y="44824"/>
                    </a:lnTo>
                    <a:cubicBezTo>
                      <a:pt x="0" y="50193"/>
                      <a:pt x="4006" y="55170"/>
                      <a:pt x="12028" y="59765"/>
                    </a:cubicBezTo>
                    <a:cubicBezTo>
                      <a:pt x="20040" y="64359"/>
                      <a:pt x="30938" y="67992"/>
                      <a:pt x="44712" y="70681"/>
                    </a:cubicBezTo>
                    <a:cubicBezTo>
                      <a:pt x="58485" y="73361"/>
                      <a:pt x="73464" y="74706"/>
                      <a:pt x="89647" y="74706"/>
                    </a:cubicBezTo>
                    <a:cubicBezTo>
                      <a:pt x="105830" y="74706"/>
                      <a:pt x="120818" y="73361"/>
                      <a:pt x="134592" y="70681"/>
                    </a:cubicBezTo>
                    <a:cubicBezTo>
                      <a:pt x="148366" y="67992"/>
                      <a:pt x="159254" y="64359"/>
                      <a:pt x="167276" y="59765"/>
                    </a:cubicBezTo>
                    <a:cubicBezTo>
                      <a:pt x="175288" y="55170"/>
                      <a:pt x="179294" y="50193"/>
                      <a:pt x="179294" y="44824"/>
                    </a:cubicBezTo>
                    <a:lnTo>
                      <a:pt x="179294" y="29882"/>
                    </a:lnTo>
                    <a:cubicBezTo>
                      <a:pt x="179294" y="24513"/>
                      <a:pt x="175288" y="19536"/>
                      <a:pt x="167276" y="14941"/>
                    </a:cubicBezTo>
                    <a:cubicBezTo>
                      <a:pt x="159254" y="10347"/>
                      <a:pt x="148366" y="6714"/>
                      <a:pt x="134592" y="4025"/>
                    </a:cubicBezTo>
                    <a:cubicBezTo>
                      <a:pt x="120818" y="1345"/>
                      <a:pt x="105830" y="0"/>
                      <a:pt x="89647" y="0"/>
                    </a:cubicBezTo>
                    <a:close/>
                    <a:moveTo>
                      <a:pt x="0" y="69803"/>
                    </a:moveTo>
                    <a:lnTo>
                      <a:pt x="0" y="89647"/>
                    </a:lnTo>
                    <a:cubicBezTo>
                      <a:pt x="0" y="95017"/>
                      <a:pt x="4006" y="99994"/>
                      <a:pt x="12028" y="104588"/>
                    </a:cubicBezTo>
                    <a:cubicBezTo>
                      <a:pt x="20040" y="109183"/>
                      <a:pt x="30938" y="112815"/>
                      <a:pt x="44712" y="115505"/>
                    </a:cubicBezTo>
                    <a:cubicBezTo>
                      <a:pt x="58485" y="118185"/>
                      <a:pt x="73464" y="119529"/>
                      <a:pt x="89647" y="119529"/>
                    </a:cubicBezTo>
                    <a:cubicBezTo>
                      <a:pt x="105830" y="119529"/>
                      <a:pt x="120818" y="118185"/>
                      <a:pt x="134592" y="115505"/>
                    </a:cubicBezTo>
                    <a:cubicBezTo>
                      <a:pt x="148366" y="112815"/>
                      <a:pt x="159254" y="109183"/>
                      <a:pt x="167276" y="104588"/>
                    </a:cubicBezTo>
                    <a:cubicBezTo>
                      <a:pt x="175288" y="99994"/>
                      <a:pt x="179294" y="95017"/>
                      <a:pt x="179294" y="89647"/>
                    </a:cubicBezTo>
                    <a:lnTo>
                      <a:pt x="179294" y="69803"/>
                    </a:lnTo>
                    <a:cubicBezTo>
                      <a:pt x="170030" y="76340"/>
                      <a:pt x="157387" y="81280"/>
                      <a:pt x="141362" y="84632"/>
                    </a:cubicBezTo>
                    <a:cubicBezTo>
                      <a:pt x="125328" y="87976"/>
                      <a:pt x="108090" y="89647"/>
                      <a:pt x="89647" y="89647"/>
                    </a:cubicBezTo>
                    <a:cubicBezTo>
                      <a:pt x="71204" y="89647"/>
                      <a:pt x="53966" y="87976"/>
                      <a:pt x="37941" y="84632"/>
                    </a:cubicBezTo>
                    <a:cubicBezTo>
                      <a:pt x="21908" y="81280"/>
                      <a:pt x="9264" y="76340"/>
                      <a:pt x="0" y="69803"/>
                    </a:cubicBezTo>
                    <a:close/>
                    <a:moveTo>
                      <a:pt x="0" y="114627"/>
                    </a:moveTo>
                    <a:lnTo>
                      <a:pt x="0" y="134471"/>
                    </a:lnTo>
                    <a:cubicBezTo>
                      <a:pt x="0" y="139840"/>
                      <a:pt x="4006" y="144817"/>
                      <a:pt x="12028" y="149412"/>
                    </a:cubicBezTo>
                    <a:cubicBezTo>
                      <a:pt x="20040" y="154006"/>
                      <a:pt x="30938" y="157639"/>
                      <a:pt x="44712" y="160328"/>
                    </a:cubicBezTo>
                    <a:cubicBezTo>
                      <a:pt x="58485" y="163008"/>
                      <a:pt x="73464" y="164353"/>
                      <a:pt x="89647" y="164353"/>
                    </a:cubicBezTo>
                    <a:cubicBezTo>
                      <a:pt x="105830" y="164353"/>
                      <a:pt x="120818" y="163008"/>
                      <a:pt x="134592" y="160328"/>
                    </a:cubicBezTo>
                    <a:cubicBezTo>
                      <a:pt x="148366" y="157639"/>
                      <a:pt x="159254" y="154006"/>
                      <a:pt x="167276" y="149412"/>
                    </a:cubicBezTo>
                    <a:cubicBezTo>
                      <a:pt x="175288" y="144817"/>
                      <a:pt x="179294" y="139840"/>
                      <a:pt x="179294" y="134471"/>
                    </a:cubicBezTo>
                    <a:lnTo>
                      <a:pt x="179294" y="114627"/>
                    </a:lnTo>
                    <a:cubicBezTo>
                      <a:pt x="170030" y="121164"/>
                      <a:pt x="157387" y="126104"/>
                      <a:pt x="141362" y="129456"/>
                    </a:cubicBezTo>
                    <a:cubicBezTo>
                      <a:pt x="125328" y="132799"/>
                      <a:pt x="108090" y="134471"/>
                      <a:pt x="89647" y="134471"/>
                    </a:cubicBezTo>
                    <a:cubicBezTo>
                      <a:pt x="71204" y="134471"/>
                      <a:pt x="53966" y="132799"/>
                      <a:pt x="37941" y="129456"/>
                    </a:cubicBezTo>
                    <a:cubicBezTo>
                      <a:pt x="21908" y="126104"/>
                      <a:pt x="9264" y="121164"/>
                      <a:pt x="0" y="114627"/>
                    </a:cubicBezTo>
                    <a:close/>
                    <a:moveTo>
                      <a:pt x="0" y="159450"/>
                    </a:moveTo>
                    <a:lnTo>
                      <a:pt x="0" y="179294"/>
                    </a:lnTo>
                    <a:cubicBezTo>
                      <a:pt x="0" y="184664"/>
                      <a:pt x="4006" y="189641"/>
                      <a:pt x="12028" y="194235"/>
                    </a:cubicBezTo>
                    <a:cubicBezTo>
                      <a:pt x="20040" y="198830"/>
                      <a:pt x="30938" y="202462"/>
                      <a:pt x="44712" y="205152"/>
                    </a:cubicBezTo>
                    <a:cubicBezTo>
                      <a:pt x="58485" y="207832"/>
                      <a:pt x="73464" y="209176"/>
                      <a:pt x="89647" y="209176"/>
                    </a:cubicBezTo>
                    <a:cubicBezTo>
                      <a:pt x="105830" y="209176"/>
                      <a:pt x="120818" y="207832"/>
                      <a:pt x="134592" y="205152"/>
                    </a:cubicBezTo>
                    <a:cubicBezTo>
                      <a:pt x="148366" y="202462"/>
                      <a:pt x="159254" y="198830"/>
                      <a:pt x="167276" y="194235"/>
                    </a:cubicBezTo>
                    <a:cubicBezTo>
                      <a:pt x="175288" y="189641"/>
                      <a:pt x="179294" y="184664"/>
                      <a:pt x="179294" y="179294"/>
                    </a:cubicBezTo>
                    <a:lnTo>
                      <a:pt x="179294" y="159450"/>
                    </a:lnTo>
                    <a:cubicBezTo>
                      <a:pt x="170030" y="165987"/>
                      <a:pt x="157387" y="170927"/>
                      <a:pt x="141362" y="174279"/>
                    </a:cubicBezTo>
                    <a:cubicBezTo>
                      <a:pt x="125328" y="177623"/>
                      <a:pt x="108090" y="179294"/>
                      <a:pt x="89647" y="179294"/>
                    </a:cubicBezTo>
                    <a:cubicBezTo>
                      <a:pt x="71204" y="179294"/>
                      <a:pt x="53966" y="177623"/>
                      <a:pt x="37941" y="174279"/>
                    </a:cubicBezTo>
                    <a:cubicBezTo>
                      <a:pt x="21908" y="170927"/>
                      <a:pt x="9264" y="165987"/>
                      <a:pt x="0" y="15945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62533" tIns="162533" rIns="162533" bIns="162533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3200"/>
                </a:pPr>
                <a:endParaRPr sz="5689"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418" name="Google Shape;1418;p129"/>
              <p:cNvSpPr txBox="1"/>
              <p:nvPr/>
            </p:nvSpPr>
            <p:spPr>
              <a:xfrm>
                <a:off x="3682342" y="3466863"/>
                <a:ext cx="2007000" cy="38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62533" tIns="162533" rIns="162533" bIns="162533" anchor="t" anchorCtr="0">
                <a:noAutofit/>
              </a:bodyPr>
              <a:lstStyle/>
              <a:p>
                <a:pPr algn="l">
                  <a:buClr>
                    <a:srgbClr val="000000"/>
                  </a:buClr>
                  <a:buSzPts val="1200"/>
                </a:pPr>
                <a:r>
                  <a:rPr lang="de" sz="2133"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UsageStatistics-DB</a:t>
                </a:r>
                <a:endParaRPr sz="1422"/>
              </a:p>
            </p:txBody>
          </p:sp>
        </p:grpSp>
        <p:grpSp>
          <p:nvGrpSpPr>
            <p:cNvPr id="1419" name="Google Shape;1419;p129"/>
            <p:cNvGrpSpPr/>
            <p:nvPr/>
          </p:nvGrpSpPr>
          <p:grpSpPr>
            <a:xfrm>
              <a:off x="2817125" y="328010"/>
              <a:ext cx="1871644" cy="971100"/>
              <a:chOff x="2817125" y="328009"/>
              <a:chExt cx="1871644" cy="971100"/>
            </a:xfrm>
          </p:grpSpPr>
          <p:sp>
            <p:nvSpPr>
              <p:cNvPr id="1420" name="Google Shape;1420;p129"/>
              <p:cNvSpPr txBox="1"/>
              <p:nvPr/>
            </p:nvSpPr>
            <p:spPr>
              <a:xfrm>
                <a:off x="2907369" y="328009"/>
                <a:ext cx="1781400" cy="97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62533" tIns="162533" rIns="162533" bIns="162533" anchor="t" anchorCtr="0">
                <a:noAutofit/>
              </a:bodyPr>
              <a:lstStyle/>
              <a:p>
                <a:pPr marL="812810" indent="-519295" algn="l">
                  <a:buClr>
                    <a:srgbClr val="000000"/>
                  </a:buClr>
                  <a:buSzPts val="600"/>
                  <a:buFont typeface="Helvetica Neue Light"/>
                  <a:buChar char="●"/>
                </a:pPr>
                <a:r>
                  <a:rPr lang="de" sz="1956"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Repository</a:t>
                </a:r>
                <a:endParaRPr sz="1422"/>
              </a:p>
              <a:p>
                <a:pPr marL="812810" indent="-519295" algn="l">
                  <a:buClr>
                    <a:srgbClr val="000000"/>
                  </a:buClr>
                  <a:buSzPts val="600"/>
                  <a:buFont typeface="Helvetica Neue Light"/>
                  <a:buChar char="●"/>
                </a:pPr>
                <a:r>
                  <a:rPr lang="de" sz="1956"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CRIS</a:t>
                </a:r>
                <a:endParaRPr sz="1422"/>
              </a:p>
              <a:p>
                <a:pPr marL="812810" indent="-519295" algn="l">
                  <a:buClr>
                    <a:srgbClr val="000000"/>
                  </a:buClr>
                  <a:buSzPts val="600"/>
                  <a:buFont typeface="Helvetica Neue Light"/>
                  <a:buChar char="●"/>
                </a:pPr>
                <a:r>
                  <a:rPr lang="de" sz="1956"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eJournal</a:t>
                </a:r>
                <a:endParaRPr sz="1422"/>
              </a:p>
            </p:txBody>
          </p:sp>
          <p:sp>
            <p:nvSpPr>
              <p:cNvPr id="1421" name="Google Shape;1421;p129"/>
              <p:cNvSpPr/>
              <p:nvPr/>
            </p:nvSpPr>
            <p:spPr>
              <a:xfrm>
                <a:off x="2817125" y="384238"/>
                <a:ext cx="261600" cy="860100"/>
              </a:xfrm>
              <a:prstGeom prst="leftBrace">
                <a:avLst>
                  <a:gd name="adj1" fmla="val 8333"/>
                  <a:gd name="adj2" fmla="val 50000"/>
                </a:avLst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62533" tIns="162533" rIns="162533" bIns="162533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3200"/>
                </a:pPr>
                <a:endParaRPr sz="5689"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</p:grpSp>
        <p:cxnSp>
          <p:nvCxnSpPr>
            <p:cNvPr id="1422" name="Google Shape;1422;p129"/>
            <p:cNvCxnSpPr/>
            <p:nvPr/>
          </p:nvCxnSpPr>
          <p:spPr>
            <a:xfrm rot="10800000" flipH="1">
              <a:off x="1043401" y="570552"/>
              <a:ext cx="456000" cy="2331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triangle" w="lg" len="lg"/>
            </a:ln>
          </p:spPr>
        </p:cxnSp>
        <p:cxnSp>
          <p:nvCxnSpPr>
            <p:cNvPr id="1423" name="Google Shape;1423;p129"/>
            <p:cNvCxnSpPr/>
            <p:nvPr/>
          </p:nvCxnSpPr>
          <p:spPr>
            <a:xfrm>
              <a:off x="1043401" y="813776"/>
              <a:ext cx="435600" cy="1824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triangle" w="lg" len="lg"/>
            </a:ln>
          </p:spPr>
        </p:cxnSp>
        <p:grpSp>
          <p:nvGrpSpPr>
            <p:cNvPr id="1424" name="Google Shape;1424;p129"/>
            <p:cNvGrpSpPr/>
            <p:nvPr/>
          </p:nvGrpSpPr>
          <p:grpSpPr>
            <a:xfrm>
              <a:off x="7090713" y="319880"/>
              <a:ext cx="2222112" cy="924434"/>
              <a:chOff x="7090713" y="319879"/>
              <a:chExt cx="2222112" cy="924434"/>
            </a:xfrm>
          </p:grpSpPr>
          <p:sp>
            <p:nvSpPr>
              <p:cNvPr id="1425" name="Google Shape;1425;p129"/>
              <p:cNvSpPr txBox="1"/>
              <p:nvPr/>
            </p:nvSpPr>
            <p:spPr>
              <a:xfrm>
                <a:off x="7090725" y="319879"/>
                <a:ext cx="2222100" cy="86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62533" tIns="162533" rIns="162533" bIns="162533" anchor="t" anchorCtr="0">
                <a:noAutofit/>
              </a:bodyPr>
              <a:lstStyle/>
              <a:p>
                <a:pPr marL="812810" indent="-519295" algn="l">
                  <a:buClr>
                    <a:srgbClr val="000000"/>
                  </a:buClr>
                  <a:buSzPts val="600"/>
                  <a:buFont typeface="Helvetica Neue Light"/>
                  <a:buChar char="●"/>
                </a:pPr>
                <a:r>
                  <a:rPr lang="de" sz="1956"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National Statistics Node</a:t>
                </a:r>
                <a:endParaRPr sz="1422"/>
              </a:p>
              <a:p>
                <a:pPr marL="812810" indent="-519295" algn="l">
                  <a:buClr>
                    <a:srgbClr val="000000"/>
                  </a:buClr>
                  <a:buSzPts val="600"/>
                  <a:buFont typeface="Helvetica Neue Light"/>
                  <a:buChar char="●"/>
                </a:pPr>
                <a:r>
                  <a:rPr lang="de" sz="1956"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Publisher</a:t>
                </a:r>
                <a:endParaRPr sz="1422"/>
              </a:p>
            </p:txBody>
          </p:sp>
          <p:sp>
            <p:nvSpPr>
              <p:cNvPr id="1426" name="Google Shape;1426;p129"/>
              <p:cNvSpPr/>
              <p:nvPr/>
            </p:nvSpPr>
            <p:spPr>
              <a:xfrm>
                <a:off x="7090713" y="384213"/>
                <a:ext cx="261600" cy="860100"/>
              </a:xfrm>
              <a:prstGeom prst="leftBrace">
                <a:avLst>
                  <a:gd name="adj1" fmla="val 8333"/>
                  <a:gd name="adj2" fmla="val 50000"/>
                </a:avLst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62533" tIns="162533" rIns="162533" bIns="162533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3200"/>
                </a:pPr>
                <a:endParaRPr sz="5689"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</p:grpSp>
        <p:cxnSp>
          <p:nvCxnSpPr>
            <p:cNvPr id="1427" name="Google Shape;1427;p129"/>
            <p:cNvCxnSpPr/>
            <p:nvPr/>
          </p:nvCxnSpPr>
          <p:spPr>
            <a:xfrm>
              <a:off x="4892779" y="155326"/>
              <a:ext cx="0" cy="16614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</p:cxnSp>
        <p:grpSp>
          <p:nvGrpSpPr>
            <p:cNvPr id="1428" name="Google Shape;1428;p129"/>
            <p:cNvGrpSpPr/>
            <p:nvPr/>
          </p:nvGrpSpPr>
          <p:grpSpPr>
            <a:xfrm>
              <a:off x="6630174" y="1388371"/>
              <a:ext cx="1983675" cy="414814"/>
              <a:chOff x="6630175" y="1388373"/>
              <a:chExt cx="1983675" cy="414814"/>
            </a:xfrm>
          </p:grpSpPr>
          <p:sp>
            <p:nvSpPr>
              <p:cNvPr id="1429" name="Google Shape;1429;p129"/>
              <p:cNvSpPr/>
              <p:nvPr/>
            </p:nvSpPr>
            <p:spPr>
              <a:xfrm>
                <a:off x="6630175" y="1479174"/>
                <a:ext cx="614137" cy="233197"/>
              </a:xfrm>
              <a:custGeom>
                <a:avLst/>
                <a:gdLst/>
                <a:ahLst/>
                <a:cxnLst/>
                <a:rect l="l" t="t" r="r" b="b"/>
                <a:pathLst>
                  <a:path w="213613" h="160273" extrusionOk="0">
                    <a:moveTo>
                      <a:pt x="58243" y="21893"/>
                    </a:moveTo>
                    <a:cubicBezTo>
                      <a:pt x="57235" y="21893"/>
                      <a:pt x="56338" y="22276"/>
                      <a:pt x="55563" y="23061"/>
                    </a:cubicBezTo>
                    <a:lnTo>
                      <a:pt x="1168" y="77456"/>
                    </a:lnTo>
                    <a:cubicBezTo>
                      <a:pt x="384" y="78231"/>
                      <a:pt x="1" y="79127"/>
                      <a:pt x="1" y="80136"/>
                    </a:cubicBezTo>
                    <a:cubicBezTo>
                      <a:pt x="1" y="81144"/>
                      <a:pt x="384" y="82041"/>
                      <a:pt x="1168" y="82825"/>
                    </a:cubicBezTo>
                    <a:lnTo>
                      <a:pt x="55563" y="137220"/>
                    </a:lnTo>
                    <a:cubicBezTo>
                      <a:pt x="56338" y="137996"/>
                      <a:pt x="57235" y="138388"/>
                      <a:pt x="58243" y="138388"/>
                    </a:cubicBezTo>
                    <a:cubicBezTo>
                      <a:pt x="59252" y="138388"/>
                      <a:pt x="60148" y="137996"/>
                      <a:pt x="60933" y="137220"/>
                    </a:cubicBezTo>
                    <a:lnTo>
                      <a:pt x="66769" y="131384"/>
                    </a:lnTo>
                    <a:cubicBezTo>
                      <a:pt x="67544" y="130600"/>
                      <a:pt x="67936" y="129703"/>
                      <a:pt x="67936" y="128695"/>
                    </a:cubicBezTo>
                    <a:cubicBezTo>
                      <a:pt x="67936" y="127686"/>
                      <a:pt x="67544" y="126790"/>
                      <a:pt x="66769" y="126015"/>
                    </a:cubicBezTo>
                    <a:lnTo>
                      <a:pt x="20891" y="80136"/>
                    </a:lnTo>
                    <a:lnTo>
                      <a:pt x="66769" y="34266"/>
                    </a:lnTo>
                    <a:cubicBezTo>
                      <a:pt x="67544" y="33482"/>
                      <a:pt x="67936" y="32586"/>
                      <a:pt x="67936" y="31577"/>
                    </a:cubicBezTo>
                    <a:cubicBezTo>
                      <a:pt x="67936" y="30568"/>
                      <a:pt x="67544" y="29672"/>
                      <a:pt x="66769" y="28897"/>
                    </a:cubicBezTo>
                    <a:lnTo>
                      <a:pt x="60933" y="23061"/>
                    </a:lnTo>
                    <a:cubicBezTo>
                      <a:pt x="60148" y="22276"/>
                      <a:pt x="59252" y="21893"/>
                      <a:pt x="58243" y="21893"/>
                    </a:cubicBezTo>
                    <a:close/>
                    <a:moveTo>
                      <a:pt x="155361" y="21893"/>
                    </a:moveTo>
                    <a:cubicBezTo>
                      <a:pt x="154352" y="21893"/>
                      <a:pt x="153456" y="22276"/>
                      <a:pt x="152681" y="23061"/>
                    </a:cubicBezTo>
                    <a:lnTo>
                      <a:pt x="146844" y="28897"/>
                    </a:lnTo>
                    <a:cubicBezTo>
                      <a:pt x="146060" y="29672"/>
                      <a:pt x="145677" y="30568"/>
                      <a:pt x="145677" y="31577"/>
                    </a:cubicBezTo>
                    <a:cubicBezTo>
                      <a:pt x="145677" y="32586"/>
                      <a:pt x="146060" y="33482"/>
                      <a:pt x="146844" y="34266"/>
                    </a:cubicBezTo>
                    <a:lnTo>
                      <a:pt x="192713" y="80136"/>
                    </a:lnTo>
                    <a:lnTo>
                      <a:pt x="146844" y="126015"/>
                    </a:lnTo>
                    <a:cubicBezTo>
                      <a:pt x="146060" y="126790"/>
                      <a:pt x="145677" y="127686"/>
                      <a:pt x="145677" y="128695"/>
                    </a:cubicBezTo>
                    <a:cubicBezTo>
                      <a:pt x="145677" y="129703"/>
                      <a:pt x="146060" y="130600"/>
                      <a:pt x="146844" y="131384"/>
                    </a:cubicBezTo>
                    <a:lnTo>
                      <a:pt x="152681" y="137220"/>
                    </a:lnTo>
                    <a:cubicBezTo>
                      <a:pt x="153456" y="137996"/>
                      <a:pt x="154352" y="138388"/>
                      <a:pt x="155361" y="138388"/>
                    </a:cubicBezTo>
                    <a:cubicBezTo>
                      <a:pt x="156369" y="138388"/>
                      <a:pt x="157266" y="137996"/>
                      <a:pt x="158050" y="137220"/>
                    </a:cubicBezTo>
                    <a:lnTo>
                      <a:pt x="212445" y="82825"/>
                    </a:lnTo>
                    <a:cubicBezTo>
                      <a:pt x="213220" y="82041"/>
                      <a:pt x="213612" y="81144"/>
                      <a:pt x="213612" y="80136"/>
                    </a:cubicBezTo>
                    <a:cubicBezTo>
                      <a:pt x="213612" y="79127"/>
                      <a:pt x="213220" y="78231"/>
                      <a:pt x="212445" y="77456"/>
                    </a:cubicBezTo>
                    <a:lnTo>
                      <a:pt x="158050" y="23061"/>
                    </a:lnTo>
                    <a:cubicBezTo>
                      <a:pt x="157266" y="22276"/>
                      <a:pt x="156369" y="21893"/>
                      <a:pt x="155361" y="21893"/>
                    </a:cubicBezTo>
                    <a:close/>
                    <a:moveTo>
                      <a:pt x="124886" y="1"/>
                    </a:moveTo>
                    <a:cubicBezTo>
                      <a:pt x="124317" y="1"/>
                      <a:pt x="123755" y="159"/>
                      <a:pt x="123200" y="471"/>
                    </a:cubicBezTo>
                    <a:cubicBezTo>
                      <a:pt x="122303" y="976"/>
                      <a:pt x="121706" y="1732"/>
                      <a:pt x="121398" y="2750"/>
                    </a:cubicBezTo>
                    <a:lnTo>
                      <a:pt x="77854" y="153441"/>
                    </a:lnTo>
                    <a:cubicBezTo>
                      <a:pt x="77545" y="154450"/>
                      <a:pt x="77639" y="155402"/>
                      <a:pt x="78143" y="156298"/>
                    </a:cubicBezTo>
                    <a:cubicBezTo>
                      <a:pt x="78647" y="157195"/>
                      <a:pt x="79413" y="157802"/>
                      <a:pt x="80422" y="158110"/>
                    </a:cubicBezTo>
                    <a:lnTo>
                      <a:pt x="87659" y="160099"/>
                    </a:lnTo>
                    <a:cubicBezTo>
                      <a:pt x="88010" y="160215"/>
                      <a:pt x="88359" y="160273"/>
                      <a:pt x="88706" y="160273"/>
                    </a:cubicBezTo>
                    <a:cubicBezTo>
                      <a:pt x="89279" y="160273"/>
                      <a:pt x="89845" y="160115"/>
                      <a:pt x="90404" y="159800"/>
                    </a:cubicBezTo>
                    <a:cubicBezTo>
                      <a:pt x="91301" y="159296"/>
                      <a:pt x="91898" y="158540"/>
                      <a:pt x="92216" y="157531"/>
                    </a:cubicBezTo>
                    <a:lnTo>
                      <a:pt x="135750" y="6831"/>
                    </a:lnTo>
                    <a:cubicBezTo>
                      <a:pt x="136059" y="5822"/>
                      <a:pt x="135965" y="4870"/>
                      <a:pt x="135461" y="3973"/>
                    </a:cubicBezTo>
                    <a:cubicBezTo>
                      <a:pt x="134957" y="3077"/>
                      <a:pt x="134191" y="2470"/>
                      <a:pt x="133182" y="2162"/>
                    </a:cubicBezTo>
                    <a:lnTo>
                      <a:pt x="125945" y="182"/>
                    </a:lnTo>
                    <a:cubicBezTo>
                      <a:pt x="125590" y="61"/>
                      <a:pt x="125236" y="1"/>
                      <a:pt x="12488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62533" tIns="162533" rIns="162533" bIns="162533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3200"/>
                </a:pPr>
                <a:endParaRPr sz="5689"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pic>
            <p:nvPicPr>
              <p:cNvPr id="1430" name="Google Shape;1430;p129" descr="sushi_logo.jpg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7248975" y="1388373"/>
                <a:ext cx="1364875" cy="41481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431" name="Google Shape;1431;p129"/>
            <p:cNvSpPr/>
            <p:nvPr/>
          </p:nvSpPr>
          <p:spPr>
            <a:xfrm>
              <a:off x="6634911" y="2929998"/>
              <a:ext cx="537883" cy="586885"/>
            </a:xfrm>
            <a:custGeom>
              <a:avLst/>
              <a:gdLst/>
              <a:ahLst/>
              <a:cxnLst/>
              <a:rect l="l" t="t" r="r" b="b"/>
              <a:pathLst>
                <a:path w="224118" h="205564" extrusionOk="0">
                  <a:moveTo>
                    <a:pt x="179294" y="28015"/>
                  </a:moveTo>
                  <a:cubicBezTo>
                    <a:pt x="183337" y="28015"/>
                    <a:pt x="186839" y="29491"/>
                    <a:pt x="189800" y="32451"/>
                  </a:cubicBezTo>
                  <a:cubicBezTo>
                    <a:pt x="192760" y="35411"/>
                    <a:pt x="194235" y="38913"/>
                    <a:pt x="194235" y="42957"/>
                  </a:cubicBezTo>
                  <a:cubicBezTo>
                    <a:pt x="194235" y="47084"/>
                    <a:pt x="192778" y="50605"/>
                    <a:pt x="189856" y="53518"/>
                  </a:cubicBezTo>
                  <a:cubicBezTo>
                    <a:pt x="186942" y="56441"/>
                    <a:pt x="183422" y="57898"/>
                    <a:pt x="179294" y="57898"/>
                  </a:cubicBezTo>
                  <a:cubicBezTo>
                    <a:pt x="175167" y="57898"/>
                    <a:pt x="171646" y="56441"/>
                    <a:pt x="168733" y="53518"/>
                  </a:cubicBezTo>
                  <a:cubicBezTo>
                    <a:pt x="165810" y="50605"/>
                    <a:pt x="164353" y="47084"/>
                    <a:pt x="164353" y="42957"/>
                  </a:cubicBezTo>
                  <a:cubicBezTo>
                    <a:pt x="164353" y="38913"/>
                    <a:pt x="165828" y="35411"/>
                    <a:pt x="168789" y="32451"/>
                  </a:cubicBezTo>
                  <a:cubicBezTo>
                    <a:pt x="171749" y="29491"/>
                    <a:pt x="175251" y="28015"/>
                    <a:pt x="179294" y="28015"/>
                  </a:cubicBezTo>
                  <a:close/>
                  <a:moveTo>
                    <a:pt x="164353" y="1"/>
                  </a:moveTo>
                  <a:cubicBezTo>
                    <a:pt x="164194" y="1"/>
                    <a:pt x="163027" y="626"/>
                    <a:pt x="160851" y="1868"/>
                  </a:cubicBezTo>
                  <a:cubicBezTo>
                    <a:pt x="158675" y="3110"/>
                    <a:pt x="156378" y="4436"/>
                    <a:pt x="153969" y="5837"/>
                  </a:cubicBezTo>
                  <a:cubicBezTo>
                    <a:pt x="151550" y="7238"/>
                    <a:pt x="150187" y="8013"/>
                    <a:pt x="149879" y="8172"/>
                  </a:cubicBezTo>
                  <a:cubicBezTo>
                    <a:pt x="149571" y="8405"/>
                    <a:pt x="149412" y="8676"/>
                    <a:pt x="149412" y="8993"/>
                  </a:cubicBezTo>
                  <a:cubicBezTo>
                    <a:pt x="149412" y="10936"/>
                    <a:pt x="151401" y="16305"/>
                    <a:pt x="155370" y="25102"/>
                  </a:cubicBezTo>
                  <a:cubicBezTo>
                    <a:pt x="154044" y="26885"/>
                    <a:pt x="152876" y="28912"/>
                    <a:pt x="151868" y="31172"/>
                  </a:cubicBezTo>
                  <a:cubicBezTo>
                    <a:pt x="140270" y="32339"/>
                    <a:pt x="134471" y="33544"/>
                    <a:pt x="134471" y="34786"/>
                  </a:cubicBezTo>
                  <a:lnTo>
                    <a:pt x="134471" y="51127"/>
                  </a:lnTo>
                  <a:cubicBezTo>
                    <a:pt x="134471" y="52369"/>
                    <a:pt x="140270" y="53583"/>
                    <a:pt x="151868" y="54751"/>
                  </a:cubicBezTo>
                  <a:cubicBezTo>
                    <a:pt x="152802" y="56852"/>
                    <a:pt x="153969" y="58869"/>
                    <a:pt x="155370" y="60821"/>
                  </a:cubicBezTo>
                  <a:cubicBezTo>
                    <a:pt x="151401" y="69608"/>
                    <a:pt x="149412" y="74977"/>
                    <a:pt x="149412" y="76929"/>
                  </a:cubicBezTo>
                  <a:cubicBezTo>
                    <a:pt x="149412" y="77237"/>
                    <a:pt x="149571" y="77508"/>
                    <a:pt x="149879" y="77741"/>
                  </a:cubicBezTo>
                  <a:cubicBezTo>
                    <a:pt x="159376" y="83270"/>
                    <a:pt x="164194" y="86034"/>
                    <a:pt x="164353" y="86034"/>
                  </a:cubicBezTo>
                  <a:cubicBezTo>
                    <a:pt x="164979" y="86034"/>
                    <a:pt x="166762" y="84204"/>
                    <a:pt x="169722" y="80543"/>
                  </a:cubicBezTo>
                  <a:cubicBezTo>
                    <a:pt x="172683" y="76882"/>
                    <a:pt x="174700" y="74240"/>
                    <a:pt x="175792" y="72605"/>
                  </a:cubicBezTo>
                  <a:cubicBezTo>
                    <a:pt x="177352" y="72764"/>
                    <a:pt x="178519" y="72839"/>
                    <a:pt x="179294" y="72839"/>
                  </a:cubicBezTo>
                  <a:cubicBezTo>
                    <a:pt x="180069" y="72839"/>
                    <a:pt x="181236" y="72764"/>
                    <a:pt x="182796" y="72605"/>
                  </a:cubicBezTo>
                  <a:cubicBezTo>
                    <a:pt x="183888" y="74240"/>
                    <a:pt x="185905" y="76882"/>
                    <a:pt x="188866" y="80543"/>
                  </a:cubicBezTo>
                  <a:cubicBezTo>
                    <a:pt x="191826" y="84204"/>
                    <a:pt x="193610" y="86034"/>
                    <a:pt x="194235" y="86034"/>
                  </a:cubicBezTo>
                  <a:cubicBezTo>
                    <a:pt x="194394" y="86034"/>
                    <a:pt x="199212" y="83270"/>
                    <a:pt x="208709" y="77741"/>
                  </a:cubicBezTo>
                  <a:cubicBezTo>
                    <a:pt x="209018" y="77508"/>
                    <a:pt x="209176" y="77237"/>
                    <a:pt x="209176" y="76929"/>
                  </a:cubicBezTo>
                  <a:cubicBezTo>
                    <a:pt x="209176" y="74977"/>
                    <a:pt x="207197" y="69608"/>
                    <a:pt x="203228" y="60821"/>
                  </a:cubicBezTo>
                  <a:cubicBezTo>
                    <a:pt x="204629" y="58869"/>
                    <a:pt x="205796" y="56852"/>
                    <a:pt x="206730" y="54751"/>
                  </a:cubicBezTo>
                  <a:cubicBezTo>
                    <a:pt x="218318" y="53583"/>
                    <a:pt x="224117" y="52369"/>
                    <a:pt x="224117" y="51127"/>
                  </a:cubicBezTo>
                  <a:lnTo>
                    <a:pt x="224117" y="34786"/>
                  </a:lnTo>
                  <a:cubicBezTo>
                    <a:pt x="224117" y="33544"/>
                    <a:pt x="218318" y="32339"/>
                    <a:pt x="206730" y="31172"/>
                  </a:cubicBezTo>
                  <a:cubicBezTo>
                    <a:pt x="205712" y="28912"/>
                    <a:pt x="204545" y="26885"/>
                    <a:pt x="203228" y="25102"/>
                  </a:cubicBezTo>
                  <a:cubicBezTo>
                    <a:pt x="207197" y="16305"/>
                    <a:pt x="209176" y="10936"/>
                    <a:pt x="209176" y="8993"/>
                  </a:cubicBezTo>
                  <a:cubicBezTo>
                    <a:pt x="209176" y="8676"/>
                    <a:pt x="209018" y="8405"/>
                    <a:pt x="208709" y="8172"/>
                  </a:cubicBezTo>
                  <a:cubicBezTo>
                    <a:pt x="199371" y="2727"/>
                    <a:pt x="194543" y="1"/>
                    <a:pt x="194235" y="1"/>
                  </a:cubicBezTo>
                  <a:lnTo>
                    <a:pt x="193535" y="234"/>
                  </a:lnTo>
                  <a:cubicBezTo>
                    <a:pt x="190341" y="3428"/>
                    <a:pt x="186765" y="7779"/>
                    <a:pt x="182796" y="13308"/>
                  </a:cubicBezTo>
                  <a:cubicBezTo>
                    <a:pt x="181236" y="13149"/>
                    <a:pt x="180069" y="13074"/>
                    <a:pt x="179294" y="13074"/>
                  </a:cubicBezTo>
                  <a:cubicBezTo>
                    <a:pt x="178519" y="13074"/>
                    <a:pt x="177352" y="13149"/>
                    <a:pt x="175792" y="13308"/>
                  </a:cubicBezTo>
                  <a:cubicBezTo>
                    <a:pt x="174700" y="11673"/>
                    <a:pt x="172683" y="9049"/>
                    <a:pt x="169722" y="5426"/>
                  </a:cubicBezTo>
                  <a:cubicBezTo>
                    <a:pt x="166762" y="1812"/>
                    <a:pt x="164979" y="1"/>
                    <a:pt x="164353" y="1"/>
                  </a:cubicBezTo>
                  <a:close/>
                  <a:moveTo>
                    <a:pt x="74706" y="72839"/>
                  </a:moveTo>
                  <a:cubicBezTo>
                    <a:pt x="82952" y="72839"/>
                    <a:pt x="90002" y="75762"/>
                    <a:pt x="95839" y="81598"/>
                  </a:cubicBezTo>
                  <a:cubicBezTo>
                    <a:pt x="101675" y="87435"/>
                    <a:pt x="104588" y="94476"/>
                    <a:pt x="104588" y="102721"/>
                  </a:cubicBezTo>
                  <a:cubicBezTo>
                    <a:pt x="104588" y="110967"/>
                    <a:pt x="101675" y="118017"/>
                    <a:pt x="95839" y="123854"/>
                  </a:cubicBezTo>
                  <a:cubicBezTo>
                    <a:pt x="90002" y="129690"/>
                    <a:pt x="82952" y="132604"/>
                    <a:pt x="74706" y="132604"/>
                  </a:cubicBezTo>
                  <a:cubicBezTo>
                    <a:pt x="66461" y="132604"/>
                    <a:pt x="59420" y="129690"/>
                    <a:pt x="53583" y="123854"/>
                  </a:cubicBezTo>
                  <a:cubicBezTo>
                    <a:pt x="47747" y="118017"/>
                    <a:pt x="44824" y="110967"/>
                    <a:pt x="44824" y="102721"/>
                  </a:cubicBezTo>
                  <a:cubicBezTo>
                    <a:pt x="44824" y="94476"/>
                    <a:pt x="47747" y="87435"/>
                    <a:pt x="53583" y="81598"/>
                  </a:cubicBezTo>
                  <a:cubicBezTo>
                    <a:pt x="59420" y="75762"/>
                    <a:pt x="66461" y="72839"/>
                    <a:pt x="74706" y="72839"/>
                  </a:cubicBezTo>
                  <a:close/>
                  <a:moveTo>
                    <a:pt x="63855" y="28015"/>
                  </a:moveTo>
                  <a:cubicBezTo>
                    <a:pt x="62062" y="28015"/>
                    <a:pt x="60895" y="28949"/>
                    <a:pt x="60353" y="30817"/>
                  </a:cubicBezTo>
                  <a:cubicBezTo>
                    <a:pt x="59420" y="34393"/>
                    <a:pt x="58523" y="40389"/>
                    <a:pt x="57664" y="48793"/>
                  </a:cubicBezTo>
                  <a:cubicBezTo>
                    <a:pt x="54321" y="49886"/>
                    <a:pt x="51323" y="51127"/>
                    <a:pt x="48681" y="52528"/>
                  </a:cubicBezTo>
                  <a:lnTo>
                    <a:pt x="35252" y="42023"/>
                  </a:lnTo>
                  <a:cubicBezTo>
                    <a:pt x="34477" y="41481"/>
                    <a:pt x="33655" y="41210"/>
                    <a:pt x="32806" y="41210"/>
                  </a:cubicBezTo>
                  <a:cubicBezTo>
                    <a:pt x="31321" y="41210"/>
                    <a:pt x="28249" y="43498"/>
                    <a:pt x="23580" y="48093"/>
                  </a:cubicBezTo>
                  <a:cubicBezTo>
                    <a:pt x="18910" y="52687"/>
                    <a:pt x="15717" y="56151"/>
                    <a:pt x="14008" y="58486"/>
                  </a:cubicBezTo>
                  <a:cubicBezTo>
                    <a:pt x="13466" y="59102"/>
                    <a:pt x="13195" y="59887"/>
                    <a:pt x="13195" y="60821"/>
                  </a:cubicBezTo>
                  <a:cubicBezTo>
                    <a:pt x="13195" y="61521"/>
                    <a:pt x="13466" y="62296"/>
                    <a:pt x="14008" y="63155"/>
                  </a:cubicBezTo>
                  <a:cubicBezTo>
                    <a:pt x="18369" y="68366"/>
                    <a:pt x="21871" y="72839"/>
                    <a:pt x="24513" y="76574"/>
                  </a:cubicBezTo>
                  <a:cubicBezTo>
                    <a:pt x="22879" y="79768"/>
                    <a:pt x="21637" y="82719"/>
                    <a:pt x="20778" y="85446"/>
                  </a:cubicBezTo>
                  <a:lnTo>
                    <a:pt x="2690" y="88247"/>
                  </a:lnTo>
                  <a:cubicBezTo>
                    <a:pt x="1990" y="88322"/>
                    <a:pt x="1364" y="88733"/>
                    <a:pt x="822" y="89470"/>
                  </a:cubicBezTo>
                  <a:cubicBezTo>
                    <a:pt x="271" y="90208"/>
                    <a:pt x="1" y="90974"/>
                    <a:pt x="1" y="91749"/>
                  </a:cubicBezTo>
                  <a:lnTo>
                    <a:pt x="1" y="113348"/>
                  </a:lnTo>
                  <a:cubicBezTo>
                    <a:pt x="1" y="114198"/>
                    <a:pt x="271" y="114954"/>
                    <a:pt x="822" y="115617"/>
                  </a:cubicBezTo>
                  <a:cubicBezTo>
                    <a:pt x="1364" y="116280"/>
                    <a:pt x="2027" y="116654"/>
                    <a:pt x="2802" y="116729"/>
                  </a:cubicBezTo>
                  <a:lnTo>
                    <a:pt x="20545" y="119530"/>
                  </a:lnTo>
                  <a:cubicBezTo>
                    <a:pt x="21478" y="122490"/>
                    <a:pt x="22842" y="125675"/>
                    <a:pt x="24635" y="129102"/>
                  </a:cubicBezTo>
                  <a:cubicBezTo>
                    <a:pt x="23383" y="130811"/>
                    <a:pt x="21553" y="133192"/>
                    <a:pt x="19144" y="136227"/>
                  </a:cubicBezTo>
                  <a:cubicBezTo>
                    <a:pt x="16735" y="139262"/>
                    <a:pt x="15138" y="141316"/>
                    <a:pt x="14363" y="142409"/>
                  </a:cubicBezTo>
                  <a:cubicBezTo>
                    <a:pt x="13812" y="143184"/>
                    <a:pt x="13541" y="143931"/>
                    <a:pt x="13541" y="144631"/>
                  </a:cubicBezTo>
                  <a:cubicBezTo>
                    <a:pt x="13541" y="146732"/>
                    <a:pt x="19144" y="152952"/>
                    <a:pt x="30350" y="163308"/>
                  </a:cubicBezTo>
                  <a:cubicBezTo>
                    <a:pt x="31125" y="163924"/>
                    <a:pt x="31947" y="164242"/>
                    <a:pt x="32806" y="164242"/>
                  </a:cubicBezTo>
                  <a:cubicBezTo>
                    <a:pt x="33814" y="164242"/>
                    <a:pt x="34589" y="163961"/>
                    <a:pt x="35140" y="163420"/>
                  </a:cubicBezTo>
                  <a:lnTo>
                    <a:pt x="48914" y="153036"/>
                  </a:lnTo>
                  <a:cubicBezTo>
                    <a:pt x="52098" y="154670"/>
                    <a:pt x="55021" y="155874"/>
                    <a:pt x="57664" y="156650"/>
                  </a:cubicBezTo>
                  <a:lnTo>
                    <a:pt x="60353" y="174514"/>
                  </a:lnTo>
                  <a:cubicBezTo>
                    <a:pt x="60428" y="175289"/>
                    <a:pt x="60820" y="175970"/>
                    <a:pt x="61521" y="176549"/>
                  </a:cubicBezTo>
                  <a:cubicBezTo>
                    <a:pt x="62221" y="177138"/>
                    <a:pt x="62996" y="177427"/>
                    <a:pt x="63855" y="177427"/>
                  </a:cubicBezTo>
                  <a:lnTo>
                    <a:pt x="85567" y="177427"/>
                  </a:lnTo>
                  <a:cubicBezTo>
                    <a:pt x="87350" y="177427"/>
                    <a:pt x="88517" y="176493"/>
                    <a:pt x="89068" y="174626"/>
                  </a:cubicBezTo>
                  <a:cubicBezTo>
                    <a:pt x="90002" y="170965"/>
                    <a:pt x="90889" y="164942"/>
                    <a:pt x="91748" y="156537"/>
                  </a:cubicBezTo>
                  <a:cubicBezTo>
                    <a:pt x="94858" y="155604"/>
                    <a:pt x="97856" y="154390"/>
                    <a:pt x="100741" y="152914"/>
                  </a:cubicBezTo>
                  <a:lnTo>
                    <a:pt x="114160" y="163420"/>
                  </a:lnTo>
                  <a:cubicBezTo>
                    <a:pt x="114935" y="163961"/>
                    <a:pt x="115757" y="164242"/>
                    <a:pt x="116616" y="164242"/>
                  </a:cubicBezTo>
                  <a:cubicBezTo>
                    <a:pt x="118091" y="164242"/>
                    <a:pt x="121145" y="161926"/>
                    <a:pt x="125777" y="157294"/>
                  </a:cubicBezTo>
                  <a:cubicBezTo>
                    <a:pt x="130409" y="152662"/>
                    <a:pt x="133612" y="149179"/>
                    <a:pt x="135404" y="146844"/>
                  </a:cubicBezTo>
                  <a:cubicBezTo>
                    <a:pt x="135946" y="146303"/>
                    <a:pt x="136226" y="145565"/>
                    <a:pt x="136226" y="144631"/>
                  </a:cubicBezTo>
                  <a:cubicBezTo>
                    <a:pt x="136226" y="143931"/>
                    <a:pt x="135946" y="143146"/>
                    <a:pt x="135404" y="142297"/>
                  </a:cubicBezTo>
                  <a:cubicBezTo>
                    <a:pt x="131044" y="137077"/>
                    <a:pt x="127542" y="132604"/>
                    <a:pt x="124899" y="128868"/>
                  </a:cubicBezTo>
                  <a:cubicBezTo>
                    <a:pt x="126533" y="125675"/>
                    <a:pt x="127775" y="122724"/>
                    <a:pt x="128634" y="119997"/>
                  </a:cubicBezTo>
                  <a:lnTo>
                    <a:pt x="146732" y="117196"/>
                  </a:lnTo>
                  <a:cubicBezTo>
                    <a:pt x="147432" y="117121"/>
                    <a:pt x="148048" y="116710"/>
                    <a:pt x="148599" y="115972"/>
                  </a:cubicBezTo>
                  <a:cubicBezTo>
                    <a:pt x="149141" y="115234"/>
                    <a:pt x="149412" y="114469"/>
                    <a:pt x="149412" y="113694"/>
                  </a:cubicBezTo>
                  <a:lnTo>
                    <a:pt x="149412" y="92104"/>
                  </a:lnTo>
                  <a:cubicBezTo>
                    <a:pt x="149412" y="91245"/>
                    <a:pt x="149141" y="90488"/>
                    <a:pt x="148599" y="89825"/>
                  </a:cubicBezTo>
                  <a:cubicBezTo>
                    <a:pt x="148048" y="89162"/>
                    <a:pt x="147385" y="88751"/>
                    <a:pt x="146610" y="88602"/>
                  </a:cubicBezTo>
                  <a:lnTo>
                    <a:pt x="128868" y="85912"/>
                  </a:lnTo>
                  <a:cubicBezTo>
                    <a:pt x="128009" y="83270"/>
                    <a:pt x="126692" y="80076"/>
                    <a:pt x="124899" y="76341"/>
                  </a:cubicBezTo>
                  <a:cubicBezTo>
                    <a:pt x="126066" y="74632"/>
                    <a:pt x="127822" y="72297"/>
                    <a:pt x="130156" y="69337"/>
                  </a:cubicBezTo>
                  <a:cubicBezTo>
                    <a:pt x="132491" y="66377"/>
                    <a:pt x="134125" y="64276"/>
                    <a:pt x="135059" y="63034"/>
                  </a:cubicBezTo>
                  <a:cubicBezTo>
                    <a:pt x="135601" y="62175"/>
                    <a:pt x="135871" y="61437"/>
                    <a:pt x="135871" y="60821"/>
                  </a:cubicBezTo>
                  <a:cubicBezTo>
                    <a:pt x="135871" y="58719"/>
                    <a:pt x="130268" y="52491"/>
                    <a:pt x="119063" y="42144"/>
                  </a:cubicBezTo>
                  <a:cubicBezTo>
                    <a:pt x="118288" y="41518"/>
                    <a:pt x="117466" y="41210"/>
                    <a:pt x="116616" y="41210"/>
                  </a:cubicBezTo>
                  <a:cubicBezTo>
                    <a:pt x="115682" y="41210"/>
                    <a:pt x="114898" y="41481"/>
                    <a:pt x="114281" y="42023"/>
                  </a:cubicBezTo>
                  <a:lnTo>
                    <a:pt x="100508" y="52416"/>
                  </a:lnTo>
                  <a:cubicBezTo>
                    <a:pt x="97314" y="50782"/>
                    <a:pt x="94391" y="49568"/>
                    <a:pt x="91748" y="48793"/>
                  </a:cubicBezTo>
                  <a:lnTo>
                    <a:pt x="89068" y="30938"/>
                  </a:lnTo>
                  <a:cubicBezTo>
                    <a:pt x="88984" y="30154"/>
                    <a:pt x="88601" y="29472"/>
                    <a:pt x="87901" y="28893"/>
                  </a:cubicBezTo>
                  <a:cubicBezTo>
                    <a:pt x="87201" y="28305"/>
                    <a:pt x="86416" y="28015"/>
                    <a:pt x="85567" y="28015"/>
                  </a:cubicBezTo>
                  <a:close/>
                  <a:moveTo>
                    <a:pt x="179294" y="147545"/>
                  </a:moveTo>
                  <a:cubicBezTo>
                    <a:pt x="183337" y="147545"/>
                    <a:pt x="186839" y="149020"/>
                    <a:pt x="189800" y="151980"/>
                  </a:cubicBezTo>
                  <a:cubicBezTo>
                    <a:pt x="192760" y="154941"/>
                    <a:pt x="194235" y="158442"/>
                    <a:pt x="194235" y="162486"/>
                  </a:cubicBezTo>
                  <a:cubicBezTo>
                    <a:pt x="194235" y="166613"/>
                    <a:pt x="192778" y="170134"/>
                    <a:pt x="189856" y="173047"/>
                  </a:cubicBezTo>
                  <a:cubicBezTo>
                    <a:pt x="186942" y="175970"/>
                    <a:pt x="183422" y="177427"/>
                    <a:pt x="179294" y="177427"/>
                  </a:cubicBezTo>
                  <a:cubicBezTo>
                    <a:pt x="175167" y="177427"/>
                    <a:pt x="171646" y="175970"/>
                    <a:pt x="168733" y="173047"/>
                  </a:cubicBezTo>
                  <a:cubicBezTo>
                    <a:pt x="165810" y="170134"/>
                    <a:pt x="164353" y="166613"/>
                    <a:pt x="164353" y="162486"/>
                  </a:cubicBezTo>
                  <a:cubicBezTo>
                    <a:pt x="164353" y="158442"/>
                    <a:pt x="165828" y="154941"/>
                    <a:pt x="168789" y="151980"/>
                  </a:cubicBezTo>
                  <a:cubicBezTo>
                    <a:pt x="171749" y="149020"/>
                    <a:pt x="175251" y="147545"/>
                    <a:pt x="179294" y="147545"/>
                  </a:cubicBezTo>
                  <a:close/>
                  <a:moveTo>
                    <a:pt x="164353" y="119530"/>
                  </a:moveTo>
                  <a:cubicBezTo>
                    <a:pt x="164194" y="119530"/>
                    <a:pt x="163027" y="120156"/>
                    <a:pt x="160851" y="121398"/>
                  </a:cubicBezTo>
                  <a:cubicBezTo>
                    <a:pt x="158675" y="122640"/>
                    <a:pt x="156378" y="123966"/>
                    <a:pt x="153969" y="125366"/>
                  </a:cubicBezTo>
                  <a:cubicBezTo>
                    <a:pt x="151550" y="126767"/>
                    <a:pt x="150187" y="127542"/>
                    <a:pt x="149879" y="127701"/>
                  </a:cubicBezTo>
                  <a:cubicBezTo>
                    <a:pt x="149571" y="127934"/>
                    <a:pt x="149412" y="128205"/>
                    <a:pt x="149412" y="128523"/>
                  </a:cubicBezTo>
                  <a:cubicBezTo>
                    <a:pt x="149412" y="130465"/>
                    <a:pt x="151401" y="135835"/>
                    <a:pt x="155370" y="144631"/>
                  </a:cubicBezTo>
                  <a:cubicBezTo>
                    <a:pt x="154044" y="146415"/>
                    <a:pt x="152876" y="148441"/>
                    <a:pt x="151868" y="150701"/>
                  </a:cubicBezTo>
                  <a:cubicBezTo>
                    <a:pt x="140270" y="151868"/>
                    <a:pt x="134471" y="153073"/>
                    <a:pt x="134471" y="154315"/>
                  </a:cubicBezTo>
                  <a:lnTo>
                    <a:pt x="134471" y="170657"/>
                  </a:lnTo>
                  <a:cubicBezTo>
                    <a:pt x="134471" y="171899"/>
                    <a:pt x="140270" y="173113"/>
                    <a:pt x="151868" y="174280"/>
                  </a:cubicBezTo>
                  <a:cubicBezTo>
                    <a:pt x="152802" y="176381"/>
                    <a:pt x="153969" y="178398"/>
                    <a:pt x="155370" y="180350"/>
                  </a:cubicBezTo>
                  <a:cubicBezTo>
                    <a:pt x="151401" y="189137"/>
                    <a:pt x="149412" y="194507"/>
                    <a:pt x="149412" y="196458"/>
                  </a:cubicBezTo>
                  <a:cubicBezTo>
                    <a:pt x="149412" y="196767"/>
                    <a:pt x="149571" y="197037"/>
                    <a:pt x="149879" y="197271"/>
                  </a:cubicBezTo>
                  <a:cubicBezTo>
                    <a:pt x="159376" y="202799"/>
                    <a:pt x="164194" y="205563"/>
                    <a:pt x="164353" y="205563"/>
                  </a:cubicBezTo>
                  <a:cubicBezTo>
                    <a:pt x="164979" y="205563"/>
                    <a:pt x="166762" y="203733"/>
                    <a:pt x="169722" y="200072"/>
                  </a:cubicBezTo>
                  <a:cubicBezTo>
                    <a:pt x="172683" y="196412"/>
                    <a:pt x="174700" y="193769"/>
                    <a:pt x="175792" y="192135"/>
                  </a:cubicBezTo>
                  <a:cubicBezTo>
                    <a:pt x="177352" y="192294"/>
                    <a:pt x="178519" y="192368"/>
                    <a:pt x="179294" y="192368"/>
                  </a:cubicBezTo>
                  <a:cubicBezTo>
                    <a:pt x="180069" y="192368"/>
                    <a:pt x="181236" y="192294"/>
                    <a:pt x="182796" y="192135"/>
                  </a:cubicBezTo>
                  <a:cubicBezTo>
                    <a:pt x="183888" y="193769"/>
                    <a:pt x="185905" y="196412"/>
                    <a:pt x="188866" y="200072"/>
                  </a:cubicBezTo>
                  <a:cubicBezTo>
                    <a:pt x="191826" y="203733"/>
                    <a:pt x="193610" y="205563"/>
                    <a:pt x="194235" y="205563"/>
                  </a:cubicBezTo>
                  <a:cubicBezTo>
                    <a:pt x="194394" y="205563"/>
                    <a:pt x="199212" y="202799"/>
                    <a:pt x="208709" y="197271"/>
                  </a:cubicBezTo>
                  <a:cubicBezTo>
                    <a:pt x="209018" y="197037"/>
                    <a:pt x="209176" y="196767"/>
                    <a:pt x="209176" y="196458"/>
                  </a:cubicBezTo>
                  <a:cubicBezTo>
                    <a:pt x="209176" y="194507"/>
                    <a:pt x="207197" y="189137"/>
                    <a:pt x="203228" y="180350"/>
                  </a:cubicBezTo>
                  <a:cubicBezTo>
                    <a:pt x="204629" y="178398"/>
                    <a:pt x="205796" y="176381"/>
                    <a:pt x="206730" y="174280"/>
                  </a:cubicBezTo>
                  <a:cubicBezTo>
                    <a:pt x="218318" y="173113"/>
                    <a:pt x="224117" y="171899"/>
                    <a:pt x="224117" y="170657"/>
                  </a:cubicBezTo>
                  <a:lnTo>
                    <a:pt x="224117" y="154315"/>
                  </a:lnTo>
                  <a:cubicBezTo>
                    <a:pt x="224117" y="153073"/>
                    <a:pt x="218318" y="151868"/>
                    <a:pt x="206730" y="150701"/>
                  </a:cubicBezTo>
                  <a:cubicBezTo>
                    <a:pt x="205712" y="148441"/>
                    <a:pt x="204545" y="146415"/>
                    <a:pt x="203228" y="144631"/>
                  </a:cubicBezTo>
                  <a:cubicBezTo>
                    <a:pt x="207197" y="135835"/>
                    <a:pt x="209176" y="130465"/>
                    <a:pt x="209176" y="128523"/>
                  </a:cubicBezTo>
                  <a:cubicBezTo>
                    <a:pt x="209176" y="128205"/>
                    <a:pt x="209018" y="127934"/>
                    <a:pt x="208709" y="127701"/>
                  </a:cubicBezTo>
                  <a:cubicBezTo>
                    <a:pt x="199371" y="122257"/>
                    <a:pt x="194543" y="119530"/>
                    <a:pt x="194235" y="119530"/>
                  </a:cubicBezTo>
                  <a:lnTo>
                    <a:pt x="193535" y="119764"/>
                  </a:lnTo>
                  <a:cubicBezTo>
                    <a:pt x="190341" y="122957"/>
                    <a:pt x="186765" y="127309"/>
                    <a:pt x="182796" y="132837"/>
                  </a:cubicBezTo>
                  <a:cubicBezTo>
                    <a:pt x="181236" y="132678"/>
                    <a:pt x="180069" y="132604"/>
                    <a:pt x="179294" y="132604"/>
                  </a:cubicBezTo>
                  <a:cubicBezTo>
                    <a:pt x="178519" y="132604"/>
                    <a:pt x="177352" y="132678"/>
                    <a:pt x="175792" y="132837"/>
                  </a:cubicBezTo>
                  <a:cubicBezTo>
                    <a:pt x="174700" y="131203"/>
                    <a:pt x="172683" y="128579"/>
                    <a:pt x="169722" y="124956"/>
                  </a:cubicBezTo>
                  <a:cubicBezTo>
                    <a:pt x="166762" y="121342"/>
                    <a:pt x="164979" y="119530"/>
                    <a:pt x="164353" y="1195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3200"/>
              </a:pPr>
              <a:endParaRPr sz="5689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432" name="Google Shape;1432;p129"/>
            <p:cNvSpPr/>
            <p:nvPr/>
          </p:nvSpPr>
          <p:spPr>
            <a:xfrm>
              <a:off x="2063378" y="1823555"/>
              <a:ext cx="360300" cy="9711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3200"/>
              </a:pPr>
              <a:endParaRPr sz="5689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433" name="Google Shape;1433;p129"/>
            <p:cNvSpPr/>
            <p:nvPr/>
          </p:nvSpPr>
          <p:spPr>
            <a:xfrm>
              <a:off x="6757106" y="1865602"/>
              <a:ext cx="360300" cy="9711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3200"/>
              </a:pPr>
              <a:endParaRPr sz="5689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434" name="Google Shape;1434;p129"/>
            <p:cNvSpPr txBox="1"/>
            <p:nvPr/>
          </p:nvSpPr>
          <p:spPr>
            <a:xfrm>
              <a:off x="7090731" y="1932645"/>
              <a:ext cx="1685400" cy="106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2533" tIns="162533" rIns="162533" bIns="162533" anchor="t" anchorCtr="0">
              <a:noAutofit/>
            </a:bodyPr>
            <a:lstStyle/>
            <a:p>
              <a:pPr algn="l">
                <a:buClr>
                  <a:srgbClr val="000000"/>
                </a:buClr>
                <a:buSzPts val="2700"/>
              </a:pPr>
              <a:r>
                <a:rPr lang="de" sz="4800" b="1">
                  <a:latin typeface="Calibri"/>
                  <a:ea typeface="Calibri"/>
                  <a:cs typeface="Calibri"/>
                  <a:sym typeface="Calibri"/>
                </a:rPr>
                <a:t>PULL</a:t>
              </a:r>
              <a:r>
                <a:rPr lang="de" sz="4800">
                  <a:latin typeface="Calibri"/>
                  <a:ea typeface="Calibri"/>
                  <a:cs typeface="Calibri"/>
                  <a:sym typeface="Calibri"/>
                </a:rPr>
                <a:t/>
              </a:r>
              <a:br>
                <a:rPr lang="de" sz="4800"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de" sz="1778">
                  <a:latin typeface="Calibri"/>
                  <a:ea typeface="Calibri"/>
                  <a:cs typeface="Calibri"/>
                  <a:sym typeface="Calibri"/>
                </a:rPr>
                <a:t>COUNTER Report</a:t>
              </a:r>
              <a:endParaRPr sz="1422"/>
            </a:p>
          </p:txBody>
        </p:sp>
        <p:sp>
          <p:nvSpPr>
            <p:cNvPr id="1435" name="Google Shape;1435;p129"/>
            <p:cNvSpPr txBox="1"/>
            <p:nvPr/>
          </p:nvSpPr>
          <p:spPr>
            <a:xfrm>
              <a:off x="615652" y="1930676"/>
              <a:ext cx="1426500" cy="99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2533" tIns="162533" rIns="162533" bIns="162533" anchor="t" anchorCtr="0">
              <a:noAutofit/>
            </a:bodyPr>
            <a:lstStyle/>
            <a:p>
              <a:pPr algn="l">
                <a:buClr>
                  <a:srgbClr val="000000"/>
                </a:buClr>
                <a:buSzPts val="2700"/>
              </a:pPr>
              <a:r>
                <a:rPr lang="de" sz="4800" b="1">
                  <a:latin typeface="Calibri"/>
                  <a:ea typeface="Calibri"/>
                  <a:cs typeface="Calibri"/>
                  <a:sym typeface="Calibri"/>
                </a:rPr>
                <a:t>PUSH</a:t>
              </a:r>
              <a:r>
                <a:rPr lang="de" sz="4800">
                  <a:latin typeface="Calibri"/>
                  <a:ea typeface="Calibri"/>
                  <a:cs typeface="Calibri"/>
                  <a:sym typeface="Calibri"/>
                </a:rPr>
                <a:t/>
              </a:r>
              <a:br>
                <a:rPr lang="de" sz="4800"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de" sz="1778">
                  <a:latin typeface="Calibri"/>
                  <a:ea typeface="Calibri"/>
                  <a:cs typeface="Calibri"/>
                  <a:sym typeface="Calibri"/>
                </a:rPr>
                <a:t>tracked event</a:t>
              </a:r>
              <a:endParaRPr sz="1422"/>
            </a:p>
          </p:txBody>
        </p:sp>
        <p:sp>
          <p:nvSpPr>
            <p:cNvPr id="1436" name="Google Shape;1436;p129"/>
            <p:cNvSpPr txBox="1"/>
            <p:nvPr/>
          </p:nvSpPr>
          <p:spPr>
            <a:xfrm>
              <a:off x="2743048" y="1463578"/>
              <a:ext cx="1171200" cy="38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2533" tIns="162533" rIns="162533" bIns="162533" anchor="t" anchorCtr="0">
              <a:noAutofit/>
            </a:bodyPr>
            <a:lstStyle/>
            <a:p>
              <a:pPr algn="l">
                <a:buClr>
                  <a:srgbClr val="000000"/>
                </a:buClr>
                <a:buSzPts val="1100"/>
              </a:pPr>
              <a:r>
                <a:rPr lang="de" sz="1956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IP-Anonym.</a:t>
              </a:r>
              <a:endParaRPr sz="1422"/>
            </a:p>
          </p:txBody>
        </p:sp>
        <p:cxnSp>
          <p:nvCxnSpPr>
            <p:cNvPr id="1437" name="Google Shape;1437;p129"/>
            <p:cNvCxnSpPr/>
            <p:nvPr/>
          </p:nvCxnSpPr>
          <p:spPr>
            <a:xfrm>
              <a:off x="2228601" y="3407051"/>
              <a:ext cx="0" cy="2736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1438" name="Google Shape;1438;p129"/>
            <p:cNvCxnSpPr>
              <a:endCxn id="1415" idx="1"/>
            </p:cNvCxnSpPr>
            <p:nvPr/>
          </p:nvCxnSpPr>
          <p:spPr>
            <a:xfrm rot="10800000" flipH="1">
              <a:off x="2593404" y="2909240"/>
              <a:ext cx="1278000" cy="9135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1439" name="Google Shape;1439;p129"/>
            <p:cNvCxnSpPr>
              <a:endCxn id="1418" idx="1"/>
            </p:cNvCxnSpPr>
            <p:nvPr/>
          </p:nvCxnSpPr>
          <p:spPr>
            <a:xfrm>
              <a:off x="2618243" y="3838919"/>
              <a:ext cx="1180200" cy="405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grpSp>
          <p:nvGrpSpPr>
            <p:cNvPr id="1440" name="Google Shape;1440;p129"/>
            <p:cNvGrpSpPr/>
            <p:nvPr/>
          </p:nvGrpSpPr>
          <p:grpSpPr>
            <a:xfrm>
              <a:off x="5323849" y="5237445"/>
              <a:ext cx="1983675" cy="414814"/>
              <a:chOff x="6630175" y="1388373"/>
              <a:chExt cx="1983675" cy="414814"/>
            </a:xfrm>
          </p:grpSpPr>
          <p:sp>
            <p:nvSpPr>
              <p:cNvPr id="1441" name="Google Shape;1441;p129"/>
              <p:cNvSpPr/>
              <p:nvPr/>
            </p:nvSpPr>
            <p:spPr>
              <a:xfrm>
                <a:off x="6630175" y="1479174"/>
                <a:ext cx="614137" cy="233197"/>
              </a:xfrm>
              <a:custGeom>
                <a:avLst/>
                <a:gdLst/>
                <a:ahLst/>
                <a:cxnLst/>
                <a:rect l="l" t="t" r="r" b="b"/>
                <a:pathLst>
                  <a:path w="213613" h="160273" extrusionOk="0">
                    <a:moveTo>
                      <a:pt x="58243" y="21893"/>
                    </a:moveTo>
                    <a:cubicBezTo>
                      <a:pt x="57235" y="21893"/>
                      <a:pt x="56338" y="22276"/>
                      <a:pt x="55563" y="23061"/>
                    </a:cubicBezTo>
                    <a:lnTo>
                      <a:pt x="1168" y="77456"/>
                    </a:lnTo>
                    <a:cubicBezTo>
                      <a:pt x="384" y="78231"/>
                      <a:pt x="1" y="79127"/>
                      <a:pt x="1" y="80136"/>
                    </a:cubicBezTo>
                    <a:cubicBezTo>
                      <a:pt x="1" y="81144"/>
                      <a:pt x="384" y="82041"/>
                      <a:pt x="1168" y="82825"/>
                    </a:cubicBezTo>
                    <a:lnTo>
                      <a:pt x="55563" y="137220"/>
                    </a:lnTo>
                    <a:cubicBezTo>
                      <a:pt x="56338" y="137996"/>
                      <a:pt x="57235" y="138388"/>
                      <a:pt x="58243" y="138388"/>
                    </a:cubicBezTo>
                    <a:cubicBezTo>
                      <a:pt x="59252" y="138388"/>
                      <a:pt x="60148" y="137996"/>
                      <a:pt x="60933" y="137220"/>
                    </a:cubicBezTo>
                    <a:lnTo>
                      <a:pt x="66769" y="131384"/>
                    </a:lnTo>
                    <a:cubicBezTo>
                      <a:pt x="67544" y="130600"/>
                      <a:pt x="67936" y="129703"/>
                      <a:pt x="67936" y="128695"/>
                    </a:cubicBezTo>
                    <a:cubicBezTo>
                      <a:pt x="67936" y="127686"/>
                      <a:pt x="67544" y="126790"/>
                      <a:pt x="66769" y="126015"/>
                    </a:cubicBezTo>
                    <a:lnTo>
                      <a:pt x="20891" y="80136"/>
                    </a:lnTo>
                    <a:lnTo>
                      <a:pt x="66769" y="34266"/>
                    </a:lnTo>
                    <a:cubicBezTo>
                      <a:pt x="67544" y="33482"/>
                      <a:pt x="67936" y="32586"/>
                      <a:pt x="67936" y="31577"/>
                    </a:cubicBezTo>
                    <a:cubicBezTo>
                      <a:pt x="67936" y="30568"/>
                      <a:pt x="67544" y="29672"/>
                      <a:pt x="66769" y="28897"/>
                    </a:cubicBezTo>
                    <a:lnTo>
                      <a:pt x="60933" y="23061"/>
                    </a:lnTo>
                    <a:cubicBezTo>
                      <a:pt x="60148" y="22276"/>
                      <a:pt x="59252" y="21893"/>
                      <a:pt x="58243" y="21893"/>
                    </a:cubicBezTo>
                    <a:close/>
                    <a:moveTo>
                      <a:pt x="155361" y="21893"/>
                    </a:moveTo>
                    <a:cubicBezTo>
                      <a:pt x="154352" y="21893"/>
                      <a:pt x="153456" y="22276"/>
                      <a:pt x="152681" y="23061"/>
                    </a:cubicBezTo>
                    <a:lnTo>
                      <a:pt x="146844" y="28897"/>
                    </a:lnTo>
                    <a:cubicBezTo>
                      <a:pt x="146060" y="29672"/>
                      <a:pt x="145677" y="30568"/>
                      <a:pt x="145677" y="31577"/>
                    </a:cubicBezTo>
                    <a:cubicBezTo>
                      <a:pt x="145677" y="32586"/>
                      <a:pt x="146060" y="33482"/>
                      <a:pt x="146844" y="34266"/>
                    </a:cubicBezTo>
                    <a:lnTo>
                      <a:pt x="192713" y="80136"/>
                    </a:lnTo>
                    <a:lnTo>
                      <a:pt x="146844" y="126015"/>
                    </a:lnTo>
                    <a:cubicBezTo>
                      <a:pt x="146060" y="126790"/>
                      <a:pt x="145677" y="127686"/>
                      <a:pt x="145677" y="128695"/>
                    </a:cubicBezTo>
                    <a:cubicBezTo>
                      <a:pt x="145677" y="129703"/>
                      <a:pt x="146060" y="130600"/>
                      <a:pt x="146844" y="131384"/>
                    </a:cubicBezTo>
                    <a:lnTo>
                      <a:pt x="152681" y="137220"/>
                    </a:lnTo>
                    <a:cubicBezTo>
                      <a:pt x="153456" y="137996"/>
                      <a:pt x="154352" y="138388"/>
                      <a:pt x="155361" y="138388"/>
                    </a:cubicBezTo>
                    <a:cubicBezTo>
                      <a:pt x="156369" y="138388"/>
                      <a:pt x="157266" y="137996"/>
                      <a:pt x="158050" y="137220"/>
                    </a:cubicBezTo>
                    <a:lnTo>
                      <a:pt x="212445" y="82825"/>
                    </a:lnTo>
                    <a:cubicBezTo>
                      <a:pt x="213220" y="82041"/>
                      <a:pt x="213612" y="81144"/>
                      <a:pt x="213612" y="80136"/>
                    </a:cubicBezTo>
                    <a:cubicBezTo>
                      <a:pt x="213612" y="79127"/>
                      <a:pt x="213220" y="78231"/>
                      <a:pt x="212445" y="77456"/>
                    </a:cubicBezTo>
                    <a:lnTo>
                      <a:pt x="158050" y="23061"/>
                    </a:lnTo>
                    <a:cubicBezTo>
                      <a:pt x="157266" y="22276"/>
                      <a:pt x="156369" y="21893"/>
                      <a:pt x="155361" y="21893"/>
                    </a:cubicBezTo>
                    <a:close/>
                    <a:moveTo>
                      <a:pt x="124886" y="1"/>
                    </a:moveTo>
                    <a:cubicBezTo>
                      <a:pt x="124317" y="1"/>
                      <a:pt x="123755" y="159"/>
                      <a:pt x="123200" y="471"/>
                    </a:cubicBezTo>
                    <a:cubicBezTo>
                      <a:pt x="122303" y="976"/>
                      <a:pt x="121706" y="1732"/>
                      <a:pt x="121398" y="2750"/>
                    </a:cubicBezTo>
                    <a:lnTo>
                      <a:pt x="77854" y="153441"/>
                    </a:lnTo>
                    <a:cubicBezTo>
                      <a:pt x="77545" y="154450"/>
                      <a:pt x="77639" y="155402"/>
                      <a:pt x="78143" y="156298"/>
                    </a:cubicBezTo>
                    <a:cubicBezTo>
                      <a:pt x="78647" y="157195"/>
                      <a:pt x="79413" y="157802"/>
                      <a:pt x="80422" y="158110"/>
                    </a:cubicBezTo>
                    <a:lnTo>
                      <a:pt x="87659" y="160099"/>
                    </a:lnTo>
                    <a:cubicBezTo>
                      <a:pt x="88010" y="160215"/>
                      <a:pt x="88359" y="160273"/>
                      <a:pt x="88706" y="160273"/>
                    </a:cubicBezTo>
                    <a:cubicBezTo>
                      <a:pt x="89279" y="160273"/>
                      <a:pt x="89845" y="160115"/>
                      <a:pt x="90404" y="159800"/>
                    </a:cubicBezTo>
                    <a:cubicBezTo>
                      <a:pt x="91301" y="159296"/>
                      <a:pt x="91898" y="158540"/>
                      <a:pt x="92216" y="157531"/>
                    </a:cubicBezTo>
                    <a:lnTo>
                      <a:pt x="135750" y="6831"/>
                    </a:lnTo>
                    <a:cubicBezTo>
                      <a:pt x="136059" y="5822"/>
                      <a:pt x="135965" y="4870"/>
                      <a:pt x="135461" y="3973"/>
                    </a:cubicBezTo>
                    <a:cubicBezTo>
                      <a:pt x="134957" y="3077"/>
                      <a:pt x="134191" y="2470"/>
                      <a:pt x="133182" y="2162"/>
                    </a:cubicBezTo>
                    <a:lnTo>
                      <a:pt x="125945" y="182"/>
                    </a:lnTo>
                    <a:cubicBezTo>
                      <a:pt x="125590" y="61"/>
                      <a:pt x="125236" y="1"/>
                      <a:pt x="12488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62533" tIns="162533" rIns="162533" bIns="162533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3200"/>
                </a:pPr>
                <a:endParaRPr sz="5689"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pic>
            <p:nvPicPr>
              <p:cNvPr id="1442" name="Google Shape;1442;p129" descr="sushi_logo.jpg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7248975" y="1388373"/>
                <a:ext cx="1364875" cy="41481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1443" name="Google Shape;1443;p129"/>
            <p:cNvCxnSpPr>
              <a:stCxn id="1418" idx="2"/>
            </p:cNvCxnSpPr>
            <p:nvPr/>
          </p:nvCxnSpPr>
          <p:spPr>
            <a:xfrm flipH="1">
              <a:off x="3914243" y="4071419"/>
              <a:ext cx="887700" cy="9066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1444" name="Google Shape;1444;p129"/>
            <p:cNvCxnSpPr/>
            <p:nvPr/>
          </p:nvCxnSpPr>
          <p:spPr>
            <a:xfrm>
              <a:off x="4838441" y="4081463"/>
              <a:ext cx="1148400" cy="9159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1445" name="Google Shape;1445;p129"/>
            <p:cNvCxnSpPr>
              <a:endCxn id="1415" idx="3"/>
            </p:cNvCxnSpPr>
            <p:nvPr/>
          </p:nvCxnSpPr>
          <p:spPr>
            <a:xfrm rot="10800000">
              <a:off x="5573304" y="2909240"/>
              <a:ext cx="1001400" cy="2742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1446" name="Google Shape;1446;p129"/>
            <p:cNvCxnSpPr>
              <a:endCxn id="1418" idx="3"/>
            </p:cNvCxnSpPr>
            <p:nvPr/>
          </p:nvCxnSpPr>
          <p:spPr>
            <a:xfrm flipH="1">
              <a:off x="5805443" y="3185519"/>
              <a:ext cx="789000" cy="6939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cxnSp>
      </p:grpSp>
      <p:sp>
        <p:nvSpPr>
          <p:cNvPr id="1447" name="Google Shape;1447;p129"/>
          <p:cNvSpPr txBox="1"/>
          <p:nvPr/>
        </p:nvSpPr>
        <p:spPr>
          <a:xfrm>
            <a:off x="3666578" y="6485067"/>
            <a:ext cx="2319467" cy="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de" sz="1956">
                <a:latin typeface="Helvetica Neue Light"/>
                <a:ea typeface="Helvetica Neue Light"/>
                <a:cs typeface="Helvetica Neue Light"/>
                <a:sym typeface="Helvetica Neue Light"/>
              </a:rPr>
              <a:t>processing script</a:t>
            </a:r>
            <a:endParaRPr sz="1422"/>
          </a:p>
        </p:txBody>
      </p:sp>
      <p:sp>
        <p:nvSpPr>
          <p:cNvPr id="1448" name="Google Shape;1448;p129"/>
          <p:cNvSpPr txBox="1"/>
          <p:nvPr/>
        </p:nvSpPr>
        <p:spPr>
          <a:xfrm>
            <a:off x="10282935" y="5811467"/>
            <a:ext cx="2319467" cy="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de" sz="1956">
                <a:latin typeface="Helvetica Neue Light"/>
                <a:ea typeface="Helvetica Neue Light"/>
                <a:cs typeface="Helvetica Neue Light"/>
                <a:sym typeface="Helvetica Neue Light"/>
              </a:rPr>
              <a:t>processing script</a:t>
            </a:r>
            <a:endParaRPr sz="1422"/>
          </a:p>
        </p:txBody>
      </p:sp>
      <p:sp>
        <p:nvSpPr>
          <p:cNvPr id="1449" name="Google Shape;1449;p129"/>
          <p:cNvSpPr txBox="1">
            <a:spLocks noGrp="1"/>
          </p:cNvSpPr>
          <p:nvPr>
            <p:ph type="body" idx="1"/>
          </p:nvPr>
        </p:nvSpPr>
        <p:spPr>
          <a:xfrm>
            <a:off x="711200" y="338668"/>
            <a:ext cx="14555733" cy="114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11" tIns="121911" rIns="121911" bIns="121911" rtlCol="0" anchor="ctr" anchorCtr="0">
            <a:noAutofit/>
          </a:bodyPr>
          <a:lstStyle/>
          <a:p>
            <a:pPr marL="0" indent="0">
              <a:spcBef>
                <a:spcPts val="0"/>
              </a:spcBef>
              <a:buSzPts val="600"/>
            </a:pPr>
            <a:r>
              <a:rPr lang="de"/>
              <a:t>Architecture and Workflows for Usage Statistics</a:t>
            </a:r>
            <a:endParaRPr/>
          </a:p>
        </p:txBody>
      </p:sp>
      <p:pic>
        <p:nvPicPr>
          <p:cNvPr id="1450" name="Google Shape;1450;p1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15643" y="5245869"/>
            <a:ext cx="2291381" cy="570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362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5" name="Google Shape;1455;p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66844" y="2629625"/>
            <a:ext cx="6163557" cy="290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6" name="Google Shape;1456;p130"/>
          <p:cNvSpPr txBox="1">
            <a:spLocks noGrp="1"/>
          </p:cNvSpPr>
          <p:nvPr>
            <p:ph type="body" idx="1"/>
          </p:nvPr>
        </p:nvSpPr>
        <p:spPr>
          <a:xfrm>
            <a:off x="723900" y="1828800"/>
            <a:ext cx="14199467" cy="576853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11" tIns="121911" rIns="121911" bIns="121911" rtlCol="0" anchor="t" anchorCtr="0">
            <a:noAutofit/>
          </a:bodyPr>
          <a:lstStyle/>
          <a:p>
            <a:pPr indent="-677342">
              <a:spcBef>
                <a:spcPts val="0"/>
              </a:spcBef>
              <a:buSzPts val="1400"/>
              <a:buFont typeface="Arial"/>
              <a:buChar char="●"/>
            </a:pPr>
            <a:r>
              <a:rPr lang="de" sz="4267"/>
              <a:t>Four steps to join OpenAIRE Usage Statistics</a:t>
            </a:r>
            <a:endParaRPr/>
          </a:p>
          <a:p>
            <a:pPr marL="1625620" indent="-677342">
              <a:spcBef>
                <a:spcPts val="0"/>
              </a:spcBef>
              <a:buSzPts val="1400"/>
              <a:buFont typeface="Arial"/>
              <a:buAutoNum type="arabicPeriod"/>
            </a:pPr>
            <a:r>
              <a:rPr lang="de" sz="4267"/>
              <a:t>Download. </a:t>
            </a:r>
            <a:endParaRPr/>
          </a:p>
          <a:p>
            <a:pPr marL="1625620" indent="-677342">
              <a:spcBef>
                <a:spcPts val="0"/>
              </a:spcBef>
              <a:buSzPts val="1400"/>
              <a:buFont typeface="Arial"/>
              <a:buAutoNum type="arabicPeriod"/>
            </a:pPr>
            <a:r>
              <a:rPr lang="de" sz="4267"/>
              <a:t>Configure. </a:t>
            </a:r>
            <a:endParaRPr/>
          </a:p>
          <a:p>
            <a:pPr marL="1625620" indent="-677342">
              <a:spcBef>
                <a:spcPts val="0"/>
              </a:spcBef>
              <a:buSzPts val="1400"/>
              <a:buFont typeface="Arial"/>
              <a:buAutoNum type="arabicPeriod"/>
            </a:pPr>
            <a:r>
              <a:rPr lang="de" sz="4267"/>
              <a:t>Deploy. </a:t>
            </a:r>
            <a:endParaRPr/>
          </a:p>
          <a:p>
            <a:pPr marL="1625620" indent="-677342">
              <a:spcBef>
                <a:spcPts val="0"/>
              </a:spcBef>
              <a:buSzPts val="1400"/>
              <a:buFont typeface="Arial"/>
              <a:buAutoNum type="arabicPeriod"/>
            </a:pPr>
            <a:r>
              <a:rPr lang="de" sz="4267"/>
              <a:t>Validate (by OpenAIRE).</a:t>
            </a:r>
            <a:endParaRPr/>
          </a:p>
          <a:p>
            <a:pPr marL="0" indent="0">
              <a:spcBef>
                <a:spcPts val="0"/>
              </a:spcBef>
              <a:buNone/>
            </a:pPr>
            <a:endParaRPr sz="4267"/>
          </a:p>
          <a:p>
            <a:pPr indent="-677342">
              <a:spcBef>
                <a:spcPts val="0"/>
              </a:spcBef>
              <a:buSzPts val="1400"/>
              <a:buFont typeface="Arial"/>
              <a:buChar char="●"/>
            </a:pPr>
            <a:r>
              <a:rPr lang="de" sz="4267"/>
              <a:t>Or enter SUSHI endpoint to let OpenAIRE collect COUNTER reports</a:t>
            </a:r>
            <a:endParaRPr sz="4267"/>
          </a:p>
        </p:txBody>
      </p:sp>
      <p:sp>
        <p:nvSpPr>
          <p:cNvPr id="1457" name="Google Shape;1457;p130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5056533" cy="114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11" tIns="121911" rIns="121911" bIns="121911" rtlCol="0" anchor="ctr" anchorCtr="0">
            <a:noAutofit/>
          </a:bodyPr>
          <a:lstStyle/>
          <a:p>
            <a:pPr marL="0" indent="0">
              <a:spcBef>
                <a:spcPts val="0"/>
              </a:spcBef>
              <a:buSzPts val="600"/>
            </a:pPr>
            <a:r>
              <a:rPr lang="de" sz="4800"/>
              <a:t>Metrics in the OpenAIRE Dashboard for content providers</a:t>
            </a:r>
            <a:endParaRPr sz="4800"/>
          </a:p>
        </p:txBody>
      </p:sp>
    </p:spTree>
    <p:extLst>
      <p:ext uri="{BB962C8B-B14F-4D97-AF65-F5344CB8AC3E}">
        <p14:creationId xmlns:p14="http://schemas.microsoft.com/office/powerpoint/2010/main" val="175652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2" name="Google Shape;1462;p1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9334" y="1484269"/>
            <a:ext cx="11532533" cy="6696404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63" name="Google Shape;1463;p131"/>
          <p:cNvSpPr txBox="1">
            <a:spLocks noGrp="1"/>
          </p:cNvSpPr>
          <p:nvPr>
            <p:ph type="body" idx="1"/>
          </p:nvPr>
        </p:nvSpPr>
        <p:spPr>
          <a:xfrm>
            <a:off x="711200" y="338668"/>
            <a:ext cx="13530667" cy="114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11" tIns="121911" rIns="121911" bIns="121911" rtlCol="0" anchor="ctr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000000"/>
              </a:buClr>
              <a:buSzPts val="600"/>
            </a:pPr>
            <a:r>
              <a:rPr lang="de" sz="6045"/>
              <a:t>Enable Metrics for selected Datasource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9648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132"/>
          <p:cNvSpPr txBox="1">
            <a:spLocks noGrp="1"/>
          </p:cNvSpPr>
          <p:nvPr>
            <p:ph type="body" idx="1"/>
          </p:nvPr>
        </p:nvSpPr>
        <p:spPr>
          <a:xfrm>
            <a:off x="711200" y="338667"/>
            <a:ext cx="14252800" cy="114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11" tIns="121911" rIns="121911" bIns="121911" rtlCol="0" anchor="ctr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000000"/>
              </a:buClr>
              <a:buSzPts val="600"/>
            </a:pPr>
            <a:r>
              <a:rPr lang="de" sz="6045"/>
              <a:t>Configure Metrics for selected Datasource</a:t>
            </a:r>
            <a:endParaRPr/>
          </a:p>
        </p:txBody>
      </p:sp>
      <p:pic>
        <p:nvPicPr>
          <p:cNvPr id="1469" name="Google Shape;1469;p1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78444" y="1619734"/>
            <a:ext cx="13085778" cy="6525598"/>
          </a:xfrm>
          <a:prstGeom prst="rect">
            <a:avLst/>
          </a:prstGeom>
          <a:noFill/>
          <a:ln>
            <a:noFill/>
          </a:ln>
        </p:spPr>
      </p:pic>
      <p:sp>
        <p:nvSpPr>
          <p:cNvPr id="1470" name="Google Shape;1470;p132"/>
          <p:cNvSpPr/>
          <p:nvPr/>
        </p:nvSpPr>
        <p:spPr>
          <a:xfrm>
            <a:off x="2693600" y="6787111"/>
            <a:ext cx="301333" cy="26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pPr algn="l">
              <a:buClr>
                <a:srgbClr val="000000"/>
              </a:buClr>
              <a:buSzPts val="1400"/>
            </a:pPr>
            <a:endParaRPr sz="2489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1" name="Google Shape;1471;p132"/>
          <p:cNvSpPr/>
          <p:nvPr/>
        </p:nvSpPr>
        <p:spPr>
          <a:xfrm>
            <a:off x="2693600" y="7501067"/>
            <a:ext cx="3313600" cy="26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pPr algn="l">
              <a:buClr>
                <a:srgbClr val="000000"/>
              </a:buClr>
              <a:buSzPts val="1400"/>
            </a:pPr>
            <a:endParaRPr sz="2489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2" name="Google Shape;1472;p132"/>
          <p:cNvSpPr txBox="1"/>
          <p:nvPr/>
        </p:nvSpPr>
        <p:spPr>
          <a:xfrm>
            <a:off x="2693600" y="6651644"/>
            <a:ext cx="602667" cy="2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/>
          <a:p>
            <a:pPr algn="l">
              <a:buClr>
                <a:srgbClr val="000000"/>
              </a:buClr>
              <a:buSzPts val="600"/>
            </a:pPr>
            <a:r>
              <a:rPr lang="de" sz="1067">
                <a:latin typeface="Arial"/>
                <a:ea typeface="Arial"/>
                <a:cs typeface="Arial"/>
                <a:sym typeface="Arial"/>
              </a:rPr>
              <a:t>000</a:t>
            </a:r>
            <a:endParaRPr sz="1422"/>
          </a:p>
        </p:txBody>
      </p:sp>
      <p:sp>
        <p:nvSpPr>
          <p:cNvPr id="1473" name="Google Shape;1473;p132"/>
          <p:cNvSpPr txBox="1"/>
          <p:nvPr/>
        </p:nvSpPr>
        <p:spPr>
          <a:xfrm>
            <a:off x="2679339" y="7333204"/>
            <a:ext cx="2392533" cy="2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/>
          <a:p>
            <a:pPr algn="l">
              <a:buClr>
                <a:srgbClr val="000000"/>
              </a:buClr>
              <a:buSzPts val="600"/>
            </a:pPr>
            <a:r>
              <a:rPr lang="de" sz="1067">
                <a:latin typeface="Arial"/>
                <a:ea typeface="Arial"/>
                <a:cs typeface="Arial"/>
                <a:sym typeface="Arial"/>
              </a:rPr>
              <a:t>01233456</a:t>
            </a:r>
            <a:endParaRPr sz="1422"/>
          </a:p>
        </p:txBody>
      </p:sp>
    </p:spTree>
    <p:extLst>
      <p:ext uri="{BB962C8B-B14F-4D97-AF65-F5344CB8AC3E}">
        <p14:creationId xmlns:p14="http://schemas.microsoft.com/office/powerpoint/2010/main" val="159045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p133"/>
          <p:cNvSpPr txBox="1">
            <a:spLocks noGrp="1"/>
          </p:cNvSpPr>
          <p:nvPr>
            <p:ph type="body" idx="1"/>
          </p:nvPr>
        </p:nvSpPr>
        <p:spPr>
          <a:xfrm>
            <a:off x="711200" y="338667"/>
            <a:ext cx="14252800" cy="114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11" tIns="121911" rIns="121911" bIns="121911" rtlCol="0" anchor="ctr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000000"/>
              </a:buClr>
              <a:buSzPts val="600"/>
            </a:pPr>
            <a:r>
              <a:rPr lang="de" sz="6045"/>
              <a:t>Matomo Live tracking (Pull)</a:t>
            </a:r>
            <a:endParaRPr/>
          </a:p>
        </p:txBody>
      </p:sp>
      <p:sp>
        <p:nvSpPr>
          <p:cNvPr id="1479" name="Google Shape;1479;p133"/>
          <p:cNvSpPr/>
          <p:nvPr/>
        </p:nvSpPr>
        <p:spPr>
          <a:xfrm>
            <a:off x="2693600" y="6787111"/>
            <a:ext cx="301333" cy="26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pPr algn="l">
              <a:buClr>
                <a:srgbClr val="000000"/>
              </a:buClr>
              <a:buSzPts val="1400"/>
            </a:pPr>
            <a:endParaRPr sz="2489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0" name="Google Shape;1480;p133"/>
          <p:cNvSpPr/>
          <p:nvPr/>
        </p:nvSpPr>
        <p:spPr>
          <a:xfrm>
            <a:off x="2693600" y="7501067"/>
            <a:ext cx="3313600" cy="26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pPr algn="l">
              <a:buClr>
                <a:srgbClr val="000000"/>
              </a:buClr>
              <a:buSzPts val="1400"/>
            </a:pPr>
            <a:endParaRPr sz="2489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1" name="Google Shape;1481;p133"/>
          <p:cNvSpPr txBox="1"/>
          <p:nvPr/>
        </p:nvSpPr>
        <p:spPr>
          <a:xfrm>
            <a:off x="1810444" y="1719378"/>
            <a:ext cx="14252800" cy="5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/>
          <a:p>
            <a:pPr marL="812810" indent="-677342" algn="l">
              <a:buClr>
                <a:schemeClr val="dk2"/>
              </a:buClr>
              <a:buSzPts val="2400"/>
              <a:buFont typeface="Calibri"/>
              <a:buChar char="●"/>
            </a:pPr>
            <a:r>
              <a:rPr lang="de" sz="4267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Demo Site:</a:t>
            </a:r>
            <a:endParaRPr sz="4267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/>
            <a:endParaRPr sz="4267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>
              <a:lnSpc>
                <a:spcPct val="115000"/>
              </a:lnSpc>
            </a:pPr>
            <a:r>
              <a:rPr lang="de" sz="1956" u="sng">
                <a:solidFill>
                  <a:srgbClr val="1155CC"/>
                </a:solidFill>
                <a:hlinkClick r:id="rId3"/>
              </a:rPr>
              <a:t>http://demo.librecat.org/</a:t>
            </a:r>
            <a:endParaRPr sz="1956">
              <a:solidFill>
                <a:schemeClr val="dk1"/>
              </a:solidFill>
            </a:endParaRPr>
          </a:p>
          <a:p>
            <a:pPr algn="l">
              <a:lnSpc>
                <a:spcPct val="115000"/>
              </a:lnSpc>
            </a:pPr>
            <a:endParaRPr sz="1956">
              <a:solidFill>
                <a:schemeClr val="dk1"/>
              </a:solidFill>
            </a:endParaRPr>
          </a:p>
          <a:p>
            <a:pPr marL="812810" indent="-677342" algn="l">
              <a:buClr>
                <a:schemeClr val="dk2"/>
              </a:buClr>
              <a:buSzPts val="2400"/>
              <a:buFont typeface="Calibri"/>
              <a:buChar char="●"/>
            </a:pPr>
            <a:r>
              <a:rPr lang="de" sz="4267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Real time tracking:</a:t>
            </a:r>
            <a:endParaRPr sz="4267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/>
            <a:endParaRPr sz="4267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>
              <a:lnSpc>
                <a:spcPct val="115000"/>
              </a:lnSpc>
            </a:pPr>
            <a:r>
              <a:rPr lang="de" sz="1956" u="sng">
                <a:solidFill>
                  <a:srgbClr val="1155CC"/>
                </a:solidFill>
                <a:hlinkClick r:id="rId4"/>
              </a:rPr>
              <a:t>https://analytics.openaire.eu/index.php?module=CoreHome&amp;action=index&amp;idSite=1&amp;period=day&amp;date=yesterday&amp;updated=1#?idSite=1&amp;period=day&amp;date=yesterday&amp;category=Dashboard_Dashboard&amp;subcategory=1&amp;popover=</a:t>
            </a:r>
            <a:endParaRPr sz="5689"/>
          </a:p>
        </p:txBody>
      </p:sp>
    </p:spTree>
    <p:extLst>
      <p:ext uri="{BB962C8B-B14F-4D97-AF65-F5344CB8AC3E}">
        <p14:creationId xmlns:p14="http://schemas.microsoft.com/office/powerpoint/2010/main" val="275513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p134"/>
          <p:cNvSpPr txBox="1">
            <a:spLocks noGrp="1"/>
          </p:cNvSpPr>
          <p:nvPr>
            <p:ph type="body" idx="1"/>
          </p:nvPr>
        </p:nvSpPr>
        <p:spPr>
          <a:xfrm>
            <a:off x="711200" y="338667"/>
            <a:ext cx="14252800" cy="114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11" tIns="121911" rIns="121911" bIns="121911" rtlCol="0" anchor="ctr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000000"/>
              </a:buClr>
              <a:buSzPts val="600"/>
            </a:pPr>
            <a:r>
              <a:rPr lang="de" sz="6045"/>
              <a:t>Matomo offline collection of </a:t>
            </a:r>
            <a:endParaRPr sz="6045"/>
          </a:p>
          <a:p>
            <a:pPr marL="0" indent="0">
              <a:spcBef>
                <a:spcPts val="0"/>
              </a:spcBef>
              <a:buClr>
                <a:srgbClr val="000000"/>
              </a:buClr>
              <a:buSzPts val="600"/>
            </a:pPr>
            <a:r>
              <a:rPr lang="de" sz="6045"/>
              <a:t>COUNTER Reports (Push)</a:t>
            </a:r>
            <a:endParaRPr/>
          </a:p>
        </p:txBody>
      </p:sp>
      <p:sp>
        <p:nvSpPr>
          <p:cNvPr id="1487" name="Google Shape;1487;p134"/>
          <p:cNvSpPr/>
          <p:nvPr/>
        </p:nvSpPr>
        <p:spPr>
          <a:xfrm>
            <a:off x="2693600" y="6787111"/>
            <a:ext cx="301333" cy="26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pPr algn="l">
              <a:buClr>
                <a:srgbClr val="000000"/>
              </a:buClr>
              <a:buSzPts val="1400"/>
            </a:pPr>
            <a:endParaRPr sz="2489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8" name="Google Shape;1488;p134"/>
          <p:cNvSpPr/>
          <p:nvPr/>
        </p:nvSpPr>
        <p:spPr>
          <a:xfrm>
            <a:off x="2693600" y="7501067"/>
            <a:ext cx="3313600" cy="26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pPr algn="l">
              <a:buClr>
                <a:srgbClr val="000000"/>
              </a:buClr>
              <a:buSzPts val="1400"/>
            </a:pPr>
            <a:endParaRPr sz="2489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9" name="Google Shape;1489;p134"/>
          <p:cNvSpPr txBox="1"/>
          <p:nvPr/>
        </p:nvSpPr>
        <p:spPr>
          <a:xfrm>
            <a:off x="1810444" y="1719378"/>
            <a:ext cx="14252800" cy="5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/>
          <a:p>
            <a:pPr algn="l"/>
            <a:endParaRPr sz="4267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12810" indent="-677342" algn="l">
              <a:buClr>
                <a:schemeClr val="dk2"/>
              </a:buClr>
              <a:buSzPts val="2400"/>
              <a:buFont typeface="Calibri"/>
              <a:buChar char="●"/>
            </a:pPr>
            <a:r>
              <a:rPr lang="de" sz="4267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Irus-UK (aggregator) endpoint via SUSHI-Lite:</a:t>
            </a:r>
            <a:endParaRPr sz="4267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/>
            <a:endParaRPr sz="1956" u="sng">
              <a:solidFill>
                <a:srgbClr val="1155CC"/>
              </a:solidFill>
            </a:endParaRPr>
          </a:p>
          <a:p>
            <a:pPr algn="l"/>
            <a:endParaRPr sz="1956" u="sng">
              <a:solidFill>
                <a:srgbClr val="1155CC"/>
              </a:solidFill>
            </a:endParaRPr>
          </a:p>
          <a:p>
            <a:pPr algn="l"/>
            <a:r>
              <a:rPr lang="de" sz="1956" u="sng">
                <a:solidFill>
                  <a:srgbClr val="1155CC"/>
                </a:solidFill>
              </a:rPr>
              <a:t>https://irus.jisc.ac.uk/api/sushilite/v1_7/Client/IR1/</a:t>
            </a:r>
            <a:endParaRPr sz="4267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12810" marR="293515" indent="-677342" algn="l">
              <a:lnSpc>
                <a:spcPct val="115000"/>
              </a:lnSpc>
              <a:spcBef>
                <a:spcPts val="2311"/>
              </a:spcBef>
              <a:buClr>
                <a:schemeClr val="dk2"/>
              </a:buClr>
              <a:buSzPts val="2400"/>
              <a:buFont typeface="Calibri"/>
              <a:buChar char="●"/>
            </a:pPr>
            <a:r>
              <a:rPr lang="de" sz="4267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Aberdeen University Research Archive (irusuk:28)</a:t>
            </a:r>
            <a:endParaRPr sz="2311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R="293515" algn="l">
              <a:lnSpc>
                <a:spcPct val="115000"/>
              </a:lnSpc>
              <a:spcBef>
                <a:spcPts val="2311"/>
              </a:spcBef>
            </a:pPr>
            <a:r>
              <a:rPr lang="de" sz="1956" u="sng">
                <a:solidFill>
                  <a:srgbClr val="1155CC"/>
                </a:solidFill>
              </a:rPr>
              <a:t>https://irus.jisc.ac.uk/api/sushilite/v1_7/GetReport/?Report=IR1&amp;Release=4&amp;RequestorID=Jisc&amp;BeginDate=2019-01&amp;EndDate=2019-03&amp;RepositoryIdentifier=irusuk%3A28&amp;ItemIdentifier=&amp;ItemDataType=&amp;hasDOI=&amp;Granularity=Monthly&amp;Callback=&amp;Pretty=Pretty</a:t>
            </a:r>
            <a:endParaRPr sz="2311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293515" marR="293515" algn="l">
              <a:lnSpc>
                <a:spcPct val="115000"/>
              </a:lnSpc>
              <a:spcBef>
                <a:spcPts val="2311"/>
              </a:spcBef>
            </a:pPr>
            <a:endParaRPr sz="2311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spcBef>
                <a:spcPts val="2311"/>
              </a:spcBef>
            </a:pPr>
            <a:endParaRPr sz="4267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/>
            <a:endParaRPr sz="4267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>
              <a:lnSpc>
                <a:spcPct val="115000"/>
              </a:lnSpc>
            </a:pPr>
            <a:endParaRPr sz="5689"/>
          </a:p>
        </p:txBody>
      </p:sp>
    </p:spTree>
    <p:extLst>
      <p:ext uri="{BB962C8B-B14F-4D97-AF65-F5344CB8AC3E}">
        <p14:creationId xmlns:p14="http://schemas.microsoft.com/office/powerpoint/2010/main" val="150935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35"/>
          <p:cNvSpPr txBox="1">
            <a:spLocks noGrp="1"/>
          </p:cNvSpPr>
          <p:nvPr>
            <p:ph type="body" idx="1"/>
          </p:nvPr>
        </p:nvSpPr>
        <p:spPr>
          <a:xfrm>
            <a:off x="711200" y="338667"/>
            <a:ext cx="14252800" cy="114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11" tIns="121911" rIns="121911" bIns="121911" rtlCol="0" anchor="ctr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000000"/>
              </a:buClr>
              <a:buSzPts val="600"/>
            </a:pPr>
            <a:r>
              <a:rPr lang="de" sz="6045"/>
              <a:t>Usage Statistics Reports</a:t>
            </a:r>
            <a:endParaRPr/>
          </a:p>
        </p:txBody>
      </p:sp>
      <p:sp>
        <p:nvSpPr>
          <p:cNvPr id="1495" name="Google Shape;1495;p135"/>
          <p:cNvSpPr/>
          <p:nvPr/>
        </p:nvSpPr>
        <p:spPr>
          <a:xfrm>
            <a:off x="2693600" y="6787111"/>
            <a:ext cx="301333" cy="26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pPr algn="l">
              <a:buClr>
                <a:srgbClr val="000000"/>
              </a:buClr>
              <a:buSzPts val="1400"/>
            </a:pPr>
            <a:endParaRPr sz="2489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6" name="Google Shape;1496;p135"/>
          <p:cNvSpPr/>
          <p:nvPr/>
        </p:nvSpPr>
        <p:spPr>
          <a:xfrm>
            <a:off x="2693600" y="7501067"/>
            <a:ext cx="3313600" cy="26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62533" tIns="162533" rIns="162533" bIns="162533" anchor="ctr" anchorCtr="0">
            <a:noAutofit/>
          </a:bodyPr>
          <a:lstStyle/>
          <a:p>
            <a:pPr algn="l">
              <a:buClr>
                <a:srgbClr val="000000"/>
              </a:buClr>
              <a:buSzPts val="1400"/>
            </a:pPr>
            <a:endParaRPr sz="2489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7" name="Google Shape;1497;p135"/>
          <p:cNvSpPr txBox="1"/>
          <p:nvPr/>
        </p:nvSpPr>
        <p:spPr>
          <a:xfrm>
            <a:off x="1810444" y="1719378"/>
            <a:ext cx="14252800" cy="5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/>
          <a:p>
            <a:pPr algn="l">
              <a:lnSpc>
                <a:spcPct val="115000"/>
              </a:lnSpc>
            </a:pPr>
            <a:endParaRPr sz="1956">
              <a:solidFill>
                <a:schemeClr val="dk1"/>
              </a:solidFill>
            </a:endParaRPr>
          </a:p>
          <a:p>
            <a:pPr marL="812810" indent="-677342" algn="l">
              <a:lnSpc>
                <a:spcPct val="115000"/>
              </a:lnSpc>
              <a:spcBef>
                <a:spcPts val="3200"/>
              </a:spcBef>
              <a:buClr>
                <a:schemeClr val="dk1"/>
              </a:buClr>
              <a:buSzPts val="2400"/>
              <a:buChar char="●"/>
            </a:pPr>
            <a:r>
              <a:rPr lang="de" sz="4267">
                <a:solidFill>
                  <a:schemeClr val="dk1"/>
                </a:solidFill>
              </a:rPr>
              <a:t>Repository Statistics from the Content Providers Dashboard</a:t>
            </a:r>
            <a:endParaRPr sz="4267">
              <a:solidFill>
                <a:schemeClr val="dk1"/>
              </a:solidFill>
            </a:endParaRPr>
          </a:p>
          <a:p>
            <a:pPr algn="l">
              <a:lnSpc>
                <a:spcPct val="115000"/>
              </a:lnSpc>
              <a:spcBef>
                <a:spcPts val="3200"/>
              </a:spcBef>
            </a:pPr>
            <a:r>
              <a:rPr lang="de" sz="1956" u="sng">
                <a:solidFill>
                  <a:srgbClr val="1155CC"/>
                </a:solidFill>
              </a:rPr>
              <a:t>provide.openaire.eu</a:t>
            </a:r>
            <a:endParaRPr sz="2844">
              <a:solidFill>
                <a:schemeClr val="dk1"/>
              </a:solidFill>
            </a:endParaRPr>
          </a:p>
          <a:p>
            <a:pPr marL="812810" indent="-677342" algn="l">
              <a:lnSpc>
                <a:spcPct val="115000"/>
              </a:lnSpc>
              <a:spcBef>
                <a:spcPts val="3200"/>
              </a:spcBef>
              <a:buClr>
                <a:schemeClr val="dk1"/>
              </a:buClr>
              <a:buSzPts val="2400"/>
              <a:buChar char="●"/>
            </a:pPr>
            <a:r>
              <a:rPr lang="de" sz="4267">
                <a:solidFill>
                  <a:schemeClr val="dk1"/>
                </a:solidFill>
              </a:rPr>
              <a:t>COUNTER reports using the SushiLite API</a:t>
            </a:r>
            <a:endParaRPr sz="4267">
              <a:solidFill>
                <a:schemeClr val="dk1"/>
              </a:solidFill>
            </a:endParaRPr>
          </a:p>
          <a:p>
            <a:pPr algn="l">
              <a:lnSpc>
                <a:spcPct val="115000"/>
              </a:lnSpc>
              <a:spcBef>
                <a:spcPts val="1067"/>
              </a:spcBef>
            </a:pPr>
            <a:r>
              <a:rPr lang="de" sz="1956" u="sng">
                <a:solidFill>
                  <a:srgbClr val="1155CC"/>
                </a:solidFill>
                <a:hlinkClick r:id="rId3"/>
              </a:rPr>
              <a:t>http://services.openaire.eu/usagestats/sushilite/</a:t>
            </a:r>
            <a:endParaRPr sz="1956">
              <a:solidFill>
                <a:schemeClr val="dk1"/>
              </a:solidFill>
            </a:endParaRPr>
          </a:p>
          <a:p>
            <a:pPr algn="l">
              <a:lnSpc>
                <a:spcPct val="115000"/>
              </a:lnSpc>
            </a:pPr>
            <a:endParaRPr sz="1956">
              <a:solidFill>
                <a:schemeClr val="dk1"/>
              </a:solidFill>
            </a:endParaRPr>
          </a:p>
          <a:p>
            <a:pPr algn="l">
              <a:lnSpc>
                <a:spcPct val="115000"/>
              </a:lnSpc>
            </a:pPr>
            <a:r>
              <a:rPr lang="de" sz="1956" u="sng">
                <a:solidFill>
                  <a:srgbClr val="1155CC"/>
                </a:solidFill>
              </a:rPr>
              <a:t>http://services.openaire.eu/usagestats/sushilite/GetReport/?Report=IR1&amp;Release=4&amp;RequestorID=anonymous&amp;BeginDate=2019-01&amp;EndDate=2019-02&amp;RepositoryIdentifier=opendoar%3A1714&amp;ItemIdentifier=&amp;ItemDataType=&amp;Granularity=Monthly&amp;Pretty=Pretty</a:t>
            </a:r>
            <a:endParaRPr sz="1956" u="sng">
              <a:solidFill>
                <a:srgbClr val="1155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12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4540501" y="2925466"/>
            <a:ext cx="8641607" cy="2105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5" tIns="45723" rIns="91445" bIns="45723">
            <a:spAutoFit/>
          </a:bodyPr>
          <a:lstStyle>
            <a:lvl1pPr>
              <a:defRPr sz="3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3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3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3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3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GB" sz="3700" b="0" i="0" dirty="0">
                <a:solidFill>
                  <a:schemeClr val="accent2"/>
                </a:solidFill>
                <a:latin typeface="PF Paperback" charset="0"/>
                <a:ea typeface="PF Paperback" charset="0"/>
                <a:cs typeface="PF Paperback" charset="0"/>
              </a:rPr>
              <a:t>www.openaire.eu</a:t>
            </a:r>
          </a:p>
          <a:p>
            <a:pPr algn="l">
              <a:lnSpc>
                <a:spcPct val="120000"/>
              </a:lnSpc>
            </a:pPr>
            <a:r>
              <a:rPr lang="de-DE" sz="3600" b="0" i="0" dirty="0">
                <a:solidFill>
                  <a:schemeClr val="accent2"/>
                </a:solidFill>
                <a:latin typeface="PF Paperback" charset="0"/>
                <a:ea typeface="PF Paperback" charset="0"/>
                <a:cs typeface="PF Paperback" charset="0"/>
              </a:rPr>
              <a:t>@</a:t>
            </a:r>
            <a:r>
              <a:rPr lang="de-DE" sz="3600" b="0" i="0" dirty="0" err="1">
                <a:solidFill>
                  <a:schemeClr val="accent2"/>
                </a:solidFill>
                <a:latin typeface="PF Paperback" charset="0"/>
                <a:ea typeface="PF Paperback" charset="0"/>
                <a:cs typeface="PF Paperback" charset="0"/>
              </a:rPr>
              <a:t>openaire_eu</a:t>
            </a:r>
            <a:endParaRPr lang="de-DE" sz="3600" b="0" i="0" dirty="0">
              <a:solidFill>
                <a:schemeClr val="accent2"/>
              </a:solidFill>
              <a:latin typeface="PF Paperback" charset="0"/>
              <a:ea typeface="PF Paperback" charset="0"/>
              <a:cs typeface="PF Paperback" charset="0"/>
            </a:endParaRPr>
          </a:p>
          <a:p>
            <a:pPr algn="l">
              <a:lnSpc>
                <a:spcPct val="120000"/>
              </a:lnSpc>
            </a:pPr>
            <a:r>
              <a:rPr lang="da-DK" sz="3600" b="0" i="0" dirty="0">
                <a:solidFill>
                  <a:schemeClr val="accent2"/>
                </a:solidFill>
                <a:latin typeface="PF Paperback" charset="0"/>
                <a:ea typeface="PF Paperback" charset="0"/>
                <a:cs typeface="PF Paperback" charset="0"/>
              </a:rPr>
              <a:t>facebook.com/groups/openaire </a:t>
            </a:r>
          </a:p>
        </p:txBody>
      </p:sp>
      <p:pic>
        <p:nvPicPr>
          <p:cNvPr id="5" name="Picture 6" descr="posterweb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418" y="3096184"/>
            <a:ext cx="40644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postermail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151" y="6523840"/>
            <a:ext cx="54615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posterfbic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379" y="4490253"/>
            <a:ext cx="19051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postertwitterico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667" y="3867097"/>
            <a:ext cx="469946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18"/>
          <p:cNvSpPr txBox="1">
            <a:spLocks/>
          </p:cNvSpPr>
          <p:nvPr/>
        </p:nvSpPr>
        <p:spPr>
          <a:xfrm>
            <a:off x="4682573" y="6427584"/>
            <a:ext cx="7058714" cy="79136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839590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284079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728567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2173056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>
              <a:spcBef>
                <a:spcPts val="0"/>
              </a:spcBef>
            </a:pPr>
            <a:r>
              <a:rPr lang="en-US" dirty="0" smtClean="0">
                <a:solidFill>
                  <a:schemeClr val="accent1"/>
                </a:solidFill>
              </a:rPr>
              <a:t>pedroprincipe@sdum.uminho.pt</a:t>
            </a:r>
          </a:p>
        </p:txBody>
      </p:sp>
    </p:spTree>
    <p:extLst>
      <p:ext uri="{BB962C8B-B14F-4D97-AF65-F5344CB8AC3E}">
        <p14:creationId xmlns:p14="http://schemas.microsoft.com/office/powerpoint/2010/main" val="4851913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Master">
  <a:themeElements>
    <a:clrScheme name="OpenAIRE">
      <a:dk1>
        <a:srgbClr val="000000"/>
      </a:dk1>
      <a:lt1>
        <a:srgbClr val="FEFFFF"/>
      </a:lt1>
      <a:dk2>
        <a:srgbClr val="424242"/>
      </a:dk2>
      <a:lt2>
        <a:srgbClr val="D5D5D5"/>
      </a:lt2>
      <a:accent1>
        <a:srgbClr val="2D3292"/>
      </a:accent1>
      <a:accent2>
        <a:srgbClr val="3889DE"/>
      </a:accent2>
      <a:accent3>
        <a:srgbClr val="69CDF3"/>
      </a:accent3>
      <a:accent4>
        <a:srgbClr val="797DD5"/>
      </a:accent4>
      <a:accent5>
        <a:srgbClr val="4248A9"/>
      </a:accent5>
      <a:accent6>
        <a:srgbClr val="D71E00"/>
      </a:accent6>
      <a:hlink>
        <a:srgbClr val="FF7C00"/>
      </a:hlink>
      <a:folHlink>
        <a:srgbClr val="000000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254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47625" tIns="47625" rIns="47625" bIns="47625" numCol="1" spcCol="38100" rtlCol="0" anchor="ctr">
        <a:spAutoFit/>
      </a:bodyPr>
      <a:lstStyle>
        <a:defPPr marL="0" marR="0" indent="0" algn="ctr" defTabSz="5476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7625" tIns="47625" rIns="47625" bIns="47625" numCol="1" spcCol="38100" rtlCol="0" anchor="ctr">
        <a:spAutoFit/>
      </a:bodyPr>
      <a:lstStyle>
        <a:defPPr marL="0" marR="0" indent="0" algn="ctr" defTabSz="5476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esentation4" id="{BF34D670-A25D-1E46-A681-42EECC5AF1AA}" vid="{75465685-B1FF-8B4F-B4E7-0A2EF607665C}"/>
    </a:ext>
  </a:extLst>
</a:theme>
</file>

<file path=ppt/theme/theme2.xml><?xml version="1.0" encoding="utf-8"?>
<a:theme xmlns:a="http://schemas.openxmlformats.org/drawingml/2006/main" name="1_Master">
  <a:themeElements>
    <a:clrScheme name="OpenAIRE">
      <a:dk1>
        <a:srgbClr val="000000"/>
      </a:dk1>
      <a:lt1>
        <a:srgbClr val="FEFFFF"/>
      </a:lt1>
      <a:dk2>
        <a:srgbClr val="424242"/>
      </a:dk2>
      <a:lt2>
        <a:srgbClr val="D5D5D5"/>
      </a:lt2>
      <a:accent1>
        <a:srgbClr val="2D3292"/>
      </a:accent1>
      <a:accent2>
        <a:srgbClr val="3889DE"/>
      </a:accent2>
      <a:accent3>
        <a:srgbClr val="69CDF3"/>
      </a:accent3>
      <a:accent4>
        <a:srgbClr val="797DD5"/>
      </a:accent4>
      <a:accent5>
        <a:srgbClr val="4248A9"/>
      </a:accent5>
      <a:accent6>
        <a:srgbClr val="D71E00"/>
      </a:accent6>
      <a:hlink>
        <a:srgbClr val="FF7C00"/>
      </a:hlink>
      <a:folHlink>
        <a:srgbClr val="000000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254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47625" tIns="47625" rIns="47625" bIns="47625" numCol="1" spcCol="38100" rtlCol="0" anchor="ctr">
        <a:spAutoFit/>
      </a:bodyPr>
      <a:lstStyle>
        <a:defPPr marL="0" marR="0" indent="0" algn="ctr" defTabSz="5476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7625" tIns="47625" rIns="47625" bIns="47625" numCol="1" spcCol="38100" rtlCol="0" anchor="ctr">
        <a:spAutoFit/>
      </a:bodyPr>
      <a:lstStyle>
        <a:defPPr marL="0" marR="0" indent="0" algn="ctr" defTabSz="5476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esentation1" id="{A72E6D78-4451-2C43-A51A-3ED5D09EAE39}" vid="{7BDFCED3-FA51-D14D-87FC-E923B98DE062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254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47625" tIns="47625" rIns="47625" bIns="47625" numCol="1" spcCol="38100" rtlCol="0" anchor="ctr">
        <a:spAutoFit/>
      </a:bodyPr>
      <a:lstStyle>
        <a:defPPr marL="0" marR="0" indent="0" algn="ctr" defTabSz="5476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7625" tIns="47625" rIns="47625" bIns="47625" numCol="1" spcCol="38100" rtlCol="0" anchor="ctr">
        <a:spAutoFit/>
      </a:bodyPr>
      <a:lstStyle>
        <a:defPPr marL="0" marR="0" indent="0" algn="ctr" defTabSz="54768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OpenAIRE_template_v2018_01_27#2</Template>
  <TotalTime>9982</TotalTime>
  <Words>1297</Words>
  <Application>Microsoft Office PowerPoint</Application>
  <PresentationFormat>Personalizados</PresentationFormat>
  <Paragraphs>279</Paragraphs>
  <Slides>40</Slides>
  <Notes>18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16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40</vt:i4>
      </vt:variant>
    </vt:vector>
  </HeadingPairs>
  <TitlesOfParts>
    <vt:vector size="58" baseType="lpstr">
      <vt:lpstr>Arial</vt:lpstr>
      <vt:lpstr>Arial Black</vt:lpstr>
      <vt:lpstr>Cabin</vt:lpstr>
      <vt:lpstr>Calibri</vt:lpstr>
      <vt:lpstr>Calibri Light</vt:lpstr>
      <vt:lpstr>Gill Sans</vt:lpstr>
      <vt:lpstr>Helvetica</vt:lpstr>
      <vt:lpstr>Helvetica Light</vt:lpstr>
      <vt:lpstr>Helvetica Neue</vt:lpstr>
      <vt:lpstr>Helvetica Neue Light</vt:lpstr>
      <vt:lpstr>Noto Sans Symbols</vt:lpstr>
      <vt:lpstr>Open Sans</vt:lpstr>
      <vt:lpstr>Open Sans Light</vt:lpstr>
      <vt:lpstr>Open Sans Semibold</vt:lpstr>
      <vt:lpstr>PF Paperback</vt:lpstr>
      <vt:lpstr>Wingdings</vt:lpstr>
      <vt:lpstr>Master</vt:lpstr>
      <vt:lpstr>1_Master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OpenAIRE Broker sketch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Príncipe</dc:creator>
  <cp:lastModifiedBy>Pedro Principe</cp:lastModifiedBy>
  <cp:revision>319</cp:revision>
  <cp:lastPrinted>2017-12-15T09:41:39Z</cp:lastPrinted>
  <dcterms:created xsi:type="dcterms:W3CDTF">2018-02-06T06:44:09Z</dcterms:created>
  <dcterms:modified xsi:type="dcterms:W3CDTF">2019-07-31T17:53:21Z</dcterms:modified>
</cp:coreProperties>
</file>