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3" r:id="rId2"/>
  </p:sldMasterIdLst>
  <p:notesMasterIdLst>
    <p:notesMasterId r:id="rId43"/>
  </p:notesMasterIdLst>
  <p:handoutMasterIdLst>
    <p:handoutMasterId r:id="rId44"/>
  </p:handoutMasterIdLst>
  <p:sldIdLst>
    <p:sldId id="52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6" r:id="rId16"/>
    <p:sldId id="395" r:id="rId17"/>
    <p:sldId id="454" r:id="rId18"/>
    <p:sldId id="553" r:id="rId19"/>
    <p:sldId id="554" r:id="rId20"/>
    <p:sldId id="555" r:id="rId21"/>
    <p:sldId id="556" r:id="rId22"/>
    <p:sldId id="455" r:id="rId23"/>
    <p:sldId id="404" r:id="rId24"/>
    <p:sldId id="405" r:id="rId25"/>
    <p:sldId id="356" r:id="rId26"/>
    <p:sldId id="552" r:id="rId27"/>
    <p:sldId id="542" r:id="rId28"/>
    <p:sldId id="543" r:id="rId29"/>
    <p:sldId id="544" r:id="rId30"/>
    <p:sldId id="545" r:id="rId31"/>
    <p:sldId id="546" r:id="rId32"/>
    <p:sldId id="547" r:id="rId33"/>
    <p:sldId id="549" r:id="rId34"/>
    <p:sldId id="529" r:id="rId35"/>
    <p:sldId id="530" r:id="rId36"/>
    <p:sldId id="531" r:id="rId37"/>
    <p:sldId id="532" r:id="rId38"/>
    <p:sldId id="533" r:id="rId39"/>
    <p:sldId id="534" r:id="rId40"/>
    <p:sldId id="535" r:id="rId41"/>
    <p:sldId id="527" r:id="rId42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Manola" initials="NM" lastIdx="1" clrIdx="0">
    <p:extLst/>
  </p:cmAuthor>
  <p:cmAuthor id="2" name="Natalia Manola" initials="NM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00"/>
    <a:srgbClr val="FFCA00"/>
    <a:srgbClr val="FFCC00"/>
    <a:srgbClr val="FFC800"/>
    <a:srgbClr val="FB3A3D"/>
    <a:srgbClr val="20C126"/>
    <a:srgbClr val="D71E00"/>
    <a:srgbClr val="3889DE"/>
    <a:srgbClr val="4248A9"/>
    <a:srgbClr val="4B5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5433"/>
  </p:normalViewPr>
  <p:slideViewPr>
    <p:cSldViewPr snapToGrid="0" snapToObjects="1">
      <p:cViewPr varScale="1">
        <p:scale>
          <a:sx n="82" d="100"/>
          <a:sy n="82" d="100"/>
        </p:scale>
        <p:origin x="60" y="120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10"/>
    </p:cViewPr>
  </p:sorterViewPr>
  <p:notesViewPr>
    <p:cSldViewPr snapToGrid="0" snapToObjects="1">
      <p:cViewPr varScale="1">
        <p:scale>
          <a:sx n="161" d="100"/>
          <a:sy n="161" d="100"/>
        </p:scale>
        <p:origin x="504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F91C7B-7BA7-D54F-9EF3-D9885B708686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0544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4358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596a6a62f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3" name="Google Shape;1593;g596a6a62f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4304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4af27eec49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0" name="Google Shape;1390;g4af27eec49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Char char="●"/>
            </a:pPr>
            <a:r>
              <a:rPr lang="de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diagram about the components and dataflow</a:t>
            </a:r>
            <a:endParaRPr/>
          </a:p>
          <a:p>
            <a:pPr marL="457200" marR="0" lvl="0" indent="-29845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Char char="●"/>
            </a:pPr>
            <a:r>
              <a:rPr lang="de"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usage data collection strategies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4834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4af27eec49_0_2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3" name="Google Shape;1453;g4af27eec49_0_2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22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4af27eec49_0_2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0" name="Google Shape;1460;g4af27eec49_0_2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94554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4af27eec49_0_2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6" name="Google Shape;1466;g4af27eec49_0_2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3250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596820a22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6" name="Google Shape;1476;g596820a22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0417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596820a22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4" name="Google Shape;1484;g596820a22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24931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596820a22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2" name="Google Shape;1492;g596820a22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724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66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6950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28593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302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80" y="685800"/>
            <a:ext cx="609552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1" name="Google Shape;149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212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80" y="685800"/>
            <a:ext cx="609552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7" name="Google Shape;14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457200" lvl="0" indent="-29808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●"/>
            </a:pPr>
            <a:r>
              <a:rPr lang="en-US" sz="2200" b="0" strike="noStrike">
                <a:latin typeface="Helvetica Neue"/>
                <a:ea typeface="Helvetica Neue"/>
                <a:cs typeface="Helvetica Neue"/>
                <a:sym typeface="Helvetica Neue"/>
              </a:rPr>
              <a:t>diagram about the components and dataflow</a:t>
            </a:r>
            <a:endParaRPr sz="22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lvl="0" indent="-29808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●"/>
            </a:pPr>
            <a:r>
              <a:rPr lang="en-US" sz="2200" b="0" strike="noStrike">
                <a:latin typeface="Helvetica Neue"/>
                <a:ea typeface="Helvetica Neue"/>
                <a:cs typeface="Helvetica Neue"/>
                <a:sym typeface="Helvetica Neue"/>
              </a:rPr>
              <a:t>usage data collection strategies</a:t>
            </a:r>
            <a:endParaRPr sz="2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06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80" y="685800"/>
            <a:ext cx="609552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0" name="Google Shape;15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85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8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833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8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8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emf"/><Relationship Id="rId4" Type="http://schemas.openxmlformats.org/officeDocument/2006/relationships/image" Target="../media/image8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2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1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emf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1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6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1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6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6.em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017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50758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115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26860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5400" b="1" i="0" spc="-151">
                <a:solidFill>
                  <a:srgbClr val="FFC8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695487"/>
            <a:ext cx="6241503" cy="579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16433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r">
              <a:buNone/>
              <a:defRPr sz="3200" b="0" i="0" spc="-150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8881647" y="7300532"/>
            <a:ext cx="6593411" cy="376237"/>
          </a:xfrm>
        </p:spPr>
        <p:txBody>
          <a:bodyPr>
            <a:normAutofit/>
          </a:bodyPr>
          <a:lstStyle>
            <a:lvl1pPr algn="r">
              <a:defRPr sz="2000" b="0" i="0" spc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Event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8" y="8419647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58138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523057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27672" y="854242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0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@openaire_eu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" y="7300532"/>
            <a:ext cx="7893160" cy="17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400" b="1" i="0" spc="-151" baseline="0">
                <a:solidFill>
                  <a:srgbClr val="FFD4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5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400" b="1" i="0" spc="-15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600" b="1" i="0" spc="-5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800" b="0" i="0" spc="-151" baseline="0">
                <a:solidFill>
                  <a:srgbClr val="FF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52" y="8253866"/>
            <a:ext cx="912520" cy="6336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4" y="8090679"/>
            <a:ext cx="3958917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400" b="0" i="0" spc="-151">
                <a:solidFill>
                  <a:srgbClr val="5B72D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600" b="0" i="0" spc="-51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5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ackground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600" b="1" i="0" spc="-15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200" b="0" i="0" spc="-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_background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CAEDC9-16F7-1241-807C-7FC5F7EC5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" y="0"/>
            <a:ext cx="16234573" cy="9145935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1320247" y="184183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600" b="1" i="0" spc="-15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200" b="0" i="0" spc="-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07548" y="69647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503719" y="8452105"/>
            <a:ext cx="829052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3285301" y="8511738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5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567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60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26236"/>
            <a:ext cx="790164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6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903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6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 smtClean="0"/>
              <a:t>Event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@openaire_eu</a:t>
            </a:r>
          </a:p>
        </p:txBody>
      </p:sp>
      <p:pic>
        <p:nvPicPr>
          <p:cNvPr id="13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23" y="8394901"/>
            <a:ext cx="829564" cy="576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8" y="8202914"/>
            <a:ext cx="3958916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94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-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5"/>
            <a:ext cx="10152648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400" b="0" i="0" spc="-151">
                <a:solidFill>
                  <a:srgbClr val="5B72D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600" b="0" i="0" spc="-51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016442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0" r="11755"/>
          <a:stretch/>
        </p:blipFill>
        <p:spPr>
          <a:xfrm>
            <a:off x="11371178" y="0"/>
            <a:ext cx="4884822" cy="9151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349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48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spcBef>
                <a:spcPts val="1200"/>
              </a:spcBef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rgbClr val="FFCA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1" y="8388032"/>
            <a:ext cx="754149" cy="52363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50782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30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20341975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507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1" b="2440"/>
          <a:stretch/>
        </p:blipFill>
        <p:spPr>
          <a:xfrm>
            <a:off x="4361" y="0"/>
            <a:ext cx="16236000" cy="920816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561432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5" b="2440"/>
          <a:stretch/>
        </p:blipFill>
        <p:spPr>
          <a:xfrm>
            <a:off x="4361" y="-128338"/>
            <a:ext cx="16236000" cy="9352549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30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0" y="-19051"/>
            <a:ext cx="16256000" cy="92202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711960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/>
          <a:stretch/>
        </p:blipFill>
        <p:spPr>
          <a:xfrm>
            <a:off x="0" y="-19051"/>
            <a:ext cx="16256000" cy="92202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sp>
        <p:nvSpPr>
          <p:cNvPr id="8" name="Rounded Rectangle 6"/>
          <p:cNvSpPr/>
          <p:nvPr userDrawn="1"/>
        </p:nvSpPr>
        <p:spPr>
          <a:xfrm>
            <a:off x="8254035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0" y="6506316"/>
            <a:ext cx="6824133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230709837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0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rgbClr val="FFCA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40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5" y="8339906"/>
            <a:ext cx="754149" cy="52363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2" y="8161466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 smtClean="0"/>
              <a:t>Event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@openaire_eu</a:t>
            </a:r>
          </a:p>
        </p:txBody>
      </p: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23" y="8394901"/>
            <a:ext cx="829564" cy="576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8" y="8202914"/>
            <a:ext cx="3958916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31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CA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 i="0" spc="-451" baseline="0">
                <a:solidFill>
                  <a:srgbClr val="FFD4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ipsum, dolor sit </a:t>
            </a:r>
            <a:r>
              <a:rPr lang="en-US" dirty="0" err="1" smtClean="0"/>
              <a:t>amet</a:t>
            </a:r>
            <a:r>
              <a:rPr lang="en-US" dirty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/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FFD40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49" y="8339906"/>
            <a:ext cx="754149" cy="52363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6" y="8161466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/>
          </a:p>
        </p:txBody>
      </p:sp>
      <p:pic>
        <p:nvPicPr>
          <p:cNvPr id="17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49" y="8339906"/>
            <a:ext cx="754149" cy="52363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6" y="8161466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smtClean="0"/>
              <a:t>parturient.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smtClean="0"/>
              <a:t>parturient.</a:t>
            </a:r>
            <a:endParaRPr lang="en-US" dirty="0"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 smtClean="0"/>
              <a:t>.. </a:t>
            </a:r>
            <a:endParaRPr lang="en-US" dirty="0"/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32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32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32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32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436158"/>
            <a:ext cx="754149" cy="523636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257718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48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21" y="-3618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96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</a:p>
          </p:txBody>
        </p:sp>
      </p:grpSp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688701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688701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l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37" y="8328799"/>
            <a:ext cx="829564" cy="576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2" y="8136812"/>
            <a:ext cx="3958916" cy="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58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3199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05305" y="5350056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smtClean="0"/>
              <a:t>parturient.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</a:t>
            </a:r>
            <a:r>
              <a:rPr lang="en-US" dirty="0" smtClean="0"/>
              <a:t>parturient.</a:t>
            </a:r>
            <a:endParaRPr lang="en-US" dirty="0"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52238" y="2930893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 smtClean="0"/>
              <a:t>.. </a:t>
            </a:r>
            <a:endParaRPr lang="en-US" dirty="0"/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32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3200" b="1" i="0" spc="-151" baseline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415689" y="5371920"/>
            <a:ext cx="1693438" cy="693853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32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32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436158"/>
            <a:ext cx="754149" cy="523636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257718"/>
            <a:ext cx="3599015" cy="79456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66" y="3412800"/>
            <a:ext cx="3178498" cy="17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 r="26375"/>
          <a:stretch/>
        </p:blipFill>
        <p:spPr>
          <a:xfrm>
            <a:off x="11490159" y="0"/>
            <a:ext cx="4796590" cy="9123159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61729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rgbClr val="FB3A3D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2167248"/>
            <a:ext cx="10210799" cy="2557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102108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750795" y="5012125"/>
            <a:ext cx="10171206" cy="84449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50796" y="5094212"/>
            <a:ext cx="10171204" cy="2557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12" y="8340475"/>
            <a:ext cx="754149" cy="52363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35"/>
          <a:stretch/>
        </p:blipFill>
        <p:spPr>
          <a:xfrm>
            <a:off x="750796" y="8113340"/>
            <a:ext cx="2316495" cy="79456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0" r="11755"/>
          <a:stretch/>
        </p:blipFill>
        <p:spPr>
          <a:xfrm>
            <a:off x="11371178" y="0"/>
            <a:ext cx="4884822" cy="9151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86580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rgbClr val="FFD4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/>
              <a:t>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5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rgbClr val="FFD4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2" name="Rectangle 45"/>
          <p:cNvSpPr/>
          <p:nvPr userDrawn="1"/>
        </p:nvSpPr>
        <p:spPr>
          <a:xfrm>
            <a:off x="11019473" y="4865884"/>
            <a:ext cx="4532131" cy="180000"/>
          </a:xfrm>
          <a:prstGeom prst="rect">
            <a:avLst/>
          </a:prstGeom>
          <a:solidFill>
            <a:srgbClr val="FFD4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5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32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4800" b="1" i="0" spc="-15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00"/>
              </a:spcBef>
              <a:buNone/>
              <a:defRPr sz="4000" b="0" i="0" spc="-51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4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600" b="1" i="0" spc="-151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tx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019800" y="8453215"/>
            <a:ext cx="9517637" cy="474518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32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29" y="8387030"/>
            <a:ext cx="754149" cy="523636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6" y="820859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7200" b="1" i="0" spc="-451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523018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6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no ícone para adicionar uma imagem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10500" y="792164"/>
            <a:ext cx="8445500" cy="740515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mtClean="0"/>
              <a:t>Clique no ícone para adicionar uma imagem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7200" b="1" i="0" spc="-451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550521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600" b="0" i="0" spc="-1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14078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rgbClr val="FFD4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953500" y="6162363"/>
            <a:ext cx="6996034" cy="1250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800" b="1" i="1" spc="-3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4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79" y="8291780"/>
            <a:ext cx="754149" cy="5236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6" y="8113340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6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Calibri" panose="020F0502020204030204" pitchFamily="34" charset="0"/>
                <a:ea typeface="Open Sans Semibold" charset="0"/>
                <a:cs typeface="Calibri" panose="020F0502020204030204" pitchFamily="34" charset="0"/>
                <a:sym typeface="Helvetica Light"/>
              </a:rPr>
              <a:t>Thank you!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400" b="1" i="0" spc="-151">
                <a:solidFill>
                  <a:srgbClr val="2D3293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6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37" y="8420502"/>
            <a:ext cx="754149" cy="5236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54" y="824206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282151" y="3442209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Questions?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37" y="8420502"/>
            <a:ext cx="754149" cy="5236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54" y="824206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101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 rot="10800000" flipH="1">
            <a:off x="0" y="3867150"/>
            <a:ext cx="2057199" cy="1760538"/>
          </a:xfrm>
          <a:prstGeom prst="line">
            <a:avLst/>
          </a:prstGeom>
          <a:noFill/>
          <a:ln w="12700">
            <a:solidFill>
              <a:srgbClr val="4687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3200"/>
          </a:p>
        </p:txBody>
      </p:sp>
      <p:sp>
        <p:nvSpPr>
          <p:cNvPr id="5" name="Line 5"/>
          <p:cNvSpPr>
            <a:spLocks noChangeShapeType="1"/>
          </p:cNvSpPr>
          <p:nvPr userDrawn="1"/>
        </p:nvSpPr>
        <p:spPr bwMode="auto">
          <a:xfrm rot="10800000" flipH="1">
            <a:off x="5823970" y="1"/>
            <a:ext cx="738115" cy="684213"/>
          </a:xfrm>
          <a:prstGeom prst="line">
            <a:avLst/>
          </a:prstGeom>
          <a:noFill/>
          <a:ln w="12700">
            <a:solidFill>
              <a:srgbClr val="4687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3200"/>
          </a:p>
        </p:txBody>
      </p:sp>
      <p:pic>
        <p:nvPicPr>
          <p:cNvPr id="6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923" y="117476"/>
            <a:ext cx="266515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EC_logo_blue_mono_horizont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3" y="8486775"/>
            <a:ext cx="1803224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418" y="887259"/>
            <a:ext cx="12643792" cy="1524000"/>
          </a:xfrm>
          <a:prstGeom prst="rect">
            <a:avLst/>
          </a:prstGeom>
        </p:spPr>
        <p:txBody>
          <a:bodyPr vert="horz" lIns="81648" tIns="40825" rIns="81648" bIns="40825" anchor="b" anchorCtr="0">
            <a:noAutofit/>
          </a:bodyPr>
          <a:lstStyle>
            <a:lvl1pPr algn="l">
              <a:defRPr sz="7199" b="1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799407" y="2484066"/>
            <a:ext cx="12673956" cy="6048375"/>
          </a:xfrm>
        </p:spPr>
        <p:txBody>
          <a:bodyPr/>
          <a:lstStyle>
            <a:lvl1pPr>
              <a:lnSpc>
                <a:spcPct val="130000"/>
              </a:lnSpc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30000"/>
              </a:lnSpc>
              <a:defRPr sz="4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30000"/>
              </a:lnSpc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30000"/>
              </a:lnSpc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3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2000" b="1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B741486-EDD8-4853-88E0-77BF6E427B6E}" type="slidenum">
              <a:rPr lang="en-GB" altLang="en-US"/>
              <a:pPr>
                <a:defRPr/>
              </a:pPr>
              <a:t>‹nº›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1941172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45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" y="-1"/>
            <a:ext cx="1623345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5423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498215"/>
            <a:ext cx="7901640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normAutofit/>
          </a:bodyPr>
          <a:lstStyle>
            <a:lvl1pPr marL="0" indent="0" algn="ctr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08879" y="8458973"/>
            <a:ext cx="860081" cy="3079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197315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545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08879" y="8458973"/>
            <a:ext cx="860081" cy="307930"/>
          </a:xfrm>
          <a:prstGeom prst="rect">
            <a:avLst/>
          </a:prstGeom>
        </p:spPr>
      </p:pic>
      <p:grpSp>
        <p:nvGrpSpPr>
          <p:cNvPr id="45" name="Group 44"/>
          <p:cNvGrpSpPr/>
          <p:nvPr userDrawn="1"/>
        </p:nvGrpSpPr>
        <p:grpSpPr>
          <a:xfrm>
            <a:off x="11933564" y="8344670"/>
            <a:ext cx="2333858" cy="481060"/>
            <a:chOff x="11725043" y="8364911"/>
            <a:chExt cx="2333858" cy="481060"/>
          </a:xfrm>
        </p:grpSpPr>
        <p:pic>
          <p:nvPicPr>
            <p:cNvPr id="46" name="Picture 4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47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Calibri" charset="0"/>
                  <a:ea typeface="Calibri" charset="0"/>
                  <a:cs typeface="Calibri" charset="0"/>
                </a:rPr>
                <a:t>@</a:t>
              </a:r>
              <a:r>
                <a:rPr lang="en-US" sz="2200" b="1" i="0" dirty="0">
                  <a:latin typeface="Calibri" charset="0"/>
                  <a:ea typeface="Calibri" charset="0"/>
                  <a:cs typeface="Calibri" charset="0"/>
                </a:rPr>
                <a:t>openaire_eu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11099"/>
            <a:ext cx="1036956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1362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2" y="477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211099"/>
            <a:ext cx="1036956" cy="72000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97334"/>
            <a:ext cx="11708984" cy="2102734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724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2700069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333858" cy="481060"/>
            <a:chOff x="11725043" y="8364911"/>
            <a:chExt cx="233385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Calibri" charset="0"/>
                  <a:ea typeface="Calibri" charset="0"/>
                  <a:cs typeface="Calibri" charset="0"/>
                </a:rPr>
                <a:t>@</a:t>
              </a:r>
              <a:r>
                <a:rPr lang="en-US" sz="2200" b="1" i="0" dirty="0">
                  <a:latin typeface="Calibri" charset="0"/>
                  <a:ea typeface="Calibri" charset="0"/>
                  <a:cs typeface="Calibri" charset="0"/>
                </a:rPr>
                <a:t>openaire_eu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00618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592215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4974235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0690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6" y="-19879"/>
            <a:ext cx="16284485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9600"/>
              </a:lnSpc>
              <a:spcBef>
                <a:spcPts val="0"/>
              </a:spcBef>
              <a:buNone/>
              <a:defRPr sz="9600" b="1" i="0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933564" y="8344670"/>
            <a:ext cx="2333858" cy="481060"/>
            <a:chOff x="11725043" y="8364911"/>
            <a:chExt cx="233385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>
                  <a:latin typeface="Open Sans Semibold" charset="0"/>
                  <a:ea typeface="Open Sans Semibold" charset="0"/>
                  <a:cs typeface="Open Sans Semibold" charset="0"/>
                </a:rPr>
                <a:t>openaire_eu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602405" y="8458973"/>
            <a:ext cx="860081" cy="307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197315"/>
            <a:ext cx="1171863" cy="813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3664"/>
            <a:ext cx="2076544" cy="741219"/>
          </a:xfrm>
          <a:prstGeom prst="rect">
            <a:avLst/>
          </a:prstGeom>
        </p:spPr>
      </p:pic>
      <p:pic>
        <p:nvPicPr>
          <p:cNvPr id="6" name="Picture 5" descr="A picture containing sky, map, text&#10;&#10;Description automatically generated">
            <a:extLst>
              <a:ext uri="{FF2B5EF4-FFF2-40B4-BE49-F238E27FC236}">
                <a16:creationId xmlns:a16="http://schemas.microsoft.com/office/drawing/2014/main" id="{39169007-978D-C24B-AA50-D6098B99EF3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5" y="-46124"/>
            <a:ext cx="16256000" cy="812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3127" y="-48639"/>
            <a:ext cx="16272000" cy="8136000"/>
          </a:xfrm>
          <a:prstGeom prst="rect">
            <a:avLst/>
          </a:prstGeom>
          <a:gradFill flip="none" rotWithShape="1"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27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OpenAIRE-Advance Interim Review | Luxembourg | Jan 23,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4508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rgbClr val="4687E6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1933564" y="8344670"/>
            <a:ext cx="2333858" cy="481060"/>
            <a:chOff x="11725043" y="8364911"/>
            <a:chExt cx="2333858" cy="481060"/>
          </a:xfrm>
        </p:grpSpPr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</p:spPr>
        </p:pic>
        <p:sp>
          <p:nvSpPr>
            <p:cNvPr id="36" name="Title 1"/>
            <p:cNvSpPr txBox="1">
              <a:spLocks/>
            </p:cNvSpPr>
            <p:nvPr userDrawn="1"/>
          </p:nvSpPr>
          <p:spPr>
            <a:xfrm>
              <a:off x="12340417" y="8446825"/>
              <a:ext cx="171848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>
                  <a:latin typeface="Open Sans Semibold" charset="0"/>
                  <a:ea typeface="Open Sans Semibold" charset="0"/>
                  <a:cs typeface="Open Sans Semibold" charset="0"/>
                </a:rPr>
                <a:t>openaire_eu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02405" y="8458973"/>
            <a:ext cx="860081" cy="30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11099"/>
            <a:ext cx="1036956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5568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25" y="8211099"/>
            <a:ext cx="1036956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0490"/>
            <a:ext cx="2076544" cy="741219"/>
          </a:xfrm>
          <a:prstGeom prst="rect">
            <a:avLst/>
          </a:prstGeo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04671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2512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03664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72568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87373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145466" y="792163"/>
            <a:ext cx="9972912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116247359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1105"/>
            <a:ext cx="12872179" cy="961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2189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6256000" cy="9144001"/>
          </a:xfrm>
          <a:prstGeom prst="rect">
            <a:avLst/>
          </a:prstGeom>
          <a:gradFill>
            <a:gsLst>
              <a:gs pos="16000">
                <a:schemeClr val="bg2"/>
              </a:gs>
              <a:gs pos="60000">
                <a:schemeClr val="bg1">
                  <a:alpha val="0"/>
                  <a:lumMod val="0"/>
                  <a:lumOff val="100000"/>
                </a:schemeClr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dist="12700" sx="1000" sy="1000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Calibri Light" charset="0"/>
                <a:ea typeface="Calibri Light" charset="0"/>
                <a:cs typeface="+mn-cs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228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2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15874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49209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784562" y="2359875"/>
            <a:ext cx="7932515" cy="493406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marL="444489" indent="0" algn="ctr">
              <a:buFont typeface="Arial" panose="020B0604020202020204" pitchFamily="34" charset="0"/>
              <a:buNone/>
              <a:defRPr/>
            </a:lvl2pPr>
            <a:lvl3pPr marL="888978" indent="0" algn="ctr">
              <a:buFont typeface="Arial" panose="020B0604020202020204" pitchFamily="34" charset="0"/>
              <a:buNone/>
              <a:defRPr/>
            </a:lvl3pPr>
            <a:lvl4pPr marL="1333466" indent="0" algn="ctr">
              <a:buNone/>
              <a:defRPr/>
            </a:lvl4pPr>
            <a:lvl5pPr marL="1777955" indent="0" algn="ctr">
              <a:buNone/>
              <a:defRPr/>
            </a:lvl5pPr>
          </a:lstStyle>
          <a:p>
            <a:pPr lvl="0"/>
            <a:endParaRPr lang="en-GB" dirty="0"/>
          </a:p>
        </p:txBody>
      </p:sp>
    </p:spTree>
    <p:extLst/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Helvetica" pitchFamily="2" charset="0"/>
                <a:ea typeface="Helvetica" pitchFamily="2" charset="0"/>
                <a:cs typeface="Calibri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rgbClr val="4687E6"/>
                </a:solidFill>
                <a:latin typeface="Helvetica" pitchFamily="2" charset="0"/>
                <a:ea typeface="Helvetica" pitchFamily="2" charset="0"/>
                <a:cs typeface="Calibri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chemeClr val="accent6"/>
                </a:solidFill>
                <a:latin typeface="Helvetica" pitchFamily="2" charset="0"/>
                <a:ea typeface="Helvetica" pitchFamily="2" charset="0"/>
                <a:cs typeface="Calibri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pitchFamily="2" charset="0"/>
                <a:ea typeface="Helvetica" pitchFamily="2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78933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60800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339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6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37287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02" y="210266"/>
            <a:ext cx="2127557" cy="1822674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19049" y="6438271"/>
            <a:ext cx="1486104" cy="12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797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57" y="360168"/>
            <a:ext cx="1012668" cy="867551"/>
          </a:xfrm>
          <a:prstGeom prst="rect">
            <a:avLst/>
          </a:prstGeom>
          <a:noFill/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50653" y="5696990"/>
            <a:ext cx="2007487" cy="1719809"/>
          </a:xfrm>
          <a:prstGeom prst="rect">
            <a:avLst/>
          </a:prstGeom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686288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</p:spTree>
    <p:extLst>
      <p:ext uri="{BB962C8B-B14F-4D97-AF65-F5344CB8AC3E}">
        <p14:creationId xmlns:p14="http://schemas.microsoft.com/office/powerpoint/2010/main" val="206228631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3" y="839842"/>
            <a:ext cx="1840460" cy="15767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02389" y="5622439"/>
            <a:ext cx="1884726" cy="16146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7944" y="5067711"/>
            <a:ext cx="1061902" cy="9097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97" y="1671810"/>
            <a:ext cx="688857" cy="590142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8735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5" name="Picture 6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6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29009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40763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841820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60148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26236"/>
            <a:ext cx="790164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6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903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6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 smtClean="0"/>
              <a:t>Event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@openaire_eu</a:t>
            </a:r>
          </a:p>
        </p:txBody>
      </p:sp>
      <p:pic>
        <p:nvPicPr>
          <p:cNvPr id="16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7096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1" i="0" spc="-51" baseline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19758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792164"/>
            <a:ext cx="14303103" cy="66833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1" i="0" spc="-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5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021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08990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7" y="8223794"/>
            <a:ext cx="1036956" cy="7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89538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Helvetica Light"/>
              </a:rPr>
              <a:t>Thank you!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350206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 rot="10800000" flipH="1">
            <a:off x="0" y="3867158"/>
            <a:ext cx="2057401" cy="1760539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 rot="10800000" flipH="1">
            <a:off x="5824542" y="7"/>
            <a:ext cx="738187" cy="68421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6" y="900121"/>
            <a:ext cx="1584325" cy="12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408" y="323536"/>
            <a:ext cx="12097344" cy="1655986"/>
          </a:xfrm>
          <a:prstGeom prst="rect">
            <a:avLst/>
          </a:prstGeom>
        </p:spPr>
        <p:txBody>
          <a:bodyPr lIns="81648" tIns="40825" rIns="81648" bIns="40825" anchor="b">
            <a:normAutofit/>
          </a:bodyPr>
          <a:lstStyle>
            <a:lvl1pPr algn="l">
              <a:lnSpc>
                <a:spcPct val="100000"/>
              </a:lnSpc>
              <a:defRPr sz="8098" b="0" baseline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414" y="2699790"/>
            <a:ext cx="12169353" cy="6049020"/>
          </a:xfrm>
        </p:spPr>
        <p:txBody>
          <a:bodyPr/>
          <a:lstStyle>
            <a:lvl1pPr>
              <a:lnSpc>
                <a:spcPct val="130000"/>
              </a:lnSpc>
              <a:spcBef>
                <a:spcPts val="537"/>
              </a:spcBef>
              <a:spcAft>
                <a:spcPts val="0"/>
              </a:spcAft>
              <a:defRPr b="1">
                <a:latin typeface="Calibri" panose="020F0502020204030204" pitchFamily="34" charset="0"/>
              </a:defRPr>
            </a:lvl1pPr>
            <a:lvl2pPr>
              <a:lnSpc>
                <a:spcPct val="130000"/>
              </a:lnSpc>
              <a:defRPr sz="2500" b="1">
                <a:latin typeface="Calibri" panose="020F0502020204030204" pitchFamily="34" charset="0"/>
                <a:cs typeface="PF Paperback"/>
              </a:defRPr>
            </a:lvl2pPr>
            <a:lvl3pPr>
              <a:lnSpc>
                <a:spcPct val="130000"/>
              </a:lnSpc>
              <a:defRPr sz="2000" b="1">
                <a:latin typeface="Calibri" panose="020F0502020204030204" pitchFamily="34" charset="0"/>
                <a:cs typeface="PF Paperback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798771" y="1978952"/>
            <a:ext cx="12097989" cy="648841"/>
          </a:xfrm>
        </p:spPr>
        <p:txBody>
          <a:bodyPr anchor="t">
            <a:noAutofit/>
          </a:bodyPr>
          <a:lstStyle>
            <a:lvl1pPr marL="32139" indent="0">
              <a:buNone/>
              <a:defRPr sz="2199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pPr defTabSz="914250" eaLnBrk="0">
              <a:defRPr/>
            </a:pPr>
            <a:endParaRPr lang="en-GB" dirty="0">
              <a:sym typeface="Gill Sans" charset="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defTabSz="914250" eaLnBrk="0">
              <a:defRPr/>
            </a:pPr>
            <a:fld id="{F10E0A15-0809-7A4F-9EDC-DE63055240F2}" type="slidenum">
              <a:rPr lang="en-GB" smtClean="0">
                <a:sym typeface="Gill Sans" charset="0"/>
              </a:rPr>
              <a:pPr defTabSz="914250" eaLnBrk="0">
                <a:defRPr/>
              </a:pPr>
              <a:t>‹nº›</a:t>
            </a:fld>
            <a:endParaRPr lang="en-GB" dirty="0">
              <a:sym typeface="Gill Sans" charset="0"/>
            </a:endParaRPr>
          </a:p>
        </p:txBody>
      </p:sp>
      <p:pic>
        <p:nvPicPr>
          <p:cNvPr id="11" name="Picture 10" descr="EC_logo_blue_mono_horizonta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0" y="8712508"/>
            <a:ext cx="1490551" cy="3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685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270F9-D336-2D4F-92DB-0F2A0B2319A8}" type="slidenum">
              <a:rPr lang="pt-PT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955964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hape 27"/>
          <p:cNvCxnSpPr/>
          <p:nvPr/>
        </p:nvCxnSpPr>
        <p:spPr>
          <a:xfrm rot="10800000" flipH="1">
            <a:off x="0" y="3867163"/>
            <a:ext cx="2057600" cy="1760533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28" name="Shape 28"/>
          <p:cNvCxnSpPr/>
          <p:nvPr/>
        </p:nvCxnSpPr>
        <p:spPr>
          <a:xfrm rot="10800000" flipH="1">
            <a:off x="5824546" y="-48"/>
            <a:ext cx="738133" cy="684267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29" name="Shape 29"/>
          <p:cNvPicPr preferRelativeResize="0"/>
          <p:nvPr/>
        </p:nvPicPr>
        <p:blipFill rotWithShape="1">
          <a:blip r:embed="rId2">
            <a:alphaModFix/>
          </a:blip>
          <a:srcRect l="44365"/>
          <a:stretch/>
        </p:blipFill>
        <p:spPr>
          <a:xfrm>
            <a:off x="1359911" y="8209084"/>
            <a:ext cx="1173867" cy="1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5" y="1030292"/>
            <a:ext cx="1584533" cy="1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799415" y="671737"/>
            <a:ext cx="12643733" cy="1524267"/>
          </a:xfrm>
          <a:prstGeom prst="rect">
            <a:avLst/>
          </a:prstGeom>
          <a:noFill/>
          <a:ln>
            <a:noFill/>
          </a:ln>
        </p:spPr>
        <p:txBody>
          <a:bodyPr wrap="square" lIns="51425" tIns="51425" rIns="51425" bIns="5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  <a:defRPr sz="8178" b="0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06405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81281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1219215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162562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69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799410" y="2268542"/>
            <a:ext cx="12674133" cy="6048533"/>
          </a:xfrm>
          <a:prstGeom prst="rect">
            <a:avLst/>
          </a:prstGeom>
          <a:noFill/>
          <a:ln>
            <a:noFill/>
          </a:ln>
        </p:spPr>
        <p:txBody>
          <a:bodyPr wrap="square" lIns="51425" tIns="51425" rIns="51425" bIns="51425" anchor="t" anchorCtr="0"/>
          <a:lstStyle>
            <a:lvl1pPr marL="225781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11111"/>
              <a:buFont typeface="Gill Sans"/>
              <a:buChar char="•"/>
              <a:defRPr sz="3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12810" marR="0" lvl="1" indent="-13546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6250"/>
              <a:buFont typeface="Gill Sans"/>
              <a:buChar char="•"/>
              <a:defRPr sz="2844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35308" marR="0" lvl="2" indent="-158046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ct val="115384"/>
              <a:buFont typeface="Gill Sans"/>
              <a:buChar char="•"/>
              <a:defRPr sz="2311" b="1" i="0" u="none" strike="noStrike" cap="none">
                <a:solidFill>
                  <a:srgbClr val="7D7D7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41713" marR="0" lvl="3" indent="-135468" algn="l" rtl="0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Clr>
                <a:srgbClr val="818181"/>
              </a:buClr>
              <a:buSzPct val="107142"/>
              <a:buFont typeface="Gill Sans"/>
              <a:buChar char="•"/>
              <a:defRPr sz="2489" b="0" i="0" u="none" strike="noStrike" cap="none">
                <a:solidFill>
                  <a:srgbClr val="8181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25540" marR="0" lvl="4" indent="-135468" algn="l" rtl="0">
              <a:lnSpc>
                <a:spcPct val="130000"/>
              </a:lnSpc>
              <a:spcBef>
                <a:spcPts val="533"/>
              </a:spcBef>
              <a:spcAft>
                <a:spcPts val="0"/>
              </a:spcAft>
              <a:buClr>
                <a:srgbClr val="818181"/>
              </a:buClr>
              <a:buSzPct val="107142"/>
              <a:buFont typeface="Gill Sans"/>
              <a:buChar char="•"/>
              <a:defRPr sz="2489" b="0" i="0" u="none" strike="noStrike" cap="none">
                <a:solidFill>
                  <a:srgbClr val="8181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35228" marR="0" lvl="5" indent="-11289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664211" marR="0" lvl="6" indent="-135468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070616" marR="0" lvl="7" indent="-11289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477021" marR="0" lvl="8" indent="-11289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2511431" y="8623308"/>
            <a:ext cx="12746133" cy="485867"/>
          </a:xfrm>
          <a:prstGeom prst="rect">
            <a:avLst/>
          </a:prstGeom>
          <a:noFill/>
          <a:ln>
            <a:noFill/>
          </a:ln>
        </p:spPr>
        <p:txBody>
          <a:bodyPr wrap="square" lIns="51425" tIns="51425" rIns="51425" bIns="5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06405" marR="0" lvl="1" indent="0" algn="l" rtl="0">
              <a:spcBef>
                <a:spcPts val="0"/>
              </a:spcBef>
              <a:spcAft>
                <a:spcPts val="0"/>
              </a:spcAft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812810" marR="0" lvl="2" indent="0" algn="l" rtl="0">
              <a:spcBef>
                <a:spcPts val="0"/>
              </a:spcBef>
              <a:spcAft>
                <a:spcPts val="0"/>
              </a:spcAft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219215" marR="0" lvl="3" indent="0" algn="l" rtl="0">
              <a:spcBef>
                <a:spcPts val="0"/>
              </a:spcBef>
              <a:spcAft>
                <a:spcPts val="0"/>
              </a:spcAft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625620" marR="0" lvl="4" indent="0" algn="l" rtl="0">
              <a:spcBef>
                <a:spcPts val="0"/>
              </a:spcBef>
              <a:spcAft>
                <a:spcPts val="0"/>
              </a:spcAft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032025" marR="0" lvl="5" indent="0" algn="l" rtl="0">
              <a:spcBef>
                <a:spcPts val="0"/>
              </a:spcBef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438430" marR="0" lvl="6" indent="0" algn="l" rtl="0">
              <a:spcBef>
                <a:spcPts val="0"/>
              </a:spcBef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867414" marR="0" lvl="7" indent="0" algn="l" rtl="0">
              <a:spcBef>
                <a:spcPts val="0"/>
              </a:spcBef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273819" marR="0" lvl="8" indent="0" algn="l" rtl="0">
              <a:spcBef>
                <a:spcPts val="0"/>
              </a:spcBef>
              <a:buNone/>
              <a:defRPr sz="337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5544813" y="8623308"/>
            <a:ext cx="720533" cy="485867"/>
          </a:xfrm>
          <a:prstGeom prst="rect">
            <a:avLst/>
          </a:prstGeom>
          <a:noFill/>
          <a:ln>
            <a:noFill/>
          </a:ln>
        </p:spPr>
        <p:txBody>
          <a:bodyPr wrap="square" lIns="45900" tIns="22975" rIns="45900" bIns="229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de" sz="1422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‹nº›</a:t>
            </a:fld>
            <a:endParaRPr lang="de" sz="1422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4942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828834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400" b="0" i="0" spc="-151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2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800" b="0" i="0" spc="-150">
                <a:solidFill>
                  <a:schemeClr val="accent2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dirty="0" smtClean="0"/>
              <a:t>Event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OpenAIRE-Advance Kick off | Athens | 17-19 Jan 2018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6739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3254" y="2167249"/>
            <a:ext cx="4848746" cy="19816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31457" y="5070313"/>
            <a:ext cx="10399412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31461" y="5152401"/>
            <a:ext cx="10399406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dolor.</a:t>
            </a:r>
            <a:r>
              <a:rPr lang="el-GR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t>This is where you type in the event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9080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426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_with_header">
  <p:cSld name="1_Blank_diagrams_with_header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5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3530667" cy="1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38575" rIns="38575" bIns="38575" anchor="ctr" anchorCtr="0"/>
          <a:lstStyle>
            <a:lvl1pPr marL="812810" marR="0" lvl="0" indent="-406405" algn="ctr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None/>
              <a:defRPr sz="5333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625620" marR="0" lvl="1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2438430" marR="0" lvl="2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3251241" marR="0" lvl="3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4064051" marR="0" lvl="4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876861" marR="0" lvl="5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5689671" marR="0" lvl="6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6502481" marR="0" lvl="7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7315291" marR="0" lvl="8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07" name="Google Shape;907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4" cy="740786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85"/>
          <p:cNvSpPr txBox="1">
            <a:spLocks noGrp="1"/>
          </p:cNvSpPr>
          <p:nvPr>
            <p:ph type="ftr" idx="11"/>
          </p:nvPr>
        </p:nvSpPr>
        <p:spPr>
          <a:xfrm>
            <a:off x="7246915" y="8416032"/>
            <a:ext cx="8290667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38575" rIns="38575" bIns="3857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600"/>
              <a:buFont typeface="Calibri"/>
              <a:buNone/>
              <a:defRPr sz="1778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09" name="Google Shape;90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8" y="8223796"/>
            <a:ext cx="1036955" cy="71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404054" y="7292056"/>
            <a:ext cx="1481557" cy="222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70391" y="-389237"/>
            <a:ext cx="1481557" cy="2222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85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267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19275" rIns="38575" bIns="19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796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s_bg">
  <p:cSld name="2_Bullets_bg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Google Shape;936;p88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3"/>
            <a:ext cx="16103589" cy="9120073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88"/>
          <p:cNvSpPr txBox="1">
            <a:spLocks noGrp="1"/>
          </p:cNvSpPr>
          <p:nvPr>
            <p:ph type="body" idx="1"/>
          </p:nvPr>
        </p:nvSpPr>
        <p:spPr>
          <a:xfrm>
            <a:off x="723900" y="1484025"/>
            <a:ext cx="13517867" cy="611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38575" rIns="38575" bIns="38575" anchor="t" anchorCtr="0"/>
          <a:lstStyle>
            <a:lvl1pPr marL="812810" marR="0" lvl="0" indent="-541873" algn="l" rtl="0">
              <a:lnSpc>
                <a:spcPct val="100000"/>
              </a:lnSpc>
              <a:spcBef>
                <a:spcPts val="1244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4445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625620" marR="0" lvl="1" indent="-4967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8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8430" marR="0" lvl="2" indent="-49671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Calibri"/>
              <a:buChar char="•"/>
              <a:defRPr sz="3022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51241" marR="0" lvl="3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4064051" marR="0" lvl="4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876861" marR="0" lvl="5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5689671" marR="0" lvl="6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6502481" marR="0" lvl="7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7315291" marR="0" lvl="8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38" name="Google Shape;938;p88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667" cy="1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38575" rIns="38575" bIns="38575" anchor="ctr" anchorCtr="0"/>
          <a:lstStyle>
            <a:lvl1pPr marL="812810" marR="0" lvl="0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None/>
              <a:defRPr sz="5333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625620" marR="0" lvl="1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2438430" marR="0" lvl="2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3251241" marR="0" lvl="3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4064051" marR="0" lvl="4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876861" marR="0" lvl="5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5689671" marR="0" lvl="6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6502481" marR="0" lvl="7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7315291" marR="0" lvl="8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39" name="Google Shape;939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078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88"/>
          <p:cNvSpPr txBox="1">
            <a:spLocks noGrp="1"/>
          </p:cNvSpPr>
          <p:nvPr>
            <p:ph type="ftr" idx="11"/>
          </p:nvPr>
        </p:nvSpPr>
        <p:spPr>
          <a:xfrm>
            <a:off x="7246915" y="8416032"/>
            <a:ext cx="8290667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38575" rIns="38575" bIns="3857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600"/>
              <a:buFont typeface="Calibri"/>
              <a:buNone/>
              <a:defRPr sz="1778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41" name="Google Shape;941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8" y="8223796"/>
            <a:ext cx="1036955" cy="719712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88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267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19275" rIns="38575" bIns="19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396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2_Blank_diagrams_with_header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3530667" cy="1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38575" rIns="38575" bIns="38575" anchor="ctr" anchorCtr="0"/>
          <a:lstStyle>
            <a:lvl1pPr marL="812810" marR="0" lvl="0" indent="-406405" algn="ctr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None/>
              <a:defRPr sz="5333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625620" marR="0" lvl="1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2438430" marR="0" lvl="2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3251241" marR="0" lvl="3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4064051" marR="0" lvl="4" indent="-406405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600"/>
              <a:buFont typeface="Open Sans"/>
              <a:buNone/>
              <a:defRPr sz="248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4876861" marR="0" lvl="5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5689671" marR="0" lvl="6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6502481" marR="0" lvl="7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7315291" marR="0" lvl="8" indent="-496717" algn="l" rtl="0">
              <a:lnSpc>
                <a:spcPct val="100000"/>
              </a:lnSpc>
              <a:spcBef>
                <a:spcPts val="391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42" name="Google Shape;34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4" cy="74078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0"/>
          <p:cNvSpPr txBox="1">
            <a:spLocks noGrp="1"/>
          </p:cNvSpPr>
          <p:nvPr>
            <p:ph type="ftr" idx="11"/>
          </p:nvPr>
        </p:nvSpPr>
        <p:spPr>
          <a:xfrm>
            <a:off x="7246915" y="8416032"/>
            <a:ext cx="8290667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38575" rIns="38575" bIns="3857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600"/>
              <a:buFont typeface="Calibri"/>
              <a:buNone/>
              <a:defRPr sz="1778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Helvetica Neue Light"/>
              <a:buNone/>
              <a:defRPr sz="2489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44" name="Google Shape;34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8" y="8223796"/>
            <a:ext cx="1036955" cy="71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404054" y="7292056"/>
            <a:ext cx="1481557" cy="222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70391" y="-389237"/>
            <a:ext cx="1481557" cy="222233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0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267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19275" rIns="38575" bIns="19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  <a:defRPr sz="177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135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2_Bullets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596a6a62f2_1_119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1" name="Google Shape;521;g596a6a62f2_1_119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22" name="Google Shape;522;g596a6a62f2_1_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596a6a62f2_1_119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24" name="Google Shape;524;g596a6a62f2_1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596a6a62f2_1_119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37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4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9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 smtClean="0"/>
              <a:t>Clique para editar o estilo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36" r:id="rId2"/>
    <p:sldLayoutId id="2147483737" r:id="rId3"/>
    <p:sldLayoutId id="2147483738" r:id="rId4"/>
    <p:sldLayoutId id="2147483655" r:id="rId5"/>
    <p:sldLayoutId id="2147483680" r:id="rId6"/>
    <p:sldLayoutId id="2147483730" r:id="rId7"/>
    <p:sldLayoutId id="2147483659" r:id="rId8"/>
    <p:sldLayoutId id="2147483693" r:id="rId9"/>
    <p:sldLayoutId id="2147483669" r:id="rId10"/>
    <p:sldLayoutId id="2147483696" r:id="rId11"/>
    <p:sldLayoutId id="2147483671" r:id="rId12"/>
    <p:sldLayoutId id="2147483711" r:id="rId13"/>
    <p:sldLayoutId id="2147483700" r:id="rId14"/>
    <p:sldLayoutId id="2147483663" r:id="rId15"/>
    <p:sldLayoutId id="2147483710" r:id="rId16"/>
    <p:sldLayoutId id="2147483735" r:id="rId17"/>
    <p:sldLayoutId id="2147483712" r:id="rId18"/>
    <p:sldLayoutId id="2147483713" r:id="rId19"/>
    <p:sldLayoutId id="2147483740" r:id="rId20"/>
    <p:sldLayoutId id="2147483697" r:id="rId21"/>
    <p:sldLayoutId id="2147483699" r:id="rId22"/>
    <p:sldLayoutId id="2147483749" r:id="rId23"/>
    <p:sldLayoutId id="2147483673" r:id="rId24"/>
    <p:sldLayoutId id="2147483750" r:id="rId25"/>
    <p:sldLayoutId id="2147483708" r:id="rId26"/>
    <p:sldLayoutId id="2147483741" r:id="rId27"/>
    <p:sldLayoutId id="2147483744" r:id="rId28"/>
    <p:sldLayoutId id="2147483698" r:id="rId29"/>
    <p:sldLayoutId id="2147483666" r:id="rId30"/>
    <p:sldLayoutId id="2147483714" r:id="rId31"/>
    <p:sldLayoutId id="2147483719" r:id="rId32"/>
    <p:sldLayoutId id="2147483716" r:id="rId33"/>
    <p:sldLayoutId id="2147483718" r:id="rId34"/>
    <p:sldLayoutId id="2147483717" r:id="rId35"/>
    <p:sldLayoutId id="2147483715" r:id="rId36"/>
    <p:sldLayoutId id="2147483677" r:id="rId37"/>
    <p:sldLayoutId id="2147483702" r:id="rId38"/>
    <p:sldLayoutId id="2147483748" r:id="rId39"/>
    <p:sldLayoutId id="2147483703" r:id="rId40"/>
    <p:sldLayoutId id="2147483701" r:id="rId41"/>
    <p:sldLayoutId id="2147483739" r:id="rId42"/>
    <p:sldLayoutId id="2147483704" r:id="rId43"/>
    <p:sldLayoutId id="2147483733" r:id="rId44"/>
    <p:sldLayoutId id="2147483705" r:id="rId45"/>
    <p:sldLayoutId id="2147483679" r:id="rId46"/>
    <p:sldLayoutId id="2147483732" r:id="rId47"/>
    <p:sldLayoutId id="2147483706" r:id="rId48"/>
    <p:sldLayoutId id="2147483707" r:id="rId49"/>
    <p:sldLayoutId id="2147483664" r:id="rId50"/>
    <p:sldLayoutId id="2147483709" r:id="rId51"/>
    <p:sldLayoutId id="2147483667" r:id="rId52"/>
    <p:sldLayoutId id="2147483734" r:id="rId53"/>
    <p:sldLayoutId id="2147483745" r:id="rId54"/>
    <p:sldLayoutId id="2147483899" r:id="rId55"/>
  </p:sldLayoutIdLst>
  <p:transition spd="med"/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7"/>
        </a:buBlip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8"/>
        </a:buBlip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9"/>
        </a:buBlip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600" b="0" i="0" spc="-80" baseline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This is where you type in the event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3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  <p:sldLayoutId id="2147483784" r:id="rId31"/>
    <p:sldLayoutId id="2147483785" r:id="rId32"/>
    <p:sldLayoutId id="2147483786" r:id="rId33"/>
    <p:sldLayoutId id="2147483787" r:id="rId34"/>
    <p:sldLayoutId id="2147483788" r:id="rId35"/>
    <p:sldLayoutId id="2147483789" r:id="rId36"/>
    <p:sldLayoutId id="2147483896" r:id="rId37"/>
    <p:sldLayoutId id="2147483900" r:id="rId38"/>
    <p:sldLayoutId id="2147483901" r:id="rId39"/>
    <p:sldLayoutId id="2147483902" r:id="rId40"/>
    <p:sldLayoutId id="2147483904" r:id="rId41"/>
  </p:sldLayoutIdLst>
  <p:transition spd="med"/>
  <p:hf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5" Type="http://schemas.openxmlformats.org/officeDocument/2006/relationships/hyperlink" Target="http://services.openaire.eu/usagestats/sushilite/" TargetMode="External"/><Relationship Id="rId4" Type="http://schemas.openxmlformats.org/officeDocument/2006/relationships/image" Target="../media/image9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emo.librecat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Relationship Id="rId4" Type="http://schemas.openxmlformats.org/officeDocument/2006/relationships/hyperlink" Target="https://analytics.openaire.eu/index.php?module=CoreHome&amp;action=index&amp;idSite=1&amp;period=day&amp;date=yesterday&amp;updated=1#?idSite=1&amp;period=day&amp;date=yesterday&amp;category=Dashboard_Dashboard&amp;subcategory=1&amp;popover=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s.openaire.eu/usagestats/sushilit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697519" y="2048482"/>
            <a:ext cx="13761431" cy="31178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PT" sz="11500" dirty="0" err="1" smtClean="0"/>
              <a:t>Content</a:t>
            </a:r>
            <a:r>
              <a:rPr lang="pt-PT" sz="11500" dirty="0"/>
              <a:t> </a:t>
            </a:r>
            <a:r>
              <a:rPr lang="pt-PT" sz="11500" dirty="0" err="1"/>
              <a:t>Provider</a:t>
            </a:r>
            <a:r>
              <a:rPr lang="pt-PT" sz="11500" dirty="0"/>
              <a:t> </a:t>
            </a:r>
            <a:endParaRPr lang="pt-PT" sz="11500" dirty="0" smtClean="0"/>
          </a:p>
          <a:p>
            <a:pPr>
              <a:lnSpc>
                <a:spcPct val="100000"/>
              </a:lnSpc>
            </a:pPr>
            <a:r>
              <a:rPr lang="pt-PT" sz="11500" dirty="0" err="1" smtClean="0"/>
              <a:t>Dashboard</a:t>
            </a:r>
            <a:endParaRPr lang="pt-PT" sz="1380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>
          <a:xfrm>
            <a:off x="670441" y="5166360"/>
            <a:ext cx="14698519" cy="28448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OpenAIRE service </a:t>
            </a: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for repository managers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63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810000" y="652941"/>
            <a:ext cx="12153900" cy="395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232184"/>
                </a:solidFill>
                <a:latin typeface="Helvetica" pitchFamily="2" charset="0"/>
                <a:cs typeface="Calibri" panose="020F0502020204030204" pitchFamily="34" charset="0"/>
              </a:rPr>
              <a:t>Improve your metadata. </a:t>
            </a:r>
            <a:br>
              <a:rPr lang="en-US" sz="4800" b="1" dirty="0">
                <a:solidFill>
                  <a:srgbClr val="232184"/>
                </a:solidFill>
                <a:latin typeface="Helvetica" pitchFamily="2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232184"/>
                </a:solidFill>
                <a:latin typeface="Helvetica" pitchFamily="2" charset="0"/>
                <a:cs typeface="Calibri" panose="020F0502020204030204" pitchFamily="34" charset="0"/>
              </a:rPr>
              <a:t>Get more connections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OA Broker service offers a wealth of information on scholarly communication data.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8179269"/>
            <a:ext cx="3778250" cy="96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650" y="2793800"/>
            <a:ext cx="2990850" cy="7732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ENRICH</a:t>
            </a:r>
            <a:endParaRPr kumimoji="0" lang="pt-PT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2"/>
          <a:stretch/>
        </p:blipFill>
        <p:spPr>
          <a:xfrm>
            <a:off x="490621" y="525197"/>
            <a:ext cx="2516104" cy="22506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621" y="4418111"/>
            <a:ext cx="154732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32184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Find out what interests you and subscribe to enrich your records.</a:t>
            </a:r>
          </a:p>
          <a:p>
            <a:pPr marL="0" marR="0" lvl="0" indent="0" algn="l" defTabSz="547687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More &amp; Missing events that may enrich your Repository: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89337" y="6609609"/>
            <a:ext cx="9275846" cy="1584852"/>
            <a:chOff x="2849977" y="6267912"/>
            <a:chExt cx="9275846" cy="1584852"/>
          </a:xfrm>
        </p:grpSpPr>
        <p:sp>
          <p:nvSpPr>
            <p:cNvPr id="5" name="Rectangle 4"/>
            <p:cNvSpPr/>
            <p:nvPr/>
          </p:nvSpPr>
          <p:spPr>
            <a:xfrm>
              <a:off x="2849977" y="6267912"/>
              <a:ext cx="9275846" cy="15696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457200" marR="0" lvl="0" indent="-457200" algn="l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  <a:sym typeface="Helvetica Light"/>
                </a:rPr>
                <a:t>Persistent identifiers</a:t>
              </a:r>
            </a:p>
            <a:p>
              <a:pPr marL="457200" marR="0" lvl="0" indent="-457200" algn="l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  <a:sym typeface="Helvetica Light"/>
                </a:rPr>
                <a:t>Open Access Versions</a:t>
              </a:r>
            </a:p>
            <a:p>
              <a:pPr marL="457200" marR="0" lvl="0" indent="-457200" algn="l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  <a:sym typeface="Helvetica Light"/>
                </a:rPr>
                <a:t>Projects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92124" y="6283104"/>
              <a:ext cx="4033699" cy="15696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457200" marR="0" lvl="0" indent="-457200" algn="l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  <a:sym typeface="Helvetica Light"/>
                </a:rPr>
                <a:t>Subjects</a:t>
              </a:r>
            </a:p>
            <a:p>
              <a:pPr marL="457200" marR="0" lvl="0" indent="-457200" algn="l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  <a:sym typeface="Helvetica Light"/>
                </a:rPr>
                <a:t>Abstracts</a:t>
              </a:r>
            </a:p>
            <a:p>
              <a:pPr marL="0" marR="0" lvl="1" indent="0" algn="l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  <a:sym typeface="Helvetica Light"/>
                </a:rPr>
                <a:t>… datasets, software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065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810000" y="652941"/>
            <a:ext cx="12153900" cy="395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200" b="1" dirty="0">
                <a:solidFill>
                  <a:srgbClr val="232184"/>
                </a:solidFill>
                <a:latin typeface="Helvetica" pitchFamily="2" charset="0"/>
                <a:cs typeface="Calibri" panose="020F0502020204030204" pitchFamily="34" charset="0"/>
              </a:rPr>
              <a:t>Open research impact empowers Open Science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Open Metrics service by sharing your usage data.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Get the benefit of an aggregated environment to broaden the mechanisms for impact assessment.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8179269"/>
            <a:ext cx="3778250" cy="96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650" y="2793800"/>
            <a:ext cx="2990850" cy="7732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MEASURE</a:t>
            </a:r>
            <a:endParaRPr kumimoji="0" lang="pt-PT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621" y="4720389"/>
            <a:ext cx="15473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32184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Get usage statistics reports for your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32184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datasource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32184"/>
              </a:solidFill>
              <a:effectLst/>
              <a:uLnTx/>
              <a:uFillTx/>
              <a:latin typeface="Helvetica" pitchFamily="2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5"/>
          <a:stretch/>
        </p:blipFill>
        <p:spPr>
          <a:xfrm>
            <a:off x="224088" y="652941"/>
            <a:ext cx="3037974" cy="192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2"/>
          <a:stretch/>
        </p:blipFill>
        <p:spPr>
          <a:xfrm>
            <a:off x="394368" y="5704609"/>
            <a:ext cx="9191999" cy="2137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6" r="33342" b="2551"/>
          <a:stretch/>
        </p:blipFill>
        <p:spPr>
          <a:xfrm>
            <a:off x="9849518" y="5704609"/>
            <a:ext cx="6114382" cy="2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37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Novelties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45184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25" y="89928"/>
            <a:ext cx="12490950" cy="7026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304"/>
          <a:stretch/>
        </p:blipFill>
        <p:spPr>
          <a:xfrm>
            <a:off x="-474855" y="2305927"/>
            <a:ext cx="17122309" cy="6451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arredondado 3"/>
          <p:cNvSpPr/>
          <p:nvPr/>
        </p:nvSpPr>
        <p:spPr>
          <a:xfrm rot="717480">
            <a:off x="10047949" y="3206381"/>
            <a:ext cx="5823789" cy="17409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METADATA ENRICHMENTS FROM THE OPENAIRE BROKER SERVICE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(monthly notifications)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0782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25" y="89928"/>
            <a:ext cx="12490950" cy="7026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900" y="4049486"/>
            <a:ext cx="8860305" cy="4983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arredondado 3"/>
          <p:cNvSpPr/>
          <p:nvPr/>
        </p:nvSpPr>
        <p:spPr>
          <a:xfrm rot="717480">
            <a:off x="10721308" y="3617422"/>
            <a:ext cx="5143044" cy="10598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Collection monitor provides the aggregation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709249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25" y="89928"/>
            <a:ext cx="12490950" cy="7026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F91A26C-4B66-6348-B0DB-1DD1EE55F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92" y="4940680"/>
            <a:ext cx="5297955" cy="3946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b="27056"/>
          <a:stretch/>
        </p:blipFill>
        <p:spPr>
          <a:xfrm>
            <a:off x="4421529" y="4667005"/>
            <a:ext cx="6034242" cy="4012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B478C23-0781-D84B-850B-9CC25770C7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630" y="2462376"/>
            <a:ext cx="6247701" cy="6008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tângulo arredondado 5"/>
          <p:cNvSpPr/>
          <p:nvPr/>
        </p:nvSpPr>
        <p:spPr>
          <a:xfrm rot="20927935">
            <a:off x="220569" y="3028557"/>
            <a:ext cx="7910571" cy="22176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THE SERVICE COLLECTS AND EXPLOITS USAGE METRICS LIKE DOWNLOADS AND METADATA VIEWS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(</a:t>
            </a:r>
            <a:r>
              <a:rPr kumimoji="0" lang="de" sz="2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tracking plugin, SUSHI endpoint, COUNTER reports</a:t>
            </a:r>
            <a:r>
              <a:rPr kumimoji="0" lang="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)</a:t>
            </a:r>
            <a:endParaRPr kumimoji="0" lang="de" sz="2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8992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324062" y="1388611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7C7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provide.openaire.eu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4373"/>
          <a:stretch/>
        </p:blipFill>
        <p:spPr>
          <a:xfrm>
            <a:off x="5960189" y="2590101"/>
            <a:ext cx="4378906" cy="3893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ângulo arredondado 3"/>
          <p:cNvSpPr/>
          <p:nvPr/>
        </p:nvSpPr>
        <p:spPr>
          <a:xfrm>
            <a:off x="4790761" y="7758946"/>
            <a:ext cx="7060557" cy="6512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In production since October!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4170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quarter" idx="21"/>
          </p:nvPr>
        </p:nvSpPr>
        <p:spPr>
          <a:xfrm>
            <a:off x="116574" y="338668"/>
            <a:ext cx="14613436" cy="481394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OpenAIRE’s</a:t>
            </a:r>
            <a:r>
              <a:rPr lang="en-US" sz="4400" dirty="0" smtClean="0"/>
              <a:t> e-infrastructure Commons – </a:t>
            </a:r>
            <a:r>
              <a:rPr lang="en-US" sz="4400" b="0" dirty="0" smtClean="0"/>
              <a:t>BROKER CONCEPT</a:t>
            </a:r>
            <a:endParaRPr lang="en-US" sz="4400" b="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35893" y="1115954"/>
            <a:ext cx="15959439" cy="7809347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US" sz="3800"/>
          </a:p>
        </p:txBody>
      </p:sp>
      <p:sp>
        <p:nvSpPr>
          <p:cNvPr id="6" name="Rounded Rectangle 5"/>
          <p:cNvSpPr/>
          <p:nvPr/>
        </p:nvSpPr>
        <p:spPr bwMode="auto">
          <a:xfrm>
            <a:off x="6834917" y="2121415"/>
            <a:ext cx="9000121" cy="6410639"/>
          </a:xfrm>
          <a:prstGeom prst="roundRect">
            <a:avLst/>
          </a:prstGeom>
          <a:solidFill>
            <a:srgbClr val="5996F9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US" sz="3800"/>
          </a:p>
        </p:txBody>
      </p:sp>
      <p:sp>
        <p:nvSpPr>
          <p:cNvPr id="7" name="Rounded Rectangle 6"/>
          <p:cNvSpPr/>
          <p:nvPr/>
        </p:nvSpPr>
        <p:spPr bwMode="auto">
          <a:xfrm>
            <a:off x="7235585" y="5275243"/>
            <a:ext cx="8176153" cy="29688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US" sz="3800"/>
          </a:p>
        </p:txBody>
      </p:sp>
      <p:sp>
        <p:nvSpPr>
          <p:cNvPr id="8" name="Rounded Rectangle 7"/>
          <p:cNvSpPr/>
          <p:nvPr/>
        </p:nvSpPr>
        <p:spPr bwMode="auto">
          <a:xfrm>
            <a:off x="7393590" y="6139255"/>
            <a:ext cx="2534434" cy="93601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Publications repositories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0100827" y="6139255"/>
            <a:ext cx="2534434" cy="93601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Research Data repositories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12793663" y="6139255"/>
            <a:ext cx="2534434" cy="93601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CRIS </a:t>
            </a:r>
          </a:p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systems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393590" y="7147268"/>
            <a:ext cx="2534434" cy="93601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Registries</a:t>
            </a:r>
          </a:p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(e.g. projects)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10100827" y="7147268"/>
            <a:ext cx="2534434" cy="93601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OA</a:t>
            </a:r>
          </a:p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Journals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2793663" y="7147268"/>
            <a:ext cx="2534434" cy="93601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Software</a:t>
            </a:r>
          </a:p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Repositories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6903984" y="4067993"/>
            <a:ext cx="2160029" cy="79201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Validation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903984" y="2987979"/>
            <a:ext cx="2160029" cy="79201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Cleaning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9280016" y="2987979"/>
            <a:ext cx="2160029" cy="79201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De-duplication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9280016" y="4067993"/>
            <a:ext cx="2160029" cy="79201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Enrichment</a:t>
            </a:r>
          </a:p>
          <a:p>
            <a:pPr algn="ctr" eaLnBrk="1" hangingPunct="1"/>
            <a:r>
              <a:rPr lang="en-US" sz="2400" b="1" dirty="0">
                <a:latin typeface="Calibri" panose="020F0502020204030204" pitchFamily="34" charset="0"/>
                <a:cs typeface="PF Paperback"/>
              </a:rPr>
              <a:t>By inference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21712" y="5339913"/>
            <a:ext cx="4218903" cy="60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PF Paperback"/>
              </a:rPr>
              <a:t>CONTENT PROVIDERS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96489" y="2186800"/>
            <a:ext cx="3956595" cy="600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PF Paperback"/>
              </a:rPr>
              <a:t>INFO SPACE SERVICES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1368044" y="2411971"/>
            <a:ext cx="4322993" cy="2692126"/>
            <a:chOff x="9568160" y="3128488"/>
            <a:chExt cx="4654391" cy="453985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2" name="Oval 31"/>
            <p:cNvSpPr/>
            <p:nvPr/>
          </p:nvSpPr>
          <p:spPr>
            <a:xfrm>
              <a:off x="9843639" y="4709312"/>
              <a:ext cx="163005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Project</a:t>
              </a:r>
            </a:p>
          </p:txBody>
        </p:sp>
        <p:cxnSp>
          <p:nvCxnSpPr>
            <p:cNvPr id="33" name="Straight Connector 32"/>
            <p:cNvCxnSpPr>
              <a:stCxn id="32" idx="0"/>
              <a:endCxn id="36" idx="4"/>
            </p:cNvCxnSpPr>
            <p:nvPr/>
          </p:nvCxnSpPr>
          <p:spPr>
            <a:xfrm flipV="1">
              <a:off x="10658667" y="3793440"/>
              <a:ext cx="7768" cy="915872"/>
            </a:xfrm>
            <a:prstGeom prst="lin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12402601" y="4709312"/>
              <a:ext cx="163005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initiative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12402601" y="3128488"/>
              <a:ext cx="163005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Funder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9851407" y="3142016"/>
              <a:ext cx="163005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Funding</a:t>
              </a:r>
            </a:p>
          </p:txBody>
        </p:sp>
        <p:cxnSp>
          <p:nvCxnSpPr>
            <p:cNvPr id="37" name="Straight Connector 36"/>
            <p:cNvCxnSpPr>
              <a:stCxn id="35" idx="2"/>
              <a:endCxn id="36" idx="6"/>
            </p:cNvCxnSpPr>
            <p:nvPr/>
          </p:nvCxnSpPr>
          <p:spPr>
            <a:xfrm flipH="1">
              <a:off x="11481462" y="3454200"/>
              <a:ext cx="921139" cy="13528"/>
            </a:xfrm>
            <a:prstGeom prst="lin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11152336" y="5936800"/>
              <a:ext cx="163005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Result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9568160" y="7016920"/>
              <a:ext cx="1774071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Publication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1152336" y="7016920"/>
              <a:ext cx="163005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Data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12592496" y="7016920"/>
              <a:ext cx="163005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Software</a:t>
              </a:r>
            </a:p>
          </p:txBody>
        </p:sp>
        <p:cxnSp>
          <p:nvCxnSpPr>
            <p:cNvPr id="42" name="Straight Arrow Connector 41"/>
            <p:cNvCxnSpPr>
              <a:stCxn id="39" idx="0"/>
              <a:endCxn id="38" idx="4"/>
            </p:cNvCxnSpPr>
            <p:nvPr/>
          </p:nvCxnSpPr>
          <p:spPr bwMode="auto">
            <a:xfrm flipV="1">
              <a:off x="10455196" y="6588224"/>
              <a:ext cx="1512168" cy="428696"/>
            </a:xfrm>
            <a:prstGeom prst="straightConnector1">
              <a:avLst/>
            </a:prstGeom>
            <a:grp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Arrow Connector 42"/>
            <p:cNvCxnSpPr>
              <a:stCxn id="40" idx="0"/>
              <a:endCxn id="38" idx="4"/>
            </p:cNvCxnSpPr>
            <p:nvPr/>
          </p:nvCxnSpPr>
          <p:spPr bwMode="auto">
            <a:xfrm flipV="1">
              <a:off x="11967364" y="6588224"/>
              <a:ext cx="0" cy="428696"/>
            </a:xfrm>
            <a:prstGeom prst="straightConnector1">
              <a:avLst/>
            </a:prstGeom>
            <a:grp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>
              <a:stCxn id="41" idx="0"/>
              <a:endCxn id="38" idx="4"/>
            </p:cNvCxnSpPr>
            <p:nvPr/>
          </p:nvCxnSpPr>
          <p:spPr bwMode="auto">
            <a:xfrm flipH="1" flipV="1">
              <a:off x="11967364" y="6588224"/>
              <a:ext cx="1440160" cy="428696"/>
            </a:xfrm>
            <a:prstGeom prst="straightConnector1">
              <a:avLst/>
            </a:prstGeom>
            <a:grp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>
              <a:stCxn id="34" idx="4"/>
              <a:endCxn id="38" idx="0"/>
            </p:cNvCxnSpPr>
            <p:nvPr/>
          </p:nvCxnSpPr>
          <p:spPr>
            <a:xfrm flipH="1">
              <a:off x="11967364" y="5360736"/>
              <a:ext cx="1250265" cy="576064"/>
            </a:xfrm>
            <a:prstGeom prst="lin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2" idx="4"/>
              <a:endCxn id="38" idx="0"/>
            </p:cNvCxnSpPr>
            <p:nvPr/>
          </p:nvCxnSpPr>
          <p:spPr>
            <a:xfrm>
              <a:off x="10658667" y="5360736"/>
              <a:ext cx="1308697" cy="576064"/>
            </a:xfrm>
            <a:prstGeom prst="lin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10936312" y="3917224"/>
              <a:ext cx="2016225" cy="651424"/>
            </a:xfrm>
            <a:prstGeom prst="ellips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PF Paperback"/>
                </a:rPr>
                <a:t>Organization</a:t>
              </a:r>
            </a:p>
          </p:txBody>
        </p:sp>
        <p:cxnSp>
          <p:nvCxnSpPr>
            <p:cNvPr id="48" name="Straight Connector 47"/>
            <p:cNvCxnSpPr>
              <a:stCxn id="32" idx="0"/>
              <a:endCxn id="47" idx="2"/>
            </p:cNvCxnSpPr>
            <p:nvPr/>
          </p:nvCxnSpPr>
          <p:spPr>
            <a:xfrm flipV="1">
              <a:off x="10658667" y="4242936"/>
              <a:ext cx="277645" cy="466376"/>
            </a:xfrm>
            <a:prstGeom prst="lin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8" idx="0"/>
              <a:endCxn id="47" idx="4"/>
            </p:cNvCxnSpPr>
            <p:nvPr/>
          </p:nvCxnSpPr>
          <p:spPr>
            <a:xfrm flipH="1" flipV="1">
              <a:off x="11944425" y="4568648"/>
              <a:ext cx="22939" cy="1368152"/>
            </a:xfrm>
            <a:prstGeom prst="lin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4" idx="0"/>
              <a:endCxn id="47" idx="6"/>
            </p:cNvCxnSpPr>
            <p:nvPr/>
          </p:nvCxnSpPr>
          <p:spPr>
            <a:xfrm flipH="1" flipV="1">
              <a:off x="12952537" y="4242936"/>
              <a:ext cx="265092" cy="466376"/>
            </a:xfrm>
            <a:prstGeom prst="line">
              <a:avLst/>
            </a:prstGeom>
            <a:grpFill/>
            <a:ln>
              <a:solidFill>
                <a:srgbClr val="263B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7767995" y="4932005"/>
            <a:ext cx="1440019" cy="1152015"/>
            <a:chOff x="-1449064" y="4355976"/>
            <a:chExt cx="5080001" cy="5080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49064" y="4355976"/>
              <a:ext cx="5080001" cy="508000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-611218" y="5943476"/>
              <a:ext cx="3229799" cy="2578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Calibri" panose="020F0502020204030204" pitchFamily="34" charset="0"/>
                </a:rPr>
                <a:t>GUIDE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Calibri" panose="020F0502020204030204" pitchFamily="34" charset="0"/>
                </a:rPr>
                <a:t>LINES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8053" y="6588029"/>
            <a:ext cx="1008014" cy="9641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84" y="5076007"/>
            <a:ext cx="942660" cy="94266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3168068" y="1187955"/>
            <a:ext cx="1440019" cy="1152015"/>
            <a:chOff x="-1449064" y="4355976"/>
            <a:chExt cx="5080001" cy="508000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49064" y="4355976"/>
              <a:ext cx="5080001" cy="5080000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-848703" y="5943476"/>
              <a:ext cx="3704775" cy="2578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Calibri" panose="020F0502020204030204" pitchFamily="34" charset="0"/>
                </a:rPr>
                <a:t>TERMS 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 Black" panose="020B0A04020102020204" pitchFamily="34" charset="0"/>
                  <a:cs typeface="Calibri" panose="020F0502020204030204" pitchFamily="34" charset="0"/>
                </a:rPr>
                <a:t>OF USE</a:t>
              </a: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437" y="1331956"/>
            <a:ext cx="942660" cy="942660"/>
          </a:xfrm>
          <a:prstGeom prst="rect">
            <a:avLst/>
          </a:prstGeom>
        </p:spPr>
      </p:pic>
      <p:pic>
        <p:nvPicPr>
          <p:cNvPr id="70" name="Picture 3" descr="Zenodo RS-2 smal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424" y="5352991"/>
            <a:ext cx="1287586" cy="684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upo 2"/>
          <p:cNvGrpSpPr/>
          <p:nvPr/>
        </p:nvGrpSpPr>
        <p:grpSpPr>
          <a:xfrm>
            <a:off x="163800" y="683948"/>
            <a:ext cx="1268110" cy="1553696"/>
            <a:chOff x="423938" y="1289960"/>
            <a:chExt cx="1268234" cy="155384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237760">
              <a:off x="749420" y="1289960"/>
              <a:ext cx="942752" cy="942752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37760">
              <a:off x="423938" y="1893302"/>
              <a:ext cx="993710" cy="950506"/>
            </a:xfrm>
            <a:prstGeom prst="rect">
              <a:avLst/>
            </a:prstGeom>
          </p:spPr>
        </p:pic>
      </p:grpSp>
      <p:sp>
        <p:nvSpPr>
          <p:cNvPr id="69" name="Content Placeholder 2"/>
          <p:cNvSpPr txBox="1">
            <a:spLocks/>
          </p:cNvSpPr>
          <p:nvPr/>
        </p:nvSpPr>
        <p:spPr>
          <a:xfrm>
            <a:off x="999904" y="2121414"/>
            <a:ext cx="5506346" cy="6338887"/>
          </a:xfrm>
          <a:prstGeom prst="rect">
            <a:avLst/>
          </a:prstGeom>
        </p:spPr>
        <p:txBody>
          <a:bodyPr/>
          <a:lstStyle>
            <a:lvl1pPr marL="223965" indent="-310432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Gill Sans" charset="0"/>
              <a:buChar char="•"/>
              <a:defRPr sz="3200" b="1" kern="1200">
                <a:solidFill>
                  <a:srgbClr val="59595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Gill Sans" charset="0"/>
              </a:defRPr>
            </a:lvl1pPr>
            <a:lvl2pPr marL="802304" indent="-310432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Gill Sans" charset="0"/>
              <a:buChar char="•"/>
              <a:defRPr sz="2800" b="1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Gill Sans" charset="0"/>
              </a:defRPr>
            </a:lvl2pPr>
            <a:lvl3pPr marL="1542238" indent="-310432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Gill Sans" charset="0"/>
              <a:buChar char="•"/>
              <a:defRPr sz="2400" b="1" kern="1200">
                <a:solidFill>
                  <a:srgbClr val="7D7D7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Gill Sans" charset="0"/>
              </a:defRPr>
            </a:lvl3pPr>
            <a:lvl4pPr marL="1939138" indent="-310432" algn="l" rtl="0" eaLnBrk="0" fontAlgn="base" hangingPunct="0">
              <a:spcBef>
                <a:spcPts val="537"/>
              </a:spcBef>
              <a:spcAft>
                <a:spcPct val="0"/>
              </a:spcAft>
              <a:buSzPct val="110000"/>
              <a:buFont typeface="Gill Sans" charset="0"/>
              <a:buChar char="•"/>
              <a:defRPr sz="2500" kern="1200">
                <a:solidFill>
                  <a:srgbClr val="818181"/>
                </a:solidFill>
                <a:latin typeface="Arial"/>
                <a:ea typeface="ＭＳ Ｐゴシック" charset="0"/>
                <a:cs typeface="Arial"/>
                <a:sym typeface="Gill Sans" charset="0"/>
              </a:defRPr>
            </a:lvl4pPr>
            <a:lvl5pPr marL="2336038" indent="-310432" algn="l" rtl="0" eaLnBrk="0" fontAlgn="base" hangingPunct="0">
              <a:spcBef>
                <a:spcPts val="537"/>
              </a:spcBef>
              <a:spcAft>
                <a:spcPct val="0"/>
              </a:spcAft>
              <a:buSzPct val="110000"/>
              <a:buFont typeface="Gill Sans" charset="0"/>
              <a:buChar char="•"/>
              <a:defRPr sz="2500" kern="1200">
                <a:solidFill>
                  <a:srgbClr val="818181"/>
                </a:solidFill>
                <a:latin typeface="Arial"/>
                <a:ea typeface="Arial" charset="0"/>
                <a:cs typeface="Arial"/>
                <a:sym typeface="Gill Sans" charset="0"/>
              </a:defRPr>
            </a:lvl5pPr>
            <a:lvl6pPr marL="2245319" indent="-204121" algn="l" defTabSz="816479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558" indent="-204121" algn="l" defTabSz="816479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798" indent="-204121" algn="l" defTabSz="816479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0037" indent="-204121" algn="l" defTabSz="816479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rgbClr val="595959"/>
              </a:buClr>
              <a:buSzPct val="111000"/>
              <a:buNone/>
            </a:pPr>
            <a:r>
              <a:rPr lang="en-US" altLang="en-US" dirty="0">
                <a:solidFill>
                  <a:schemeClr val="tx2"/>
                </a:solidFill>
                <a:sym typeface="Arial" charset="0"/>
              </a:rPr>
              <a:t>Repositories in OpenAIRE may </a:t>
            </a:r>
            <a:r>
              <a:rPr lang="en-US" altLang="en-US" b="0" dirty="0">
                <a:solidFill>
                  <a:schemeClr val="tx2"/>
                </a:solidFill>
                <a:sym typeface="Arial" charset="0"/>
              </a:rPr>
              <a:t>be interested to acquire metadata information about </a:t>
            </a:r>
            <a:r>
              <a:rPr lang="en-US" altLang="en-US" dirty="0">
                <a:solidFill>
                  <a:schemeClr val="tx2"/>
                </a:solidFill>
                <a:sym typeface="Arial" charset="0"/>
              </a:rPr>
              <a:t>publications</a:t>
            </a:r>
            <a:r>
              <a:rPr lang="en-US" altLang="en-US" b="0" dirty="0">
                <a:solidFill>
                  <a:schemeClr val="tx2"/>
                </a:solidFill>
                <a:sym typeface="Arial" charset="0"/>
              </a:rPr>
              <a:t> that are </a:t>
            </a:r>
          </a:p>
          <a:p>
            <a:pPr marL="0" indent="0" algn="ctr">
              <a:lnSpc>
                <a:spcPct val="100000"/>
              </a:lnSpc>
              <a:buClr>
                <a:srgbClr val="595959"/>
              </a:buClr>
              <a:buSzPct val="111000"/>
              <a:buNone/>
            </a:pPr>
            <a:endParaRPr lang="en-US" altLang="en-US" b="0" dirty="0">
              <a:solidFill>
                <a:schemeClr val="tx2"/>
              </a:solidFill>
              <a:sym typeface="Arial" charset="0"/>
            </a:endParaRPr>
          </a:p>
          <a:p>
            <a:pPr marL="0" indent="0" algn="ctr">
              <a:lnSpc>
                <a:spcPct val="100000"/>
              </a:lnSpc>
              <a:buClr>
                <a:srgbClr val="595959"/>
              </a:buClr>
              <a:buSzPct val="111000"/>
              <a:buNone/>
            </a:pPr>
            <a:r>
              <a:rPr lang="en-US" altLang="en-US" sz="4400" dirty="0">
                <a:sym typeface="Arial" charset="0"/>
              </a:rPr>
              <a:t>“potentially of interest to them” </a:t>
            </a:r>
            <a:endParaRPr lang="en-US" altLang="en-US" sz="3600" dirty="0">
              <a:sym typeface="Arial" charset="0"/>
            </a:endParaRPr>
          </a:p>
          <a:p>
            <a:pPr marL="0" indent="0">
              <a:lnSpc>
                <a:spcPct val="100000"/>
              </a:lnSpc>
              <a:buClr>
                <a:srgbClr val="595959"/>
              </a:buClr>
              <a:buSzPct val="111000"/>
              <a:buNone/>
            </a:pPr>
            <a:endParaRPr lang="en-US" altLang="en-US" sz="3600" b="0" i="1" dirty="0">
              <a:solidFill>
                <a:schemeClr val="tx2"/>
              </a:solidFill>
              <a:sym typeface="Arial" charset="0"/>
            </a:endParaRPr>
          </a:p>
          <a:p>
            <a:pPr marL="0" indent="0">
              <a:lnSpc>
                <a:spcPct val="100000"/>
              </a:lnSpc>
              <a:buClr>
                <a:srgbClr val="595959"/>
              </a:buClr>
              <a:buSzPct val="111000"/>
              <a:buNone/>
            </a:pPr>
            <a:r>
              <a:rPr lang="en-US" altLang="en-US" b="0" i="1" dirty="0">
                <a:solidFill>
                  <a:schemeClr val="tx2"/>
                </a:solidFill>
                <a:sym typeface="Arial" charset="0"/>
              </a:rPr>
              <a:t>i.e. be part of their collection: add </a:t>
            </a:r>
            <a:r>
              <a:rPr lang="en-US" altLang="en-US" i="1" dirty="0">
                <a:solidFill>
                  <a:schemeClr val="tx2"/>
                </a:solidFill>
                <a:sym typeface="Arial" charset="0"/>
              </a:rPr>
              <a:t>new records,</a:t>
            </a:r>
            <a:r>
              <a:rPr lang="en-US" altLang="en-US" b="0" i="1" dirty="0">
                <a:solidFill>
                  <a:schemeClr val="tx2"/>
                </a:solidFill>
                <a:sym typeface="Arial" charset="0"/>
              </a:rPr>
              <a:t> </a:t>
            </a:r>
            <a:r>
              <a:rPr lang="en-US" altLang="en-US" i="1" dirty="0">
                <a:solidFill>
                  <a:schemeClr val="tx2"/>
                </a:solidFill>
                <a:sym typeface="Arial" charset="0"/>
              </a:rPr>
              <a:t>enrich the records </a:t>
            </a:r>
            <a:r>
              <a:rPr lang="en-US" altLang="en-US" b="0" i="1" dirty="0">
                <a:solidFill>
                  <a:schemeClr val="tx2"/>
                </a:solidFill>
                <a:sym typeface="Arial" charset="0"/>
              </a:rPr>
              <a:t>with </a:t>
            </a:r>
            <a:r>
              <a:rPr lang="en-US" altLang="en-US" i="1" dirty="0">
                <a:solidFill>
                  <a:schemeClr val="tx2"/>
                </a:solidFill>
                <a:sym typeface="Arial" charset="0"/>
              </a:rPr>
              <a:t>extra metadata </a:t>
            </a:r>
            <a:r>
              <a:rPr lang="en-US" altLang="en-US" b="0" i="1" dirty="0">
                <a:solidFill>
                  <a:schemeClr val="tx2"/>
                </a:solidFill>
                <a:sym typeface="Arial" charset="0"/>
              </a:rPr>
              <a:t>information.</a:t>
            </a:r>
          </a:p>
        </p:txBody>
      </p:sp>
    </p:spTree>
    <p:extLst>
      <p:ext uri="{BB962C8B-B14F-4D97-AF65-F5344CB8AC3E}">
        <p14:creationId xmlns:p14="http://schemas.microsoft.com/office/powerpoint/2010/main" val="2153037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6" grpId="0" animBg="1"/>
      <p:bldP spid="17" grpId="0" animBg="1"/>
      <p:bldP spid="18" grpId="0" animBg="1"/>
      <p:bldP spid="29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 idx="4294967295"/>
          </p:nvPr>
        </p:nvSpPr>
        <p:spPr>
          <a:xfrm>
            <a:off x="464025" y="323850"/>
            <a:ext cx="15791976" cy="1766888"/>
          </a:xfrm>
          <a:prstGeom prst="rect">
            <a:avLst/>
          </a:prstGeom>
          <a:noFill/>
          <a:ln>
            <a:noFill/>
          </a:ln>
        </p:spPr>
        <p:txBody>
          <a:bodyPr vert="horz" lIns="91413" tIns="45685" rIns="91413" bIns="45685" rtlCol="0" anchor="b" anchorCtr="0">
            <a:noAutofit/>
          </a:bodyPr>
          <a:lstStyle/>
          <a:p>
            <a:pPr algn="l">
              <a:buClr>
                <a:srgbClr val="28288C"/>
              </a:buClr>
              <a:buFont typeface="Arial"/>
            </a:pPr>
            <a:r>
              <a:rPr lang="en-US" sz="5999" b="1" dirty="0">
                <a:solidFill>
                  <a:srgbClr val="4687E6"/>
                </a:solidFill>
              </a:rPr>
              <a:t>OpenAIRE Broker sketch</a:t>
            </a:r>
            <a:endParaRPr lang="en" sz="5999" b="1" dirty="0">
              <a:solidFill>
                <a:srgbClr val="4687E6"/>
              </a:solidFill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15472647" y="9347955"/>
            <a:ext cx="720654" cy="485727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ctr" anchorCtr="0">
            <a:noAutofit/>
          </a:bodyPr>
          <a:lstStyle/>
          <a:p>
            <a:pPr hangingPunct="1">
              <a:buClr>
                <a:srgbClr val="595959"/>
              </a:buClr>
              <a:buSzPct val="25000"/>
            </a:pPr>
            <a:fld id="{00000000-1234-1234-1234-123412341234}" type="slidenum">
              <a:rPr lang="en"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rtl val="0"/>
              </a:rPr>
              <a:pPr hangingPunct="1">
                <a:buClr>
                  <a:srgbClr val="595959"/>
                </a:buClr>
                <a:buSzPct val="25000"/>
              </a:pPr>
              <a:t>18</a:t>
            </a:fld>
            <a:endParaRPr lang="en" sz="1600">
              <a:solidFill>
                <a:srgbClr val="595959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Shape 147"/>
          <p:cNvSpPr/>
          <p:nvPr/>
        </p:nvSpPr>
        <p:spPr>
          <a:xfrm>
            <a:off x="4299275" y="3550763"/>
            <a:ext cx="4161726" cy="3016477"/>
          </a:xfrm>
          <a:prstGeom prst="roundRect">
            <a:avLst>
              <a:gd name="adj" fmla="val 16667"/>
            </a:avLst>
          </a:prstGeom>
          <a:solidFill>
            <a:srgbClr val="2913A6"/>
          </a:solidFill>
          <a:ln w="31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685" rIns="91413" bIns="45685" anchor="ctr" anchorCtr="0">
            <a:noAutofit/>
          </a:bodyPr>
          <a:lstStyle/>
          <a:p>
            <a:pPr hangingPunct="1">
              <a:buClr>
                <a:srgbClr val="FFFFFF"/>
              </a:buClr>
              <a:buSzPct val="25000"/>
            </a:pPr>
            <a:r>
              <a:rPr lang="en-US" sz="2844" b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OpenAIRE</a:t>
            </a:r>
          </a:p>
          <a:p>
            <a:pPr hangingPunct="1">
              <a:buClr>
                <a:srgbClr val="FFFFFF"/>
              </a:buClr>
              <a:buSzPct val="25000"/>
            </a:pPr>
            <a:r>
              <a:rPr lang="en-US" sz="2844" b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Notification B</a:t>
            </a:r>
            <a:r>
              <a:rPr lang="en" sz="2844" b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roker</a:t>
            </a:r>
          </a:p>
        </p:txBody>
      </p:sp>
      <p:sp>
        <p:nvSpPr>
          <p:cNvPr id="8" name="Shape 148"/>
          <p:cNvSpPr/>
          <p:nvPr/>
        </p:nvSpPr>
        <p:spPr>
          <a:xfrm>
            <a:off x="9954292" y="3727319"/>
            <a:ext cx="6165119" cy="266336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31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685" rIns="91413" bIns="45685" anchor="ctr" anchorCtr="0">
            <a:noAutofit/>
          </a:bodyPr>
          <a:lstStyle/>
          <a:p>
            <a:pPr hangingPunct="1">
              <a:buClr>
                <a:srgbClr val="FFFFFF"/>
              </a:buClr>
              <a:buSzPct val="25000"/>
            </a:pPr>
            <a:r>
              <a:rPr lang="en-US" sz="2844" b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OpenAIRE </a:t>
            </a:r>
            <a:r>
              <a:rPr lang="en" sz="2844" b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Information Space Graph</a:t>
            </a:r>
          </a:p>
          <a:p>
            <a:pPr hangingPunct="1">
              <a:buClr>
                <a:srgbClr val="FFFFFF"/>
              </a:buClr>
              <a:buSzPct val="25000"/>
            </a:pPr>
            <a:r>
              <a:rPr lang="en-US" sz="2489" b="1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(d</a:t>
            </a:r>
            <a:r>
              <a:rPr lang="en" sz="2489" b="1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eduplication</a:t>
            </a:r>
            <a:r>
              <a:rPr lang="en-US" sz="2489" b="1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,</a:t>
            </a:r>
            <a:endParaRPr lang="en" sz="2489" b="1" i="1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  <a:rtl val="0"/>
            </a:endParaRPr>
          </a:p>
          <a:p>
            <a:pPr hangingPunct="1">
              <a:buClr>
                <a:srgbClr val="FFFFFF"/>
              </a:buClr>
              <a:buSzPct val="25000"/>
            </a:pPr>
            <a:r>
              <a:rPr lang="en" sz="2489" b="1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Inference</a:t>
            </a:r>
            <a:r>
              <a:rPr lang="en-US" sz="2489" b="1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,</a:t>
            </a:r>
            <a:endParaRPr lang="en" sz="2489" b="1" i="1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  <a:rtl val="0"/>
            </a:endParaRPr>
          </a:p>
          <a:p>
            <a:pPr hangingPunct="1">
              <a:buClr>
                <a:srgbClr val="FFFFFF"/>
              </a:buClr>
              <a:buSzPct val="25000"/>
            </a:pPr>
            <a:r>
              <a:rPr lang="en" sz="2489" b="1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Aggregation</a:t>
            </a:r>
            <a:r>
              <a:rPr lang="en-US" sz="2489" b="1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  <a:rtl val="0"/>
              </a:rPr>
              <a:t>)</a:t>
            </a:r>
            <a:endParaRPr lang="en" sz="2489" b="1" i="1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  <a:rtl val="0"/>
            </a:endParaRPr>
          </a:p>
        </p:txBody>
      </p:sp>
      <p:sp>
        <p:nvSpPr>
          <p:cNvPr id="9" name="Shape 149"/>
          <p:cNvSpPr/>
          <p:nvPr/>
        </p:nvSpPr>
        <p:spPr>
          <a:xfrm>
            <a:off x="11367648" y="7020033"/>
            <a:ext cx="1152411" cy="786687"/>
          </a:xfrm>
          <a:prstGeom prst="can">
            <a:avLst>
              <a:gd name="adj" fmla="val 18423"/>
            </a:avLst>
          </a:prstGeom>
          <a:solidFill>
            <a:srgbClr val="FF6600"/>
          </a:solidFill>
          <a:ln w="31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685" rIns="91413" bIns="45685" anchor="t" anchorCtr="0">
            <a:noAutofit/>
          </a:bodyPr>
          <a:lstStyle/>
          <a:p>
            <a:pPr hangingPunct="1"/>
            <a:endParaRPr sz="3733">
              <a:latin typeface="Cabin"/>
              <a:ea typeface="Cabin"/>
              <a:cs typeface="Cabin"/>
              <a:sym typeface="Cabin"/>
              <a:rtl val="0"/>
            </a:endParaRPr>
          </a:p>
        </p:txBody>
      </p:sp>
      <p:sp>
        <p:nvSpPr>
          <p:cNvPr id="10" name="Shape 150"/>
          <p:cNvSpPr/>
          <p:nvPr/>
        </p:nvSpPr>
        <p:spPr>
          <a:xfrm>
            <a:off x="13672075" y="7015379"/>
            <a:ext cx="1152411" cy="785822"/>
          </a:xfrm>
          <a:prstGeom prst="can">
            <a:avLst>
              <a:gd name="adj" fmla="val 23128"/>
            </a:avLst>
          </a:prstGeom>
          <a:solidFill>
            <a:srgbClr val="FF6600"/>
          </a:solidFill>
          <a:ln w="31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685" rIns="91413" bIns="45685" anchor="t" anchorCtr="0">
            <a:noAutofit/>
          </a:bodyPr>
          <a:lstStyle/>
          <a:p>
            <a:pPr hangingPunct="1"/>
            <a:endParaRPr sz="3733">
              <a:latin typeface="Cabin"/>
              <a:ea typeface="Cabin"/>
              <a:cs typeface="Cabin"/>
              <a:sym typeface="Cabin"/>
              <a:rtl val="0"/>
            </a:endParaRPr>
          </a:p>
        </p:txBody>
      </p:sp>
      <p:sp>
        <p:nvSpPr>
          <p:cNvPr id="13" name="Shape 154"/>
          <p:cNvSpPr txBox="1"/>
          <p:nvPr/>
        </p:nvSpPr>
        <p:spPr>
          <a:xfrm>
            <a:off x="12784625" y="7123455"/>
            <a:ext cx="671447" cy="677746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t" anchorCtr="0">
            <a:noAutofit/>
          </a:bodyPr>
          <a:lstStyle/>
          <a:p>
            <a:pPr hangingPunct="1">
              <a:buClr>
                <a:srgbClr val="000000"/>
              </a:buClr>
              <a:buSzPct val="25000"/>
            </a:pPr>
            <a:r>
              <a:rPr lang="en" sz="3733" dirty="0">
                <a:latin typeface="Cabin"/>
                <a:ea typeface="Cabin"/>
                <a:cs typeface="Cabin"/>
                <a:sym typeface="Cabin"/>
                <a:rtl val="0"/>
              </a:rPr>
              <a:t>…</a:t>
            </a:r>
          </a:p>
        </p:txBody>
      </p:sp>
      <p:sp>
        <p:nvSpPr>
          <p:cNvPr id="14" name="Shape 155"/>
          <p:cNvSpPr/>
          <p:nvPr/>
        </p:nvSpPr>
        <p:spPr>
          <a:xfrm>
            <a:off x="3040255" y="6194169"/>
            <a:ext cx="3096043" cy="1294542"/>
          </a:xfrm>
          <a:prstGeom prst="verticalScroll">
            <a:avLst>
              <a:gd name="adj" fmla="val 1250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13" tIns="45685" rIns="91413" bIns="45685" anchor="ctr" anchorCtr="0">
            <a:noAutofit/>
          </a:bodyPr>
          <a:lstStyle/>
          <a:p>
            <a:pPr hangingPunct="1">
              <a:buClr>
                <a:srgbClr val="FFFFFF"/>
              </a:buClr>
              <a:buSzPct val="25000"/>
            </a:pPr>
            <a:r>
              <a:rPr lang="en" sz="2489" b="1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  <a:rtl val="0"/>
              </a:rPr>
              <a:t>Subscriptions</a:t>
            </a:r>
          </a:p>
        </p:txBody>
      </p:sp>
      <p:sp>
        <p:nvSpPr>
          <p:cNvPr id="15" name="Shape 156"/>
          <p:cNvSpPr/>
          <p:nvPr/>
        </p:nvSpPr>
        <p:spPr>
          <a:xfrm>
            <a:off x="6187222" y="6192980"/>
            <a:ext cx="3239771" cy="1295731"/>
          </a:xfrm>
          <a:prstGeom prst="verticalScroll">
            <a:avLst>
              <a:gd name="adj" fmla="val 1250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13" tIns="45685" rIns="91413" bIns="45685" anchor="ctr" anchorCtr="0">
            <a:noAutofit/>
          </a:bodyPr>
          <a:lstStyle/>
          <a:p>
            <a:pPr hangingPunct="1">
              <a:buClr>
                <a:srgbClr val="FFFFFF"/>
              </a:buClr>
              <a:buSzPct val="25000"/>
            </a:pPr>
            <a:r>
              <a:rPr lang="en-US" sz="2489" b="1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  <a:rtl val="0"/>
              </a:rPr>
              <a:t>Potential</a:t>
            </a:r>
          </a:p>
          <a:p>
            <a:pPr hangingPunct="1">
              <a:buClr>
                <a:srgbClr val="FFFFFF"/>
              </a:buClr>
              <a:buSzPct val="25000"/>
            </a:pPr>
            <a:r>
              <a:rPr lang="en" sz="2489" b="1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  <a:rtl val="0"/>
              </a:rPr>
              <a:t>Notifications</a:t>
            </a:r>
          </a:p>
        </p:txBody>
      </p:sp>
      <p:cxnSp>
        <p:nvCxnSpPr>
          <p:cNvPr id="16" name="Shape 157"/>
          <p:cNvCxnSpPr/>
          <p:nvPr/>
        </p:nvCxnSpPr>
        <p:spPr>
          <a:xfrm>
            <a:off x="2248456" y="4689086"/>
            <a:ext cx="2088946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17" name="Shape 158"/>
          <p:cNvCxnSpPr/>
          <p:nvPr/>
        </p:nvCxnSpPr>
        <p:spPr>
          <a:xfrm rot="10800000">
            <a:off x="2248455" y="5265249"/>
            <a:ext cx="2017517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18" name="Shape 159"/>
          <p:cNvSpPr txBox="1"/>
          <p:nvPr/>
        </p:nvSpPr>
        <p:spPr>
          <a:xfrm>
            <a:off x="813854" y="4154332"/>
            <a:ext cx="4711368" cy="560621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lvl="0" indent="0" algn="ctr">
              <a:buClr>
                <a:srgbClr val="000000"/>
              </a:buClr>
              <a:buSzPct val="25000"/>
              <a:buFont typeface="Cabin"/>
              <a:defRPr b="1">
                <a:latin typeface="Cabin"/>
                <a:ea typeface="Cabin"/>
                <a:cs typeface="Cabin"/>
              </a:defRPr>
            </a:lvl1pPr>
          </a:lstStyle>
          <a:p>
            <a:pPr hangingPunct="1"/>
            <a:r>
              <a:rPr lang="en" sz="2489" dirty="0">
                <a:sym typeface="Cabin"/>
                <a:rtl val="0"/>
              </a:rPr>
              <a:t>subscribe</a:t>
            </a:r>
          </a:p>
        </p:txBody>
      </p:sp>
      <p:sp>
        <p:nvSpPr>
          <p:cNvPr id="19" name="Shape 160"/>
          <p:cNvSpPr txBox="1"/>
          <p:nvPr/>
        </p:nvSpPr>
        <p:spPr>
          <a:xfrm>
            <a:off x="2386272" y="5193824"/>
            <a:ext cx="1557187" cy="461585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lvl="0" indent="0" algn="ctr">
              <a:buClr>
                <a:srgbClr val="000000"/>
              </a:buClr>
              <a:buSzPct val="25000"/>
              <a:buFont typeface="Cabin"/>
              <a:defRPr b="1">
                <a:latin typeface="Cabin"/>
                <a:ea typeface="Cabin"/>
                <a:cs typeface="Cabin"/>
              </a:defRPr>
            </a:lvl1pPr>
          </a:lstStyle>
          <a:p>
            <a:pPr hangingPunct="1"/>
            <a:r>
              <a:rPr lang="en" sz="2489" dirty="0">
                <a:sym typeface="Cabin"/>
                <a:rtl val="0"/>
              </a:rPr>
              <a:t>notify</a:t>
            </a:r>
          </a:p>
        </p:txBody>
      </p:sp>
      <p:pic>
        <p:nvPicPr>
          <p:cNvPr id="22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27137" y="4035157"/>
            <a:ext cx="1269515" cy="12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165"/>
          <p:cNvSpPr txBox="1"/>
          <p:nvPr/>
        </p:nvSpPr>
        <p:spPr>
          <a:xfrm>
            <a:off x="355546" y="5251555"/>
            <a:ext cx="1827033" cy="646049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lvl="0" indent="0" algn="ctr">
              <a:buClr>
                <a:srgbClr val="000000"/>
              </a:buClr>
              <a:buSzPct val="25000"/>
              <a:buFont typeface="Cabin"/>
              <a:defRPr b="1">
                <a:latin typeface="Cabin"/>
                <a:ea typeface="Cabin"/>
                <a:cs typeface="Cabin"/>
              </a:defRPr>
            </a:lvl1pPr>
          </a:lstStyle>
          <a:p>
            <a:pPr hangingPunct="1"/>
            <a:r>
              <a:rPr lang="en" sz="2489" dirty="0">
                <a:sym typeface="Cabin"/>
                <a:rtl val="0"/>
              </a:rPr>
              <a:t>repository admin</a:t>
            </a:r>
          </a:p>
        </p:txBody>
      </p:sp>
      <p:sp>
        <p:nvSpPr>
          <p:cNvPr id="24" name="Shape 166"/>
          <p:cNvSpPr txBox="1"/>
          <p:nvPr/>
        </p:nvSpPr>
        <p:spPr>
          <a:xfrm>
            <a:off x="11367994" y="8189936"/>
            <a:ext cx="3600098" cy="369850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lvl="0" indent="0" algn="ctr">
              <a:buClr>
                <a:srgbClr val="000000"/>
              </a:buClr>
              <a:buSzPct val="25000"/>
              <a:buFont typeface="Cabin"/>
              <a:defRPr b="1">
                <a:latin typeface="Cabin"/>
                <a:ea typeface="Cabin"/>
                <a:cs typeface="Cabin"/>
              </a:defRPr>
            </a:lvl1pPr>
          </a:lstStyle>
          <a:p>
            <a:pPr hangingPunct="1"/>
            <a:r>
              <a:rPr lang="en-US" sz="2489" dirty="0">
                <a:sym typeface="Cabin"/>
                <a:rtl val="0"/>
              </a:rPr>
              <a:t>OpenAIRE Data Sources</a:t>
            </a:r>
            <a:endParaRPr lang="en" sz="2489" dirty="0">
              <a:sym typeface="Cabin"/>
              <a:rtl val="0"/>
            </a:endParaRPr>
          </a:p>
        </p:txBody>
      </p:sp>
      <p:sp>
        <p:nvSpPr>
          <p:cNvPr id="26" name="Shape 163"/>
          <p:cNvSpPr/>
          <p:nvPr/>
        </p:nvSpPr>
        <p:spPr>
          <a:xfrm rot="16200000">
            <a:off x="12733096" y="6125272"/>
            <a:ext cx="730875" cy="903025"/>
          </a:xfrm>
          <a:prstGeom prst="leftRightArrow">
            <a:avLst>
              <a:gd name="adj1" fmla="val 49986"/>
              <a:gd name="adj2" fmla="val 25743"/>
            </a:avLst>
          </a:prstGeom>
          <a:solidFill>
            <a:schemeClr val="lt1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13" tIns="45685" rIns="91413" bIns="45685" anchor="t" anchorCtr="0">
            <a:noAutofit/>
          </a:bodyPr>
          <a:lstStyle/>
          <a:p>
            <a:pPr hangingPunct="1"/>
            <a:endParaRPr sz="3733">
              <a:latin typeface="Cabin"/>
              <a:ea typeface="Cabin"/>
              <a:cs typeface="Cabin"/>
              <a:sym typeface="Cabin"/>
              <a:rtl val="0"/>
            </a:endParaRPr>
          </a:p>
        </p:txBody>
      </p:sp>
      <p:sp>
        <p:nvSpPr>
          <p:cNvPr id="27" name="Shape 162"/>
          <p:cNvSpPr txBox="1"/>
          <p:nvPr/>
        </p:nvSpPr>
        <p:spPr>
          <a:xfrm>
            <a:off x="11155958" y="2411971"/>
            <a:ext cx="4172139" cy="1291355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t" anchorCtr="0">
            <a:noAutofit/>
          </a:bodyPr>
          <a:lstStyle/>
          <a:p>
            <a:pPr hangingPunct="1">
              <a:buClr>
                <a:srgbClr val="000000"/>
              </a:buClr>
              <a:buSzPct val="25000"/>
            </a:pPr>
            <a:r>
              <a:rPr lang="en-US" sz="2489" b="1" dirty="0">
                <a:latin typeface="Cabin"/>
                <a:ea typeface="Cabin"/>
                <a:cs typeface="Cabin"/>
                <a:sym typeface="Cabin"/>
                <a:rtl val="0"/>
              </a:rPr>
              <a:t>Identifying “events” relevant to repositories</a:t>
            </a:r>
          </a:p>
          <a:p>
            <a:pPr hangingPunct="1">
              <a:buClr>
                <a:srgbClr val="000000"/>
              </a:buClr>
              <a:buSzPct val="25000"/>
            </a:pPr>
            <a:r>
              <a:rPr lang="en-US" sz="2489" b="1" dirty="0">
                <a:latin typeface="Cabin"/>
                <a:ea typeface="Cabin"/>
                <a:cs typeface="Cabin"/>
                <a:sym typeface="Cabin"/>
                <a:rtl val="0"/>
              </a:rPr>
              <a:t>(enrichments &amp; additions)</a:t>
            </a:r>
            <a:endParaRPr lang="en" sz="2489" b="1" dirty="0">
              <a:latin typeface="Cabin"/>
              <a:ea typeface="Cabin"/>
              <a:cs typeface="Cabin"/>
              <a:sym typeface="Cabin"/>
              <a:rtl val="0"/>
            </a:endParaRPr>
          </a:p>
        </p:txBody>
      </p:sp>
      <p:sp>
        <p:nvSpPr>
          <p:cNvPr id="28" name="Shape 160"/>
          <p:cNvSpPr txBox="1"/>
          <p:nvPr/>
        </p:nvSpPr>
        <p:spPr>
          <a:xfrm>
            <a:off x="8442839" y="4154334"/>
            <a:ext cx="1557187" cy="461585"/>
          </a:xfrm>
          <a:prstGeom prst="rect">
            <a:avLst/>
          </a:prstGeom>
          <a:noFill/>
          <a:ln>
            <a:noFill/>
          </a:ln>
        </p:spPr>
        <p:txBody>
          <a:bodyPr lIns="91413" tIns="45685" rIns="91413" bIns="45685" anchor="t" anchorCtr="0">
            <a:noAutofit/>
          </a:bodyPr>
          <a:lstStyle/>
          <a:p>
            <a:pPr hangingPunct="1">
              <a:buClr>
                <a:srgbClr val="000000"/>
              </a:buClr>
              <a:buSzPct val="25000"/>
            </a:pPr>
            <a:r>
              <a:rPr lang="en-US" sz="2489" b="1" dirty="0">
                <a:latin typeface="Cabin"/>
                <a:ea typeface="Cabin"/>
                <a:cs typeface="Cabin"/>
                <a:sym typeface="Cabin"/>
                <a:rtl val="0"/>
              </a:rPr>
              <a:t>Sending events</a:t>
            </a:r>
            <a:endParaRPr lang="en" sz="2489" b="1" dirty="0">
              <a:latin typeface="Cabin"/>
              <a:ea typeface="Cabin"/>
              <a:cs typeface="Cabin"/>
              <a:sym typeface="Cabin"/>
              <a:rtl val="0"/>
            </a:endParaRPr>
          </a:p>
        </p:txBody>
      </p:sp>
      <p:cxnSp>
        <p:nvCxnSpPr>
          <p:cNvPr id="29" name="Shape 158"/>
          <p:cNvCxnSpPr/>
          <p:nvPr/>
        </p:nvCxnSpPr>
        <p:spPr>
          <a:xfrm flipH="1">
            <a:off x="8461001" y="5059000"/>
            <a:ext cx="1519879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32" name="Shape 156"/>
          <p:cNvSpPr/>
          <p:nvPr/>
        </p:nvSpPr>
        <p:spPr>
          <a:xfrm>
            <a:off x="2938410" y="7618809"/>
            <a:ext cx="3239771" cy="1295731"/>
          </a:xfrm>
          <a:prstGeom prst="verticalScroll">
            <a:avLst>
              <a:gd name="adj" fmla="val 1250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13" tIns="45685" rIns="91413" bIns="45685" anchor="ctr" anchorCtr="0">
            <a:noAutofit/>
          </a:bodyPr>
          <a:lstStyle/>
          <a:p>
            <a:pPr hangingPunct="1">
              <a:buClr>
                <a:srgbClr val="FFFFFF"/>
              </a:buClr>
              <a:buSzPct val="25000"/>
            </a:pPr>
            <a:r>
              <a:rPr lang="en-US" sz="2489" b="1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  <a:rtl val="0"/>
              </a:rPr>
              <a:t>Delivered</a:t>
            </a:r>
          </a:p>
          <a:p>
            <a:pPr hangingPunct="1">
              <a:buClr>
                <a:srgbClr val="FFFFFF"/>
              </a:buClr>
              <a:buSzPct val="25000"/>
            </a:pPr>
            <a:r>
              <a:rPr lang="en" sz="2489" b="1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  <a:rtl val="0"/>
              </a:rPr>
              <a:t>Notifications</a:t>
            </a:r>
          </a:p>
        </p:txBody>
      </p:sp>
      <p:cxnSp>
        <p:nvCxnSpPr>
          <p:cNvPr id="33" name="Elbow Connector 32"/>
          <p:cNvCxnSpPr>
            <a:stCxn id="15" idx="2"/>
            <a:endCxn id="32" idx="3"/>
          </p:cNvCxnSpPr>
          <p:nvPr/>
        </p:nvCxnSpPr>
        <p:spPr>
          <a:xfrm rot="5400000">
            <a:off x="6522681" y="6982245"/>
            <a:ext cx="777963" cy="1790893"/>
          </a:xfrm>
          <a:prstGeom prst="bentConnector4">
            <a:avLst>
              <a:gd name="adj1" fmla="val 8361"/>
              <a:gd name="adj2" fmla="val 427"/>
            </a:avLst>
          </a:prstGeom>
          <a:noFill/>
          <a:ln w="25400" cap="flat" cmpd="sng">
            <a:solidFill>
              <a:srgbClr val="000000"/>
            </a:solidFill>
            <a:prstDash val="dash"/>
            <a:miter/>
            <a:headEnd type="none" w="med" len="med"/>
            <a:tailEnd type="stealth" w="lg" len="lg"/>
          </a:ln>
        </p:spPr>
      </p:cxnSp>
      <p:sp>
        <p:nvSpPr>
          <p:cNvPr id="35" name="TextBox 34"/>
          <p:cNvSpPr txBox="1"/>
          <p:nvPr/>
        </p:nvSpPr>
        <p:spPr>
          <a:xfrm>
            <a:off x="11191693" y="203605"/>
            <a:ext cx="4927718" cy="200740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hangingPunct="1"/>
            <a:r>
              <a:rPr lang="en-US" sz="2489" b="1" dirty="0">
                <a:latin typeface="Arial"/>
                <a:cs typeface="Arial"/>
                <a:sym typeface="Arial"/>
                <a:rtl val="0"/>
              </a:rPr>
              <a:t>Event (potential notification)</a:t>
            </a:r>
            <a:r>
              <a:rPr lang="en-US" sz="2489" dirty="0">
                <a:latin typeface="Arial"/>
                <a:cs typeface="Arial"/>
                <a:sym typeface="Arial"/>
                <a:rtl val="0"/>
              </a:rPr>
              <a:t>:</a:t>
            </a:r>
          </a:p>
          <a:p>
            <a:pPr marL="507955" indent="-507955" hangingPunct="1">
              <a:buFont typeface="Arial"/>
              <a:buChar char="•"/>
            </a:pPr>
            <a:r>
              <a:rPr lang="en-US" sz="2489" i="1" dirty="0">
                <a:latin typeface="Arial"/>
                <a:cs typeface="Arial"/>
                <a:sym typeface="Arial"/>
                <a:rtl val="0"/>
              </a:rPr>
              <a:t>Message</a:t>
            </a:r>
          </a:p>
          <a:p>
            <a:pPr marL="507955" indent="-507955" hangingPunct="1">
              <a:buFont typeface="Arial"/>
              <a:buChar char="•"/>
            </a:pPr>
            <a:r>
              <a:rPr lang="en-US" sz="2489" i="1" dirty="0">
                <a:latin typeface="Arial"/>
                <a:cs typeface="Arial"/>
                <a:sym typeface="Arial"/>
                <a:rtl val="0"/>
              </a:rPr>
              <a:t>Topic</a:t>
            </a:r>
          </a:p>
          <a:p>
            <a:pPr marL="507955" indent="-507955" hangingPunct="1">
              <a:buFont typeface="Arial"/>
              <a:buChar char="•"/>
            </a:pPr>
            <a:r>
              <a:rPr lang="en-US" sz="2489" i="1" dirty="0" err="1">
                <a:latin typeface="Arial"/>
                <a:cs typeface="Arial"/>
                <a:sym typeface="Arial"/>
                <a:rtl val="0"/>
              </a:rPr>
              <a:t>TargetRepository</a:t>
            </a:r>
            <a:endParaRPr lang="en-US" sz="2489" i="1" dirty="0">
              <a:latin typeface="Arial"/>
              <a:cs typeface="Arial"/>
              <a:sym typeface="Arial"/>
              <a:rtl val="0"/>
            </a:endParaRPr>
          </a:p>
          <a:p>
            <a:pPr marL="507955" indent="-507955" hangingPunct="1">
              <a:buFont typeface="Arial"/>
              <a:buChar char="•"/>
            </a:pPr>
            <a:r>
              <a:rPr lang="en-US" sz="2489" i="1" dirty="0">
                <a:latin typeface="Arial"/>
                <a:cs typeface="Arial"/>
                <a:sym typeface="Arial"/>
                <a:rtl val="0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3031323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1"/>
          </p:nvPr>
        </p:nvSpPr>
        <p:spPr>
          <a:xfrm>
            <a:off x="723899" y="1026821"/>
            <a:ext cx="15254038" cy="753684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spc="0" dirty="0" smtClean="0">
                <a:solidFill>
                  <a:schemeClr val="accent2"/>
                </a:solidFill>
              </a:rPr>
              <a:t>ENRICH/MISSING/PROJECT - OpenAIRE </a:t>
            </a:r>
            <a:r>
              <a:rPr lang="en-US" sz="2800" spc="0" dirty="0">
                <a:solidFill>
                  <a:schemeClr val="accent2"/>
                </a:solidFill>
              </a:rPr>
              <a:t>discovered references to research projects that can be associated to 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spc="0" dirty="0" smtClean="0">
                <a:solidFill>
                  <a:schemeClr val="accent2"/>
                </a:solidFill>
              </a:rPr>
              <a:t>ENRICH/MISSING/OPENACCESS_VERSION - OpenAIRE </a:t>
            </a:r>
            <a:r>
              <a:rPr lang="en-US" sz="2800" spc="0" dirty="0">
                <a:solidFill>
                  <a:schemeClr val="accent2"/>
                </a:solidFill>
              </a:rPr>
              <a:t>discovered Open Access versions of 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spc="0" dirty="0" smtClean="0">
                <a:solidFill>
                  <a:schemeClr val="accent2"/>
                </a:solidFill>
              </a:rPr>
              <a:t>ENRICH/MISSING/PID - OpenAIRE </a:t>
            </a:r>
            <a:r>
              <a:rPr lang="en-US" sz="2800" spc="0" dirty="0">
                <a:solidFill>
                  <a:schemeClr val="accent2"/>
                </a:solidFill>
              </a:rPr>
              <a:t>discovered missing persistent identifiers associated to 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spc="0" dirty="0" smtClean="0">
                <a:solidFill>
                  <a:schemeClr val="accent2"/>
                </a:solidFill>
              </a:rPr>
              <a:t>ENRICH/MISSING/ABSTRACT - OpenAIRE </a:t>
            </a:r>
            <a:r>
              <a:rPr lang="en-US" sz="2800" spc="0" dirty="0">
                <a:solidFill>
                  <a:schemeClr val="accent2"/>
                </a:solidFill>
              </a:rPr>
              <a:t>discovered missing abstracts among your </a:t>
            </a:r>
            <a:r>
              <a:rPr lang="en-US" sz="2800" spc="0" dirty="0" smtClean="0">
                <a:solidFill>
                  <a:schemeClr val="accent2"/>
                </a:solidFill>
              </a:rPr>
              <a:t>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spc="0" dirty="0" smtClean="0">
                <a:solidFill>
                  <a:schemeClr val="accent2"/>
                </a:solidFill>
              </a:rPr>
              <a:t>ENRICH/MISSING/DATE </a:t>
            </a:r>
            <a:r>
              <a:rPr lang="en-US" sz="2800" spc="0" dirty="0">
                <a:solidFill>
                  <a:schemeClr val="accent2"/>
                </a:solidFill>
              </a:rPr>
              <a:t>- OpenAIRE discovered missing </a:t>
            </a:r>
            <a:r>
              <a:rPr lang="en-US" sz="2800" spc="0" dirty="0" smtClean="0">
                <a:solidFill>
                  <a:schemeClr val="accent2"/>
                </a:solidFill>
              </a:rPr>
              <a:t>date values to </a:t>
            </a:r>
            <a:r>
              <a:rPr lang="en-US" sz="2800" spc="0" dirty="0">
                <a:solidFill>
                  <a:schemeClr val="accent2"/>
                </a:solidFill>
              </a:rPr>
              <a:t>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spc="0" dirty="0" smtClean="0">
                <a:solidFill>
                  <a:schemeClr val="bg2">
                    <a:lumMod val="50000"/>
                  </a:schemeClr>
                </a:solidFill>
              </a:rPr>
              <a:t>ENRICH/MISSING/SUBJECT/MESHEUROPMC - OpenAIRE </a:t>
            </a:r>
            <a:r>
              <a:rPr lang="en-US" sz="2000" spc="0" dirty="0">
                <a:solidFill>
                  <a:schemeClr val="bg2">
                    <a:lumMod val="50000"/>
                  </a:schemeClr>
                </a:solidFill>
              </a:rPr>
              <a:t>discovered classification terms from the Medical Subject Headings </a:t>
            </a:r>
            <a:r>
              <a:rPr lang="en-US" sz="2000" spc="0" dirty="0" smtClean="0">
                <a:solidFill>
                  <a:schemeClr val="bg2">
                    <a:lumMod val="50000"/>
                  </a:schemeClr>
                </a:solidFill>
              </a:rPr>
              <a:t>that </a:t>
            </a:r>
            <a:r>
              <a:rPr lang="en-US" sz="2000" spc="0" dirty="0">
                <a:solidFill>
                  <a:schemeClr val="bg2">
                    <a:lumMod val="50000"/>
                  </a:schemeClr>
                </a:solidFill>
              </a:rPr>
              <a:t>can be associated to 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spc="0" dirty="0" smtClean="0">
                <a:solidFill>
                  <a:schemeClr val="bg2">
                    <a:lumMod val="50000"/>
                  </a:schemeClr>
                </a:solidFill>
              </a:rPr>
              <a:t>ENRICH/MISSING/SUBJECT/JEL - OpenAIRE </a:t>
            </a:r>
            <a:r>
              <a:rPr lang="en-US" sz="2000" spc="0" dirty="0">
                <a:solidFill>
                  <a:schemeClr val="bg2">
                    <a:lumMod val="50000"/>
                  </a:schemeClr>
                </a:solidFill>
              </a:rPr>
              <a:t>discovered Journal of Economic Literature (JEL) classification terms that can be associated to 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spc="0" dirty="0" smtClean="0">
                <a:solidFill>
                  <a:schemeClr val="bg2">
                    <a:lumMod val="50000"/>
                  </a:schemeClr>
                </a:solidFill>
              </a:rPr>
              <a:t>ENRICH/MISSING/SUBJECT/DDC - OpenAIRE </a:t>
            </a:r>
            <a:r>
              <a:rPr lang="en-US" sz="2000" spc="0" dirty="0">
                <a:solidFill>
                  <a:schemeClr val="bg2">
                    <a:lumMod val="50000"/>
                  </a:schemeClr>
                </a:solidFill>
              </a:rPr>
              <a:t>discovered Dewey Decimal classification terms (DDC) that can be associated to 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spc="0" dirty="0" smtClean="0">
                <a:solidFill>
                  <a:schemeClr val="bg2">
                    <a:lumMod val="50000"/>
                  </a:schemeClr>
                </a:solidFill>
              </a:rPr>
              <a:t>ENRICH/MISSING/SUBJECT/ACM - OpenAIRE </a:t>
            </a:r>
            <a:r>
              <a:rPr lang="en-US" sz="2000" spc="0" dirty="0">
                <a:solidFill>
                  <a:schemeClr val="bg2">
                    <a:lumMod val="50000"/>
                  </a:schemeClr>
                </a:solidFill>
              </a:rPr>
              <a:t>discovered ACM classification terms that can be associated to your publications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spc="0" dirty="0" smtClean="0">
                <a:solidFill>
                  <a:schemeClr val="bg2">
                    <a:lumMod val="50000"/>
                  </a:schemeClr>
                </a:solidFill>
              </a:rPr>
              <a:t>ENRICH/MISSING/SUBJECT/ARXIV - OpenAIRE </a:t>
            </a:r>
            <a:r>
              <a:rPr lang="en-US" sz="2000" spc="0" dirty="0">
                <a:solidFill>
                  <a:schemeClr val="bg2">
                    <a:lumMod val="50000"/>
                  </a:schemeClr>
                </a:solidFill>
              </a:rPr>
              <a:t>discovered ARXIV classification terms that can be associated to your publications</a:t>
            </a:r>
            <a:endParaRPr lang="pt-PT" sz="2000" spc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21"/>
          </p:nvPr>
        </p:nvSpPr>
        <p:spPr>
          <a:xfrm>
            <a:off x="711199" y="110064"/>
            <a:ext cx="14689221" cy="1145358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accent6"/>
                </a:solidFill>
              </a:rPr>
              <a:t>Enrichments events from the broker service</a:t>
            </a:r>
            <a:endParaRPr lang="en-US" sz="6000" dirty="0">
              <a:solidFill>
                <a:schemeClr val="accent6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7D4BE-F539-D04A-8CB9-4B543B2D7FF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28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PT" sz="6000" dirty="0"/>
              <a:t>OpenAIRE </a:t>
            </a:r>
            <a:r>
              <a:rPr lang="pt-PT" sz="6000" dirty="0" err="1"/>
              <a:t>Content</a:t>
            </a:r>
            <a:r>
              <a:rPr lang="pt-PT" sz="6000" dirty="0"/>
              <a:t> </a:t>
            </a:r>
            <a:r>
              <a:rPr lang="pt-PT" sz="6000" dirty="0" err="1"/>
              <a:t>Provider</a:t>
            </a:r>
            <a:r>
              <a:rPr lang="pt-PT" sz="6000" dirty="0"/>
              <a:t> </a:t>
            </a:r>
            <a:r>
              <a:rPr lang="pt-PT" sz="6000" dirty="0" err="1"/>
              <a:t>Dashboard</a:t>
            </a:r>
            <a:r>
              <a:rPr lang="pt-PT" sz="6000" dirty="0"/>
              <a:t> </a:t>
            </a:r>
            <a:r>
              <a:rPr lang="pt-PT" sz="6000" dirty="0" smtClean="0"/>
              <a:t>– </a:t>
            </a:r>
            <a:r>
              <a:rPr lang="en-US" sz="6000" i="1" dirty="0">
                <a:solidFill>
                  <a:schemeClr val="accent6"/>
                </a:solidFill>
              </a:rPr>
              <a:t>w</a:t>
            </a:r>
            <a:r>
              <a:rPr lang="en-US" sz="6000" i="1" dirty="0" smtClean="0">
                <a:solidFill>
                  <a:schemeClr val="accent6"/>
                </a:solidFill>
              </a:rPr>
              <a:t>hat </a:t>
            </a:r>
            <a:r>
              <a:rPr lang="en-US" sz="6000" i="1" dirty="0">
                <a:solidFill>
                  <a:schemeClr val="accent6"/>
                </a:solidFill>
              </a:rPr>
              <a:t>it </a:t>
            </a:r>
            <a:r>
              <a:rPr lang="en-US" sz="6000" i="1" dirty="0" smtClean="0">
                <a:solidFill>
                  <a:schemeClr val="accent6"/>
                </a:solidFill>
              </a:rPr>
              <a:t>is</a:t>
            </a:r>
            <a:endParaRPr lang="en-US" sz="6000" i="1" dirty="0">
              <a:solidFill>
                <a:schemeClr val="accent6"/>
              </a:solidFill>
            </a:endParaRPr>
          </a:p>
        </p:txBody>
      </p:sp>
      <p:sp>
        <p:nvSpPr>
          <p:cNvPr id="12" name="Marcador de Posição do Número do Diapositivo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7D4BE-F539-D04A-8CB9-4B543B2D7FFD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  <a:sym typeface="Helvetica Light"/>
              </a:rPr>
              <a:pPr marL="0" marR="0" lvl="0" indent="0" algn="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cs typeface="Calibri" charset="0"/>
              <a:sym typeface="Helvetica Ligh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35666" y="7464505"/>
            <a:ext cx="15382754" cy="1569660"/>
          </a:xfrm>
          <a:prstGeom prst="rect">
            <a:avLst/>
          </a:prstGeom>
          <a:solidFill>
            <a:srgbClr val="28BEFF"/>
          </a:solidFill>
        </p:spPr>
        <p:txBody>
          <a:bodyPr wrap="square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One-stop-shop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web service where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content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providers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(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repositories,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data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archives, journals, aggregators,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CRIS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systems)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interact with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 Light"/>
              </a:rPr>
              <a:t>OpenAIRE.</a:t>
            </a:r>
          </a:p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It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provides the front-end access to many of OpenAIRE's backend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services.</a:t>
            </a:r>
            <a:endParaRPr kumimoji="0" lang="pt-PT" sz="3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/>
          <a:srcRect r="2939"/>
          <a:stretch/>
        </p:blipFill>
        <p:spPr>
          <a:xfrm>
            <a:off x="2778557" y="1955327"/>
            <a:ext cx="1960946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590" y="4860317"/>
            <a:ext cx="2296901" cy="2520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838" y="4867243"/>
            <a:ext cx="2328456" cy="252673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5144" y="1788695"/>
            <a:ext cx="2342535" cy="2520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93" y="3687965"/>
            <a:ext cx="6272723" cy="16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7D4BE-F539-D04A-8CB9-4B543B2D7FF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" name="Marcador de Posição do Texto 1"/>
          <p:cNvSpPr>
            <a:spLocks noGrp="1"/>
          </p:cNvSpPr>
          <p:nvPr>
            <p:ph type="body" sz="quarter" idx="21"/>
          </p:nvPr>
        </p:nvSpPr>
        <p:spPr>
          <a:xfrm>
            <a:off x="292608" y="338668"/>
            <a:ext cx="4180755" cy="4562516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6"/>
                </a:solidFill>
              </a:rPr>
              <a:t>Enrichments: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</a:rPr>
              <a:t>MORE metadata</a:t>
            </a:r>
          </a:p>
          <a:p>
            <a:r>
              <a:rPr lang="en-US" sz="3200" dirty="0" smtClean="0">
                <a:solidFill>
                  <a:schemeClr val="accent6"/>
                </a:solidFill>
              </a:rPr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</a:rPr>
              <a:t>MISSING metadata</a:t>
            </a:r>
          </a:p>
          <a:p>
            <a:endParaRPr lang="en-US" sz="4400" dirty="0" smtClean="0">
              <a:solidFill>
                <a:schemeClr val="accent6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2"/>
          <a:stretch/>
        </p:blipFill>
        <p:spPr>
          <a:xfrm>
            <a:off x="4562389" y="125846"/>
            <a:ext cx="11427888" cy="8937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560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298012" y="8130877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7C7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provide.openaire.eu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809"/>
            <a:ext cx="16256000" cy="662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254953"/>
            <a:ext cx="9525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35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4091" y="355600"/>
            <a:ext cx="15695271" cy="11049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800" spc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materials for Content Providers Dashboard uptake</a:t>
            </a:r>
            <a:endParaRPr lang="en-US" sz="4800" spc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711200" y="3229337"/>
            <a:ext cx="7200000" cy="3738622"/>
          </a:xfrm>
        </p:spPr>
        <p:txBody>
          <a:bodyPr>
            <a:normAutofit lnSpcReduction="10000"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spc="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sz="2800" b="1" spc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How to validate and register your repository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spc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- How to enrich research artifacts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spc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Statistics – How to track the usage activity of your repository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spc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ScholExplorer - Literature &amp; Data interlinking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spc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your repository Open</a:t>
            </a:r>
          </a:p>
          <a:p>
            <a:pPr>
              <a:spcBef>
                <a:spcPts val="600"/>
              </a:spcBef>
            </a:pPr>
            <a:endParaRPr lang="pt-P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pt-PT" spc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pt-PT" spc="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t-PT" spc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guides</a:t>
            </a:r>
            <a:endParaRPr lang="pt-PT" spc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8354544" y="3229337"/>
            <a:ext cx="7200000" cy="3738621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spc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your content count - </a:t>
            </a:r>
            <a:r>
              <a:rPr lang="en-US" sz="2800" b="1" spc="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OpenAIRE</a:t>
            </a:r>
            <a:r>
              <a:rPr lang="en-US" sz="2800" b="1" spc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Content providers Dashboard: service for repository </a:t>
            </a:r>
            <a:r>
              <a:rPr lang="en-US" sz="2800" b="1" spc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800" b="1" spc="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OpenAIRE</a:t>
            </a:r>
            <a:r>
              <a:rPr lang="fr-FR" sz="2800" b="1" spc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spc="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metrics</a:t>
            </a:r>
            <a:r>
              <a:rPr lang="fr-FR" sz="2800" b="1" spc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service: usage </a:t>
            </a:r>
            <a:r>
              <a:rPr lang="fr-FR" sz="2800" b="1" spc="0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endParaRPr lang="fr-FR" sz="2800" b="1" spc="0" dirty="0" smtClean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spc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OpenAIRE </a:t>
            </a:r>
            <a:r>
              <a:rPr lang="en-US" sz="2800" b="1" spc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Guidelines for data providers: new Metadata Application Profile for Literature </a:t>
            </a:r>
            <a:r>
              <a:rPr lang="en-US" sz="2800" b="1" spc="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Repositories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pt-PT" spc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Training – </a:t>
            </a:r>
            <a:r>
              <a:rPr lang="pt-PT" spc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webinars</a:t>
            </a:r>
            <a:endParaRPr lang="pt-PT" spc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11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567159" y="1783830"/>
            <a:ext cx="15336456" cy="5576340"/>
          </a:xfrm>
        </p:spPr>
        <p:txBody>
          <a:bodyPr/>
          <a:lstStyle/>
          <a:p>
            <a:r>
              <a:rPr lang="en-US" sz="6600" dirty="0"/>
              <a:t>OpenAIRE Content Provider </a:t>
            </a:r>
            <a:r>
              <a:rPr lang="en-US" sz="6600" dirty="0" smtClean="0"/>
              <a:t>Dashboard</a:t>
            </a:r>
          </a:p>
          <a:p>
            <a:endParaRPr lang="en-US" sz="7200" dirty="0"/>
          </a:p>
          <a:p>
            <a:r>
              <a:rPr lang="en-US" sz="7200" i="1" dirty="0" smtClean="0"/>
              <a:t>what comes next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50665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1"/>
          </p:nvPr>
        </p:nvSpPr>
        <p:spPr>
          <a:xfrm>
            <a:off x="354331" y="1484025"/>
            <a:ext cx="10458450" cy="6112925"/>
          </a:xfrm>
        </p:spPr>
        <p:txBody>
          <a:bodyPr/>
          <a:lstStyle/>
          <a:p>
            <a:r>
              <a:rPr lang="pt-PT" dirty="0">
                <a:solidFill>
                  <a:schemeClr val="accent6"/>
                </a:solidFill>
              </a:rPr>
              <a:t>ORCID &gt; </a:t>
            </a:r>
            <a:r>
              <a:rPr lang="pt-PT" dirty="0" err="1">
                <a:solidFill>
                  <a:schemeClr val="accent6"/>
                </a:solidFill>
              </a:rPr>
              <a:t>Publications</a:t>
            </a:r>
            <a:r>
              <a:rPr lang="pt-PT" dirty="0">
                <a:solidFill>
                  <a:schemeClr val="accent6"/>
                </a:solidFill>
              </a:rPr>
              <a:t>/</a:t>
            </a:r>
            <a:r>
              <a:rPr lang="pt-PT" dirty="0" err="1">
                <a:solidFill>
                  <a:schemeClr val="accent6"/>
                </a:solidFill>
              </a:rPr>
              <a:t>Datsets</a:t>
            </a:r>
            <a:r>
              <a:rPr lang="pt-PT" dirty="0">
                <a:solidFill>
                  <a:schemeClr val="accent6"/>
                </a:solidFill>
              </a:rPr>
              <a:t>/software</a:t>
            </a:r>
          </a:p>
          <a:p>
            <a:r>
              <a:rPr lang="pt-PT" dirty="0" err="1" smtClean="0">
                <a:solidFill>
                  <a:schemeClr val="accent6"/>
                </a:solidFill>
              </a:rPr>
              <a:t>Datasets</a:t>
            </a:r>
            <a:r>
              <a:rPr lang="pt-PT" dirty="0" smtClean="0">
                <a:solidFill>
                  <a:schemeClr val="accent6"/>
                </a:solidFill>
              </a:rPr>
              <a:t> &gt; </a:t>
            </a:r>
            <a:r>
              <a:rPr lang="pt-PT" dirty="0" err="1" smtClean="0">
                <a:solidFill>
                  <a:schemeClr val="accent6"/>
                </a:solidFill>
              </a:rPr>
              <a:t>Projects</a:t>
            </a:r>
            <a:endParaRPr lang="pt-PT" dirty="0" smtClean="0">
              <a:solidFill>
                <a:schemeClr val="accent6"/>
              </a:solidFill>
            </a:endParaRPr>
          </a:p>
          <a:p>
            <a:r>
              <a:rPr lang="pt-PT" dirty="0" err="1" smtClean="0">
                <a:solidFill>
                  <a:schemeClr val="accent6"/>
                </a:solidFill>
              </a:rPr>
              <a:t>Publications</a:t>
            </a:r>
            <a:r>
              <a:rPr lang="pt-PT" dirty="0" smtClean="0">
                <a:solidFill>
                  <a:schemeClr val="accent6"/>
                </a:solidFill>
              </a:rPr>
              <a:t> &lt;-&gt; Software</a:t>
            </a:r>
          </a:p>
          <a:p>
            <a:r>
              <a:rPr lang="pt-PT" dirty="0" err="1" smtClean="0">
                <a:solidFill>
                  <a:schemeClr val="accent6"/>
                </a:solidFill>
              </a:rPr>
              <a:t>Publications</a:t>
            </a:r>
            <a:r>
              <a:rPr lang="pt-PT" dirty="0" smtClean="0">
                <a:solidFill>
                  <a:schemeClr val="accent6"/>
                </a:solidFill>
              </a:rPr>
              <a:t> </a:t>
            </a:r>
            <a:r>
              <a:rPr lang="pt-PT" dirty="0">
                <a:solidFill>
                  <a:schemeClr val="accent6"/>
                </a:solidFill>
              </a:rPr>
              <a:t>&lt;-&gt; </a:t>
            </a:r>
            <a:r>
              <a:rPr lang="pt-PT" dirty="0" err="1" smtClean="0">
                <a:solidFill>
                  <a:schemeClr val="accent6"/>
                </a:solidFill>
              </a:rPr>
              <a:t>Datasets</a:t>
            </a:r>
            <a:endParaRPr lang="pt-PT" dirty="0">
              <a:solidFill>
                <a:schemeClr val="accent6"/>
              </a:solidFill>
            </a:endParaRPr>
          </a:p>
          <a:p>
            <a:endParaRPr lang="pt-PT" dirty="0" smtClean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PT" dirty="0" smtClean="0"/>
              <a:t>New broker </a:t>
            </a:r>
            <a:r>
              <a:rPr lang="pt-PT" dirty="0" err="1" smtClean="0"/>
              <a:t>events</a:t>
            </a:r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b="1" dirty="0"/>
              <a:t>OpenAIRE-Connect EAB meeting</a:t>
            </a:r>
            <a:r>
              <a:rPr lang="en-US" dirty="0"/>
              <a:t>, 8th of March, 2019 - Pisa</a:t>
            </a:r>
          </a:p>
          <a:p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3971" t="10218" r="18883"/>
          <a:stretch/>
        </p:blipFill>
        <p:spPr>
          <a:xfrm>
            <a:off x="7434055" y="2412916"/>
            <a:ext cx="8539008" cy="6422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738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pc="-150" dirty="0"/>
              <a:t>OpenAIRE usage statistics service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pt-PT" dirty="0" err="1" smtClean="0"/>
              <a:t>Overview</a:t>
            </a:r>
            <a:r>
              <a:rPr lang="pt-PT" dirty="0" smtClean="0"/>
              <a:t>, demo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collection</a:t>
            </a:r>
            <a:r>
              <a:rPr lang="pt-PT" dirty="0" smtClean="0"/>
              <a:t> </a:t>
            </a:r>
            <a:r>
              <a:rPr lang="pt-PT" dirty="0" err="1" smtClean="0"/>
              <a:t>workflows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5278787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3"/>
          <p:cNvSpPr txBox="1"/>
          <p:nvPr/>
        </p:nvSpPr>
        <p:spPr>
          <a:xfrm>
            <a:off x="711360" y="355680"/>
            <a:ext cx="14825880" cy="110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2D3292"/>
                </a:solidFill>
                <a:latin typeface="Arial"/>
                <a:ea typeface="Arial"/>
                <a:cs typeface="Arial"/>
                <a:sym typeface="Arial"/>
              </a:rPr>
              <a:t>Why Usage Statistics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3"/>
          <p:cNvSpPr txBox="1"/>
          <p:nvPr/>
        </p:nvSpPr>
        <p:spPr>
          <a:xfrm>
            <a:off x="711360" y="2743200"/>
            <a:ext cx="7199640" cy="353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lang="en-US" sz="36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Authors / readers: to assess impact and to compare with </a:t>
            </a:r>
            <a:r>
              <a:rPr lang="en-US" sz="3600" b="0" i="1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scholarly works</a:t>
            </a:r>
            <a:r>
              <a:rPr lang="en-US" sz="36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 of peers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lang="en-US" sz="36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Repository managers: how often / how well is the </a:t>
            </a:r>
            <a:r>
              <a:rPr lang="en-US" sz="3600" b="0" i="1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repository service</a:t>
            </a:r>
            <a:r>
              <a:rPr lang="en-US" sz="36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 used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3"/>
          <p:cNvSpPr txBox="1"/>
          <p:nvPr/>
        </p:nvSpPr>
        <p:spPr>
          <a:xfrm>
            <a:off x="8321040" y="2679480"/>
            <a:ext cx="7199640" cy="353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lang="en-US" sz="36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Research funders / administrators: usage metrics as part of a variety of metrics to assess impact of </a:t>
            </a:r>
            <a:r>
              <a:rPr lang="en-US" sz="3600" b="0" i="1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en-US" sz="36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 funded or supported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3"/>
          <p:cNvSpPr txBox="1"/>
          <p:nvPr/>
        </p:nvSpPr>
        <p:spPr>
          <a:xfrm>
            <a:off x="3714725" y="7233950"/>
            <a:ext cx="98409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4" b="1">
                <a:solidFill>
                  <a:srgbClr val="232184"/>
                </a:solidFill>
                <a:latin typeface="Calibri"/>
                <a:ea typeface="Calibri"/>
                <a:cs typeface="Calibri"/>
                <a:sym typeface="Calibri"/>
              </a:rPr>
              <a:t>Open research impact empowers Open Science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9322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4"/>
          <p:cNvSpPr txBox="1"/>
          <p:nvPr/>
        </p:nvSpPr>
        <p:spPr>
          <a:xfrm>
            <a:off x="723960" y="1483920"/>
            <a:ext cx="13517281" cy="611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2D3292"/>
              </a:buClr>
              <a:buSzPts val="4400"/>
              <a:buFont typeface="Arial"/>
              <a:buChar char="●"/>
            </a:pPr>
            <a:r>
              <a:rPr lang="en-US" sz="4400" b="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(1) </a:t>
            </a:r>
            <a:r>
              <a:rPr lang="en-US" sz="4400" b="1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Tracking of usage events or (2) retrieving COUNTER reports on scholarly work items in repositories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2D3292"/>
              </a:buClr>
              <a:buSzPts val="4400"/>
              <a:buFont typeface="Arial"/>
              <a:buChar char="●"/>
            </a:pPr>
            <a:r>
              <a:rPr lang="en-US" sz="4400" b="1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Applying rules based on COUNTER CoP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2D3292"/>
              </a:buClr>
              <a:buSzPts val="4400"/>
              <a:buFont typeface="Arial"/>
              <a:buChar char="●"/>
            </a:pPr>
            <a:r>
              <a:rPr lang="en-US" sz="4400" b="1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Aggregating metrics on usage for scholarly works</a:t>
            </a:r>
            <a:endParaRPr sz="4400" b="1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Helvetica Neue"/>
              <a:buChar char="●"/>
            </a:pPr>
            <a:r>
              <a:rPr lang="en-US" sz="4400" b="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Repository plugins to track usage events</a:t>
            </a:r>
            <a:endParaRPr sz="44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4" name="Google Shape;1494;p4"/>
          <p:cNvSpPr txBox="1"/>
          <p:nvPr/>
        </p:nvSpPr>
        <p:spPr>
          <a:xfrm>
            <a:off x="711360" y="338760"/>
            <a:ext cx="13529881" cy="11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2D3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it works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017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5"/>
          <p:cNvGrpSpPr/>
          <p:nvPr/>
        </p:nvGrpSpPr>
        <p:grpSpPr>
          <a:xfrm>
            <a:off x="2394720" y="2010240"/>
            <a:ext cx="12241800" cy="6929280"/>
            <a:chOff x="2394720" y="2010240"/>
            <a:chExt cx="12241800" cy="6929280"/>
          </a:xfrm>
        </p:grpSpPr>
        <p:sp>
          <p:nvSpPr>
            <p:cNvPr id="1500" name="Google Shape;1500;p5"/>
            <p:cNvSpPr/>
            <p:nvPr/>
          </p:nvSpPr>
          <p:spPr>
            <a:xfrm>
              <a:off x="2814480" y="4190760"/>
              <a:ext cx="10660680" cy="255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sp>
        <p:sp>
          <p:nvSpPr>
            <p:cNvPr id="1501" name="Google Shape;1501;p5"/>
            <p:cNvSpPr/>
            <p:nvPr/>
          </p:nvSpPr>
          <p:spPr>
            <a:xfrm>
              <a:off x="2814480" y="7128000"/>
              <a:ext cx="10660680" cy="255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sp>
        <p:sp>
          <p:nvSpPr>
            <p:cNvPr id="1502" name="Google Shape;1502;p5"/>
            <p:cNvSpPr/>
            <p:nvPr/>
          </p:nvSpPr>
          <p:spPr>
            <a:xfrm>
              <a:off x="7737480" y="4614120"/>
              <a:ext cx="990720" cy="511920"/>
            </a:xfrm>
            <a:custGeom>
              <a:avLst/>
              <a:gdLst/>
              <a:ahLst/>
              <a:cxnLst/>
              <a:rect l="l" t="t" r="r" b="b"/>
              <a:pathLst>
                <a:path w="179294" h="209177" extrusionOk="0">
                  <a:moveTo>
                    <a:pt x="89647" y="0"/>
                  </a:moveTo>
                  <a:cubicBezTo>
                    <a:pt x="73464" y="0"/>
                    <a:pt x="58485" y="1345"/>
                    <a:pt x="44712" y="4025"/>
                  </a:cubicBezTo>
                  <a:cubicBezTo>
                    <a:pt x="30938" y="6714"/>
                    <a:pt x="20040" y="10347"/>
                    <a:pt x="12028" y="14941"/>
                  </a:cubicBezTo>
                  <a:cubicBezTo>
                    <a:pt x="4006" y="19536"/>
                    <a:pt x="0" y="24513"/>
                    <a:pt x="0" y="29882"/>
                  </a:cubicBezTo>
                  <a:lnTo>
                    <a:pt x="0" y="44824"/>
                  </a:lnTo>
                  <a:cubicBezTo>
                    <a:pt x="0" y="50193"/>
                    <a:pt x="4006" y="55170"/>
                    <a:pt x="12028" y="59765"/>
                  </a:cubicBezTo>
                  <a:cubicBezTo>
                    <a:pt x="20040" y="64359"/>
                    <a:pt x="30938" y="67992"/>
                    <a:pt x="44712" y="70681"/>
                  </a:cubicBezTo>
                  <a:cubicBezTo>
                    <a:pt x="58485" y="73361"/>
                    <a:pt x="73464" y="74706"/>
                    <a:pt x="89647" y="74706"/>
                  </a:cubicBezTo>
                  <a:cubicBezTo>
                    <a:pt x="105830" y="74706"/>
                    <a:pt x="120818" y="73361"/>
                    <a:pt x="134592" y="70681"/>
                  </a:cubicBezTo>
                  <a:cubicBezTo>
                    <a:pt x="148366" y="67992"/>
                    <a:pt x="159254" y="64359"/>
                    <a:pt x="167276" y="59765"/>
                  </a:cubicBezTo>
                  <a:cubicBezTo>
                    <a:pt x="175288" y="55170"/>
                    <a:pt x="179294" y="50193"/>
                    <a:pt x="179294" y="44824"/>
                  </a:cubicBezTo>
                  <a:lnTo>
                    <a:pt x="179294" y="29882"/>
                  </a:lnTo>
                  <a:cubicBezTo>
                    <a:pt x="179294" y="24513"/>
                    <a:pt x="175288" y="19536"/>
                    <a:pt x="167276" y="14941"/>
                  </a:cubicBezTo>
                  <a:cubicBezTo>
                    <a:pt x="159254" y="10347"/>
                    <a:pt x="148366" y="6714"/>
                    <a:pt x="134592" y="4025"/>
                  </a:cubicBezTo>
                  <a:cubicBezTo>
                    <a:pt x="120818" y="1345"/>
                    <a:pt x="105830" y="0"/>
                    <a:pt x="89647" y="0"/>
                  </a:cubicBezTo>
                  <a:close/>
                  <a:moveTo>
                    <a:pt x="0" y="69803"/>
                  </a:moveTo>
                  <a:lnTo>
                    <a:pt x="0" y="89647"/>
                  </a:lnTo>
                  <a:cubicBezTo>
                    <a:pt x="0" y="95017"/>
                    <a:pt x="4006" y="99994"/>
                    <a:pt x="12028" y="104588"/>
                  </a:cubicBezTo>
                  <a:cubicBezTo>
                    <a:pt x="20040" y="109183"/>
                    <a:pt x="30938" y="112815"/>
                    <a:pt x="44712" y="115505"/>
                  </a:cubicBezTo>
                  <a:cubicBezTo>
                    <a:pt x="58485" y="118185"/>
                    <a:pt x="73464" y="119529"/>
                    <a:pt x="89647" y="119529"/>
                  </a:cubicBezTo>
                  <a:cubicBezTo>
                    <a:pt x="105830" y="119529"/>
                    <a:pt x="120818" y="118185"/>
                    <a:pt x="134592" y="115505"/>
                  </a:cubicBezTo>
                  <a:cubicBezTo>
                    <a:pt x="148366" y="112815"/>
                    <a:pt x="159254" y="109183"/>
                    <a:pt x="167276" y="104588"/>
                  </a:cubicBezTo>
                  <a:cubicBezTo>
                    <a:pt x="175288" y="99994"/>
                    <a:pt x="179294" y="95017"/>
                    <a:pt x="179294" y="89647"/>
                  </a:cubicBezTo>
                  <a:lnTo>
                    <a:pt x="179294" y="69803"/>
                  </a:lnTo>
                  <a:cubicBezTo>
                    <a:pt x="170030" y="76340"/>
                    <a:pt x="157387" y="81280"/>
                    <a:pt x="141362" y="84632"/>
                  </a:cubicBezTo>
                  <a:cubicBezTo>
                    <a:pt x="125328" y="87976"/>
                    <a:pt x="108090" y="89647"/>
                    <a:pt x="89647" y="89647"/>
                  </a:cubicBezTo>
                  <a:cubicBezTo>
                    <a:pt x="71204" y="89647"/>
                    <a:pt x="53966" y="87976"/>
                    <a:pt x="37941" y="84632"/>
                  </a:cubicBezTo>
                  <a:cubicBezTo>
                    <a:pt x="21908" y="81280"/>
                    <a:pt x="9264" y="76340"/>
                    <a:pt x="0" y="69803"/>
                  </a:cubicBezTo>
                  <a:close/>
                  <a:moveTo>
                    <a:pt x="0" y="114627"/>
                  </a:moveTo>
                  <a:lnTo>
                    <a:pt x="0" y="134471"/>
                  </a:lnTo>
                  <a:cubicBezTo>
                    <a:pt x="0" y="139840"/>
                    <a:pt x="4006" y="144817"/>
                    <a:pt x="12028" y="149412"/>
                  </a:cubicBezTo>
                  <a:cubicBezTo>
                    <a:pt x="20040" y="154006"/>
                    <a:pt x="30938" y="157639"/>
                    <a:pt x="44712" y="160328"/>
                  </a:cubicBezTo>
                  <a:cubicBezTo>
                    <a:pt x="58485" y="163008"/>
                    <a:pt x="73464" y="164353"/>
                    <a:pt x="89647" y="164353"/>
                  </a:cubicBezTo>
                  <a:cubicBezTo>
                    <a:pt x="105830" y="164353"/>
                    <a:pt x="120818" y="163008"/>
                    <a:pt x="134592" y="160328"/>
                  </a:cubicBezTo>
                  <a:cubicBezTo>
                    <a:pt x="148366" y="157639"/>
                    <a:pt x="159254" y="154006"/>
                    <a:pt x="167276" y="149412"/>
                  </a:cubicBezTo>
                  <a:cubicBezTo>
                    <a:pt x="175288" y="144817"/>
                    <a:pt x="179294" y="139840"/>
                    <a:pt x="179294" y="134471"/>
                  </a:cubicBezTo>
                  <a:lnTo>
                    <a:pt x="179294" y="114627"/>
                  </a:lnTo>
                  <a:cubicBezTo>
                    <a:pt x="170030" y="121164"/>
                    <a:pt x="157387" y="126104"/>
                    <a:pt x="141362" y="129456"/>
                  </a:cubicBezTo>
                  <a:cubicBezTo>
                    <a:pt x="125328" y="132799"/>
                    <a:pt x="108090" y="134471"/>
                    <a:pt x="89647" y="134471"/>
                  </a:cubicBezTo>
                  <a:cubicBezTo>
                    <a:pt x="71204" y="134471"/>
                    <a:pt x="53966" y="132799"/>
                    <a:pt x="37941" y="129456"/>
                  </a:cubicBezTo>
                  <a:cubicBezTo>
                    <a:pt x="21908" y="126104"/>
                    <a:pt x="9264" y="121164"/>
                    <a:pt x="0" y="114627"/>
                  </a:cubicBezTo>
                  <a:close/>
                  <a:moveTo>
                    <a:pt x="0" y="159450"/>
                  </a:moveTo>
                  <a:lnTo>
                    <a:pt x="0" y="179294"/>
                  </a:lnTo>
                  <a:cubicBezTo>
                    <a:pt x="0" y="184664"/>
                    <a:pt x="4006" y="189641"/>
                    <a:pt x="12028" y="194235"/>
                  </a:cubicBezTo>
                  <a:cubicBezTo>
                    <a:pt x="20040" y="198830"/>
                    <a:pt x="30938" y="202462"/>
                    <a:pt x="44712" y="205152"/>
                  </a:cubicBezTo>
                  <a:cubicBezTo>
                    <a:pt x="58485" y="207832"/>
                    <a:pt x="73464" y="209176"/>
                    <a:pt x="89647" y="209176"/>
                  </a:cubicBezTo>
                  <a:cubicBezTo>
                    <a:pt x="105830" y="209176"/>
                    <a:pt x="120818" y="207832"/>
                    <a:pt x="134592" y="205152"/>
                  </a:cubicBezTo>
                  <a:cubicBezTo>
                    <a:pt x="148366" y="202462"/>
                    <a:pt x="159254" y="198830"/>
                    <a:pt x="167276" y="194235"/>
                  </a:cubicBezTo>
                  <a:cubicBezTo>
                    <a:pt x="175288" y="189641"/>
                    <a:pt x="179294" y="184664"/>
                    <a:pt x="179294" y="179294"/>
                  </a:cubicBezTo>
                  <a:lnTo>
                    <a:pt x="179294" y="159450"/>
                  </a:lnTo>
                  <a:cubicBezTo>
                    <a:pt x="170030" y="165987"/>
                    <a:pt x="157387" y="170927"/>
                    <a:pt x="141362" y="174279"/>
                  </a:cubicBezTo>
                  <a:cubicBezTo>
                    <a:pt x="125328" y="177623"/>
                    <a:pt x="108090" y="179294"/>
                    <a:pt x="89647" y="179294"/>
                  </a:cubicBezTo>
                  <a:cubicBezTo>
                    <a:pt x="71204" y="179294"/>
                    <a:pt x="53966" y="177623"/>
                    <a:pt x="37941" y="174279"/>
                  </a:cubicBezTo>
                  <a:cubicBezTo>
                    <a:pt x="21908" y="170927"/>
                    <a:pt x="9264" y="165987"/>
                    <a:pt x="0" y="15945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"/>
            <p:cNvSpPr/>
            <p:nvPr/>
          </p:nvSpPr>
          <p:spPr>
            <a:xfrm>
              <a:off x="6102720" y="7799400"/>
              <a:ext cx="1903680" cy="1140120"/>
            </a:xfrm>
            <a:custGeom>
              <a:avLst/>
              <a:gdLst/>
              <a:ahLst/>
              <a:cxnLst/>
              <a:rect l="l" t="t" r="r" b="b"/>
              <a:pathLst>
                <a:path w="224118" h="194236" extrusionOk="0">
                  <a:moveTo>
                    <a:pt x="205441" y="14941"/>
                  </a:moveTo>
                  <a:cubicBezTo>
                    <a:pt x="206450" y="14941"/>
                    <a:pt x="207327" y="15315"/>
                    <a:pt x="208065" y="16052"/>
                  </a:cubicBezTo>
                  <a:cubicBezTo>
                    <a:pt x="208803" y="16790"/>
                    <a:pt x="209176" y="17668"/>
                    <a:pt x="209176" y="18676"/>
                  </a:cubicBezTo>
                  <a:lnTo>
                    <a:pt x="209176" y="115794"/>
                  </a:lnTo>
                  <a:cubicBezTo>
                    <a:pt x="209176" y="116803"/>
                    <a:pt x="208803" y="117680"/>
                    <a:pt x="208065" y="118418"/>
                  </a:cubicBezTo>
                  <a:cubicBezTo>
                    <a:pt x="207327" y="119156"/>
                    <a:pt x="206450" y="119529"/>
                    <a:pt x="205441" y="119529"/>
                  </a:cubicBezTo>
                  <a:lnTo>
                    <a:pt x="18677" y="119529"/>
                  </a:lnTo>
                  <a:cubicBezTo>
                    <a:pt x="17668" y="119529"/>
                    <a:pt x="16791" y="119156"/>
                    <a:pt x="16053" y="118418"/>
                  </a:cubicBezTo>
                  <a:cubicBezTo>
                    <a:pt x="15315" y="117680"/>
                    <a:pt x="14942" y="116803"/>
                    <a:pt x="14942" y="115794"/>
                  </a:cubicBezTo>
                  <a:lnTo>
                    <a:pt x="14942" y="18676"/>
                  </a:lnTo>
                  <a:cubicBezTo>
                    <a:pt x="14942" y="17668"/>
                    <a:pt x="15315" y="16790"/>
                    <a:pt x="16053" y="16052"/>
                  </a:cubicBezTo>
                  <a:cubicBezTo>
                    <a:pt x="16791" y="15315"/>
                    <a:pt x="17668" y="14941"/>
                    <a:pt x="18677" y="14941"/>
                  </a:cubicBezTo>
                  <a:close/>
                  <a:moveTo>
                    <a:pt x="18677" y="0"/>
                  </a:moveTo>
                  <a:cubicBezTo>
                    <a:pt x="13541" y="0"/>
                    <a:pt x="9143" y="1830"/>
                    <a:pt x="5491" y="5491"/>
                  </a:cubicBezTo>
                  <a:cubicBezTo>
                    <a:pt x="1831" y="9142"/>
                    <a:pt x="1" y="13540"/>
                    <a:pt x="1" y="18676"/>
                  </a:cubicBezTo>
                  <a:lnTo>
                    <a:pt x="1" y="145676"/>
                  </a:lnTo>
                  <a:cubicBezTo>
                    <a:pt x="1" y="150813"/>
                    <a:pt x="1831" y="155211"/>
                    <a:pt x="5491" y="158871"/>
                  </a:cubicBezTo>
                  <a:cubicBezTo>
                    <a:pt x="9143" y="162523"/>
                    <a:pt x="13541" y="164353"/>
                    <a:pt x="18677" y="164353"/>
                  </a:cubicBezTo>
                  <a:lnTo>
                    <a:pt x="82177" y="164353"/>
                  </a:lnTo>
                  <a:cubicBezTo>
                    <a:pt x="82177" y="167313"/>
                    <a:pt x="81551" y="170348"/>
                    <a:pt x="80309" y="173458"/>
                  </a:cubicBezTo>
                  <a:cubicBezTo>
                    <a:pt x="79067" y="176567"/>
                    <a:pt x="77816" y="179294"/>
                    <a:pt x="76574" y="181629"/>
                  </a:cubicBezTo>
                  <a:cubicBezTo>
                    <a:pt x="75332" y="183963"/>
                    <a:pt x="74706" y="185672"/>
                    <a:pt x="74706" y="186765"/>
                  </a:cubicBezTo>
                  <a:cubicBezTo>
                    <a:pt x="74706" y="188791"/>
                    <a:pt x="75444" y="190537"/>
                    <a:pt x="76929" y="192022"/>
                  </a:cubicBezTo>
                  <a:cubicBezTo>
                    <a:pt x="78404" y="193498"/>
                    <a:pt x="80150" y="194235"/>
                    <a:pt x="82177" y="194235"/>
                  </a:cubicBezTo>
                  <a:lnTo>
                    <a:pt x="141941" y="194235"/>
                  </a:lnTo>
                  <a:cubicBezTo>
                    <a:pt x="143968" y="194235"/>
                    <a:pt x="145714" y="193498"/>
                    <a:pt x="147199" y="192022"/>
                  </a:cubicBezTo>
                  <a:cubicBezTo>
                    <a:pt x="148674" y="190537"/>
                    <a:pt x="149412" y="188791"/>
                    <a:pt x="149412" y="186765"/>
                  </a:cubicBezTo>
                  <a:cubicBezTo>
                    <a:pt x="149412" y="185756"/>
                    <a:pt x="148786" y="184057"/>
                    <a:pt x="147544" y="181685"/>
                  </a:cubicBezTo>
                  <a:cubicBezTo>
                    <a:pt x="146302" y="179313"/>
                    <a:pt x="145051" y="176549"/>
                    <a:pt x="143809" y="173402"/>
                  </a:cubicBezTo>
                  <a:cubicBezTo>
                    <a:pt x="142567" y="170245"/>
                    <a:pt x="141941" y="167229"/>
                    <a:pt x="141941" y="164353"/>
                  </a:cubicBezTo>
                  <a:lnTo>
                    <a:pt x="205441" y="164353"/>
                  </a:lnTo>
                  <a:cubicBezTo>
                    <a:pt x="210577" y="164353"/>
                    <a:pt x="214975" y="162523"/>
                    <a:pt x="218636" y="158871"/>
                  </a:cubicBezTo>
                  <a:cubicBezTo>
                    <a:pt x="222287" y="155211"/>
                    <a:pt x="224117" y="150813"/>
                    <a:pt x="224117" y="145676"/>
                  </a:cubicBezTo>
                  <a:lnTo>
                    <a:pt x="224117" y="18676"/>
                  </a:lnTo>
                  <a:cubicBezTo>
                    <a:pt x="224117" y="13540"/>
                    <a:pt x="222287" y="9142"/>
                    <a:pt x="218636" y="5491"/>
                  </a:cubicBezTo>
                  <a:cubicBezTo>
                    <a:pt x="214975" y="1830"/>
                    <a:pt x="210577" y="0"/>
                    <a:pt x="2054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"/>
            <p:cNvSpPr/>
            <p:nvPr/>
          </p:nvSpPr>
          <p:spPr>
            <a:xfrm>
              <a:off x="6286680" y="8053920"/>
              <a:ext cx="561600" cy="360000"/>
            </a:xfrm>
            <a:custGeom>
              <a:avLst/>
              <a:gdLst/>
              <a:ahLst/>
              <a:cxnLst/>
              <a:rect l="l" t="t" r="r" b="b"/>
              <a:pathLst>
                <a:path w="239058" h="179295" extrusionOk="0">
                  <a:moveTo>
                    <a:pt x="44823" y="89647"/>
                  </a:moveTo>
                  <a:lnTo>
                    <a:pt x="44823" y="149412"/>
                  </a:lnTo>
                  <a:lnTo>
                    <a:pt x="74706" y="149412"/>
                  </a:lnTo>
                  <a:lnTo>
                    <a:pt x="74706" y="89647"/>
                  </a:lnTo>
                  <a:close/>
                  <a:moveTo>
                    <a:pt x="89647" y="29883"/>
                  </a:moveTo>
                  <a:lnTo>
                    <a:pt x="89647" y="149412"/>
                  </a:lnTo>
                  <a:lnTo>
                    <a:pt x="119529" y="149412"/>
                  </a:lnTo>
                  <a:lnTo>
                    <a:pt x="119529" y="29883"/>
                  </a:lnTo>
                  <a:close/>
                  <a:moveTo>
                    <a:pt x="134470" y="59765"/>
                  </a:moveTo>
                  <a:lnTo>
                    <a:pt x="134470" y="149412"/>
                  </a:lnTo>
                  <a:lnTo>
                    <a:pt x="164352" y="149412"/>
                  </a:lnTo>
                  <a:lnTo>
                    <a:pt x="164352" y="59765"/>
                  </a:lnTo>
                  <a:close/>
                  <a:moveTo>
                    <a:pt x="179293" y="14941"/>
                  </a:moveTo>
                  <a:lnTo>
                    <a:pt x="179293" y="149412"/>
                  </a:lnTo>
                  <a:lnTo>
                    <a:pt x="209176" y="149412"/>
                  </a:lnTo>
                  <a:lnTo>
                    <a:pt x="209176" y="14941"/>
                  </a:lnTo>
                  <a:close/>
                  <a:moveTo>
                    <a:pt x="0" y="0"/>
                  </a:moveTo>
                  <a:lnTo>
                    <a:pt x="0" y="179294"/>
                  </a:lnTo>
                  <a:lnTo>
                    <a:pt x="239058" y="179294"/>
                  </a:lnTo>
                  <a:lnTo>
                    <a:pt x="239058" y="164353"/>
                  </a:lnTo>
                  <a:lnTo>
                    <a:pt x="14941" y="164353"/>
                  </a:lnTo>
                  <a:lnTo>
                    <a:pt x="14941" y="0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</p:sp>
        <p:sp>
          <p:nvSpPr>
            <p:cNvPr id="1505" name="Google Shape;1505;p5"/>
            <p:cNvSpPr/>
            <p:nvPr/>
          </p:nvSpPr>
          <p:spPr>
            <a:xfrm>
              <a:off x="4452480" y="6116760"/>
              <a:ext cx="749880" cy="579600"/>
            </a:xfrm>
            <a:custGeom>
              <a:avLst/>
              <a:gdLst/>
              <a:ahLst/>
              <a:cxnLst/>
              <a:rect l="l" t="t" r="r" b="b"/>
              <a:pathLst>
                <a:path w="224118" h="205564" extrusionOk="0">
                  <a:moveTo>
                    <a:pt x="179294" y="28015"/>
                  </a:moveTo>
                  <a:cubicBezTo>
                    <a:pt x="183337" y="28015"/>
                    <a:pt x="186839" y="29491"/>
                    <a:pt x="189800" y="32451"/>
                  </a:cubicBezTo>
                  <a:cubicBezTo>
                    <a:pt x="192760" y="35411"/>
                    <a:pt x="194235" y="38913"/>
                    <a:pt x="194235" y="42957"/>
                  </a:cubicBezTo>
                  <a:cubicBezTo>
                    <a:pt x="194235" y="47084"/>
                    <a:pt x="192778" y="50605"/>
                    <a:pt x="189856" y="53518"/>
                  </a:cubicBezTo>
                  <a:cubicBezTo>
                    <a:pt x="186942" y="56441"/>
                    <a:pt x="183422" y="57898"/>
                    <a:pt x="179294" y="57898"/>
                  </a:cubicBezTo>
                  <a:cubicBezTo>
                    <a:pt x="175167" y="57898"/>
                    <a:pt x="171646" y="56441"/>
                    <a:pt x="168733" y="53518"/>
                  </a:cubicBezTo>
                  <a:cubicBezTo>
                    <a:pt x="165810" y="50605"/>
                    <a:pt x="164353" y="47084"/>
                    <a:pt x="164353" y="42957"/>
                  </a:cubicBezTo>
                  <a:cubicBezTo>
                    <a:pt x="164353" y="38913"/>
                    <a:pt x="165828" y="35411"/>
                    <a:pt x="168789" y="32451"/>
                  </a:cubicBezTo>
                  <a:cubicBezTo>
                    <a:pt x="171749" y="29491"/>
                    <a:pt x="175251" y="28015"/>
                    <a:pt x="179294" y="28015"/>
                  </a:cubicBezTo>
                  <a:close/>
                  <a:moveTo>
                    <a:pt x="164353" y="1"/>
                  </a:moveTo>
                  <a:cubicBezTo>
                    <a:pt x="164194" y="1"/>
                    <a:pt x="163027" y="626"/>
                    <a:pt x="160851" y="1868"/>
                  </a:cubicBezTo>
                  <a:cubicBezTo>
                    <a:pt x="158675" y="3110"/>
                    <a:pt x="156378" y="4436"/>
                    <a:pt x="153969" y="5837"/>
                  </a:cubicBezTo>
                  <a:cubicBezTo>
                    <a:pt x="151550" y="7238"/>
                    <a:pt x="150187" y="8013"/>
                    <a:pt x="149879" y="8172"/>
                  </a:cubicBezTo>
                  <a:cubicBezTo>
                    <a:pt x="149571" y="8405"/>
                    <a:pt x="149412" y="8676"/>
                    <a:pt x="149412" y="8993"/>
                  </a:cubicBezTo>
                  <a:cubicBezTo>
                    <a:pt x="149412" y="10936"/>
                    <a:pt x="151401" y="16305"/>
                    <a:pt x="155370" y="25102"/>
                  </a:cubicBezTo>
                  <a:cubicBezTo>
                    <a:pt x="154044" y="26885"/>
                    <a:pt x="152876" y="28912"/>
                    <a:pt x="151868" y="31172"/>
                  </a:cubicBezTo>
                  <a:cubicBezTo>
                    <a:pt x="140270" y="32339"/>
                    <a:pt x="134471" y="33544"/>
                    <a:pt x="134471" y="34786"/>
                  </a:cubicBezTo>
                  <a:lnTo>
                    <a:pt x="134471" y="51127"/>
                  </a:lnTo>
                  <a:cubicBezTo>
                    <a:pt x="134471" y="52369"/>
                    <a:pt x="140270" y="53583"/>
                    <a:pt x="151868" y="54751"/>
                  </a:cubicBezTo>
                  <a:cubicBezTo>
                    <a:pt x="152802" y="56852"/>
                    <a:pt x="153969" y="58869"/>
                    <a:pt x="155370" y="60821"/>
                  </a:cubicBezTo>
                  <a:cubicBezTo>
                    <a:pt x="151401" y="69608"/>
                    <a:pt x="149412" y="74977"/>
                    <a:pt x="149412" y="76929"/>
                  </a:cubicBezTo>
                  <a:cubicBezTo>
                    <a:pt x="149412" y="77237"/>
                    <a:pt x="149571" y="77508"/>
                    <a:pt x="149879" y="77741"/>
                  </a:cubicBezTo>
                  <a:cubicBezTo>
                    <a:pt x="159376" y="83270"/>
                    <a:pt x="164194" y="86034"/>
                    <a:pt x="164353" y="86034"/>
                  </a:cubicBezTo>
                  <a:cubicBezTo>
                    <a:pt x="164979" y="86034"/>
                    <a:pt x="166762" y="84204"/>
                    <a:pt x="169722" y="80543"/>
                  </a:cubicBezTo>
                  <a:cubicBezTo>
                    <a:pt x="172683" y="76882"/>
                    <a:pt x="174700" y="74240"/>
                    <a:pt x="175792" y="72605"/>
                  </a:cubicBezTo>
                  <a:cubicBezTo>
                    <a:pt x="177352" y="72764"/>
                    <a:pt x="178519" y="72839"/>
                    <a:pt x="179294" y="72839"/>
                  </a:cubicBezTo>
                  <a:cubicBezTo>
                    <a:pt x="180069" y="72839"/>
                    <a:pt x="181236" y="72764"/>
                    <a:pt x="182796" y="72605"/>
                  </a:cubicBezTo>
                  <a:cubicBezTo>
                    <a:pt x="183888" y="74240"/>
                    <a:pt x="185905" y="76882"/>
                    <a:pt x="188866" y="80543"/>
                  </a:cubicBezTo>
                  <a:cubicBezTo>
                    <a:pt x="191826" y="84204"/>
                    <a:pt x="193610" y="86034"/>
                    <a:pt x="194235" y="86034"/>
                  </a:cubicBezTo>
                  <a:cubicBezTo>
                    <a:pt x="194394" y="86034"/>
                    <a:pt x="199212" y="83270"/>
                    <a:pt x="208709" y="77741"/>
                  </a:cubicBezTo>
                  <a:cubicBezTo>
                    <a:pt x="209018" y="77508"/>
                    <a:pt x="209176" y="77237"/>
                    <a:pt x="209176" y="76929"/>
                  </a:cubicBezTo>
                  <a:cubicBezTo>
                    <a:pt x="209176" y="74977"/>
                    <a:pt x="207197" y="69608"/>
                    <a:pt x="203228" y="60821"/>
                  </a:cubicBezTo>
                  <a:cubicBezTo>
                    <a:pt x="204629" y="58869"/>
                    <a:pt x="205796" y="56852"/>
                    <a:pt x="206730" y="54751"/>
                  </a:cubicBezTo>
                  <a:cubicBezTo>
                    <a:pt x="218318" y="53583"/>
                    <a:pt x="224117" y="52369"/>
                    <a:pt x="224117" y="51127"/>
                  </a:cubicBezTo>
                  <a:lnTo>
                    <a:pt x="224117" y="34786"/>
                  </a:lnTo>
                  <a:cubicBezTo>
                    <a:pt x="224117" y="33544"/>
                    <a:pt x="218318" y="32339"/>
                    <a:pt x="206730" y="31172"/>
                  </a:cubicBezTo>
                  <a:cubicBezTo>
                    <a:pt x="205712" y="28912"/>
                    <a:pt x="204545" y="26885"/>
                    <a:pt x="203228" y="25102"/>
                  </a:cubicBezTo>
                  <a:cubicBezTo>
                    <a:pt x="207197" y="16305"/>
                    <a:pt x="209176" y="10936"/>
                    <a:pt x="209176" y="8993"/>
                  </a:cubicBezTo>
                  <a:cubicBezTo>
                    <a:pt x="209176" y="8676"/>
                    <a:pt x="209018" y="8405"/>
                    <a:pt x="208709" y="8172"/>
                  </a:cubicBezTo>
                  <a:cubicBezTo>
                    <a:pt x="199371" y="2727"/>
                    <a:pt x="194543" y="1"/>
                    <a:pt x="194235" y="1"/>
                  </a:cubicBezTo>
                  <a:lnTo>
                    <a:pt x="193535" y="234"/>
                  </a:lnTo>
                  <a:cubicBezTo>
                    <a:pt x="190341" y="3428"/>
                    <a:pt x="186765" y="7779"/>
                    <a:pt x="182796" y="13308"/>
                  </a:cubicBezTo>
                  <a:cubicBezTo>
                    <a:pt x="181236" y="13149"/>
                    <a:pt x="180069" y="13074"/>
                    <a:pt x="179294" y="13074"/>
                  </a:cubicBezTo>
                  <a:cubicBezTo>
                    <a:pt x="178519" y="13074"/>
                    <a:pt x="177352" y="13149"/>
                    <a:pt x="175792" y="13308"/>
                  </a:cubicBezTo>
                  <a:cubicBezTo>
                    <a:pt x="174700" y="11673"/>
                    <a:pt x="172683" y="9049"/>
                    <a:pt x="169722" y="5426"/>
                  </a:cubicBezTo>
                  <a:cubicBezTo>
                    <a:pt x="166762" y="1812"/>
                    <a:pt x="164979" y="1"/>
                    <a:pt x="164353" y="1"/>
                  </a:cubicBezTo>
                  <a:close/>
                  <a:moveTo>
                    <a:pt x="74706" y="72839"/>
                  </a:moveTo>
                  <a:cubicBezTo>
                    <a:pt x="82952" y="72839"/>
                    <a:pt x="90002" y="75762"/>
                    <a:pt x="95839" y="81598"/>
                  </a:cubicBezTo>
                  <a:cubicBezTo>
                    <a:pt x="101675" y="87435"/>
                    <a:pt x="104588" y="94476"/>
                    <a:pt x="104588" y="102721"/>
                  </a:cubicBezTo>
                  <a:cubicBezTo>
                    <a:pt x="104588" y="110967"/>
                    <a:pt x="101675" y="118017"/>
                    <a:pt x="95839" y="123854"/>
                  </a:cubicBezTo>
                  <a:cubicBezTo>
                    <a:pt x="90002" y="129690"/>
                    <a:pt x="82952" y="132604"/>
                    <a:pt x="74706" y="132604"/>
                  </a:cubicBezTo>
                  <a:cubicBezTo>
                    <a:pt x="66461" y="132604"/>
                    <a:pt x="59420" y="129690"/>
                    <a:pt x="53583" y="123854"/>
                  </a:cubicBezTo>
                  <a:cubicBezTo>
                    <a:pt x="47747" y="118017"/>
                    <a:pt x="44824" y="110967"/>
                    <a:pt x="44824" y="102721"/>
                  </a:cubicBezTo>
                  <a:cubicBezTo>
                    <a:pt x="44824" y="94476"/>
                    <a:pt x="47747" y="87435"/>
                    <a:pt x="53583" y="81598"/>
                  </a:cubicBezTo>
                  <a:cubicBezTo>
                    <a:pt x="59420" y="75762"/>
                    <a:pt x="66461" y="72839"/>
                    <a:pt x="74706" y="72839"/>
                  </a:cubicBezTo>
                  <a:close/>
                  <a:moveTo>
                    <a:pt x="63855" y="28015"/>
                  </a:moveTo>
                  <a:cubicBezTo>
                    <a:pt x="62062" y="28015"/>
                    <a:pt x="60895" y="28949"/>
                    <a:pt x="60353" y="30817"/>
                  </a:cubicBezTo>
                  <a:cubicBezTo>
                    <a:pt x="59420" y="34393"/>
                    <a:pt x="58523" y="40389"/>
                    <a:pt x="57664" y="48793"/>
                  </a:cubicBezTo>
                  <a:cubicBezTo>
                    <a:pt x="54321" y="49886"/>
                    <a:pt x="51323" y="51127"/>
                    <a:pt x="48681" y="52528"/>
                  </a:cubicBezTo>
                  <a:lnTo>
                    <a:pt x="35252" y="42023"/>
                  </a:lnTo>
                  <a:cubicBezTo>
                    <a:pt x="34477" y="41481"/>
                    <a:pt x="33655" y="41210"/>
                    <a:pt x="32806" y="41210"/>
                  </a:cubicBezTo>
                  <a:cubicBezTo>
                    <a:pt x="31321" y="41210"/>
                    <a:pt x="28249" y="43498"/>
                    <a:pt x="23580" y="48093"/>
                  </a:cubicBezTo>
                  <a:cubicBezTo>
                    <a:pt x="18910" y="52687"/>
                    <a:pt x="15717" y="56151"/>
                    <a:pt x="14008" y="58486"/>
                  </a:cubicBezTo>
                  <a:cubicBezTo>
                    <a:pt x="13466" y="59102"/>
                    <a:pt x="13195" y="59887"/>
                    <a:pt x="13195" y="60821"/>
                  </a:cubicBezTo>
                  <a:cubicBezTo>
                    <a:pt x="13195" y="61521"/>
                    <a:pt x="13466" y="62296"/>
                    <a:pt x="14008" y="63155"/>
                  </a:cubicBezTo>
                  <a:cubicBezTo>
                    <a:pt x="18369" y="68366"/>
                    <a:pt x="21871" y="72839"/>
                    <a:pt x="24513" y="76574"/>
                  </a:cubicBezTo>
                  <a:cubicBezTo>
                    <a:pt x="22879" y="79768"/>
                    <a:pt x="21637" y="82719"/>
                    <a:pt x="20778" y="85446"/>
                  </a:cubicBezTo>
                  <a:lnTo>
                    <a:pt x="2690" y="88247"/>
                  </a:lnTo>
                  <a:cubicBezTo>
                    <a:pt x="1990" y="88322"/>
                    <a:pt x="1364" y="88733"/>
                    <a:pt x="822" y="89470"/>
                  </a:cubicBezTo>
                  <a:cubicBezTo>
                    <a:pt x="271" y="90208"/>
                    <a:pt x="1" y="90974"/>
                    <a:pt x="1" y="91749"/>
                  </a:cubicBezTo>
                  <a:lnTo>
                    <a:pt x="1" y="113348"/>
                  </a:lnTo>
                  <a:cubicBezTo>
                    <a:pt x="1" y="114198"/>
                    <a:pt x="271" y="114954"/>
                    <a:pt x="822" y="115617"/>
                  </a:cubicBezTo>
                  <a:cubicBezTo>
                    <a:pt x="1364" y="116280"/>
                    <a:pt x="2027" y="116654"/>
                    <a:pt x="2802" y="116729"/>
                  </a:cubicBezTo>
                  <a:lnTo>
                    <a:pt x="20545" y="119530"/>
                  </a:lnTo>
                  <a:cubicBezTo>
                    <a:pt x="21478" y="122490"/>
                    <a:pt x="22842" y="125675"/>
                    <a:pt x="24635" y="129102"/>
                  </a:cubicBezTo>
                  <a:cubicBezTo>
                    <a:pt x="23383" y="130811"/>
                    <a:pt x="21553" y="133192"/>
                    <a:pt x="19144" y="136227"/>
                  </a:cubicBezTo>
                  <a:cubicBezTo>
                    <a:pt x="16735" y="139262"/>
                    <a:pt x="15138" y="141316"/>
                    <a:pt x="14363" y="142409"/>
                  </a:cubicBezTo>
                  <a:cubicBezTo>
                    <a:pt x="13812" y="143184"/>
                    <a:pt x="13541" y="143931"/>
                    <a:pt x="13541" y="144631"/>
                  </a:cubicBezTo>
                  <a:cubicBezTo>
                    <a:pt x="13541" y="146732"/>
                    <a:pt x="19144" y="152952"/>
                    <a:pt x="30350" y="163308"/>
                  </a:cubicBezTo>
                  <a:cubicBezTo>
                    <a:pt x="31125" y="163924"/>
                    <a:pt x="31947" y="164242"/>
                    <a:pt x="32806" y="164242"/>
                  </a:cubicBezTo>
                  <a:cubicBezTo>
                    <a:pt x="33814" y="164242"/>
                    <a:pt x="34589" y="163961"/>
                    <a:pt x="35140" y="163420"/>
                  </a:cubicBezTo>
                  <a:lnTo>
                    <a:pt x="48914" y="153036"/>
                  </a:lnTo>
                  <a:cubicBezTo>
                    <a:pt x="52098" y="154670"/>
                    <a:pt x="55021" y="155874"/>
                    <a:pt x="57664" y="156650"/>
                  </a:cubicBezTo>
                  <a:lnTo>
                    <a:pt x="60353" y="174514"/>
                  </a:lnTo>
                  <a:cubicBezTo>
                    <a:pt x="60428" y="175289"/>
                    <a:pt x="60820" y="175970"/>
                    <a:pt x="61521" y="176549"/>
                  </a:cubicBezTo>
                  <a:cubicBezTo>
                    <a:pt x="62221" y="177138"/>
                    <a:pt x="62996" y="177427"/>
                    <a:pt x="63855" y="177427"/>
                  </a:cubicBezTo>
                  <a:lnTo>
                    <a:pt x="85567" y="177427"/>
                  </a:lnTo>
                  <a:cubicBezTo>
                    <a:pt x="87350" y="177427"/>
                    <a:pt x="88517" y="176493"/>
                    <a:pt x="89068" y="174626"/>
                  </a:cubicBezTo>
                  <a:cubicBezTo>
                    <a:pt x="90002" y="170965"/>
                    <a:pt x="90889" y="164942"/>
                    <a:pt x="91748" y="156537"/>
                  </a:cubicBezTo>
                  <a:cubicBezTo>
                    <a:pt x="94858" y="155604"/>
                    <a:pt x="97856" y="154390"/>
                    <a:pt x="100741" y="152914"/>
                  </a:cubicBezTo>
                  <a:lnTo>
                    <a:pt x="114160" y="163420"/>
                  </a:lnTo>
                  <a:cubicBezTo>
                    <a:pt x="114935" y="163961"/>
                    <a:pt x="115757" y="164242"/>
                    <a:pt x="116616" y="164242"/>
                  </a:cubicBezTo>
                  <a:cubicBezTo>
                    <a:pt x="118091" y="164242"/>
                    <a:pt x="121145" y="161926"/>
                    <a:pt x="125777" y="157294"/>
                  </a:cubicBezTo>
                  <a:cubicBezTo>
                    <a:pt x="130409" y="152662"/>
                    <a:pt x="133612" y="149179"/>
                    <a:pt x="135404" y="146844"/>
                  </a:cubicBezTo>
                  <a:cubicBezTo>
                    <a:pt x="135946" y="146303"/>
                    <a:pt x="136226" y="145565"/>
                    <a:pt x="136226" y="144631"/>
                  </a:cubicBezTo>
                  <a:cubicBezTo>
                    <a:pt x="136226" y="143931"/>
                    <a:pt x="135946" y="143146"/>
                    <a:pt x="135404" y="142297"/>
                  </a:cubicBezTo>
                  <a:cubicBezTo>
                    <a:pt x="131044" y="137077"/>
                    <a:pt x="127542" y="132604"/>
                    <a:pt x="124899" y="128868"/>
                  </a:cubicBezTo>
                  <a:cubicBezTo>
                    <a:pt x="126533" y="125675"/>
                    <a:pt x="127775" y="122724"/>
                    <a:pt x="128634" y="119997"/>
                  </a:cubicBezTo>
                  <a:lnTo>
                    <a:pt x="146732" y="117196"/>
                  </a:lnTo>
                  <a:cubicBezTo>
                    <a:pt x="147432" y="117121"/>
                    <a:pt x="148048" y="116710"/>
                    <a:pt x="148599" y="115972"/>
                  </a:cubicBezTo>
                  <a:cubicBezTo>
                    <a:pt x="149141" y="115234"/>
                    <a:pt x="149412" y="114469"/>
                    <a:pt x="149412" y="113694"/>
                  </a:cubicBezTo>
                  <a:lnTo>
                    <a:pt x="149412" y="92104"/>
                  </a:lnTo>
                  <a:cubicBezTo>
                    <a:pt x="149412" y="91245"/>
                    <a:pt x="149141" y="90488"/>
                    <a:pt x="148599" y="89825"/>
                  </a:cubicBezTo>
                  <a:cubicBezTo>
                    <a:pt x="148048" y="89162"/>
                    <a:pt x="147385" y="88751"/>
                    <a:pt x="146610" y="88602"/>
                  </a:cubicBezTo>
                  <a:lnTo>
                    <a:pt x="128868" y="85912"/>
                  </a:lnTo>
                  <a:cubicBezTo>
                    <a:pt x="128009" y="83270"/>
                    <a:pt x="126692" y="80076"/>
                    <a:pt x="124899" y="76341"/>
                  </a:cubicBezTo>
                  <a:cubicBezTo>
                    <a:pt x="126066" y="74632"/>
                    <a:pt x="127822" y="72297"/>
                    <a:pt x="130156" y="69337"/>
                  </a:cubicBezTo>
                  <a:cubicBezTo>
                    <a:pt x="132491" y="66377"/>
                    <a:pt x="134125" y="64276"/>
                    <a:pt x="135059" y="63034"/>
                  </a:cubicBezTo>
                  <a:cubicBezTo>
                    <a:pt x="135601" y="62175"/>
                    <a:pt x="135871" y="61437"/>
                    <a:pt x="135871" y="60821"/>
                  </a:cubicBezTo>
                  <a:cubicBezTo>
                    <a:pt x="135871" y="58719"/>
                    <a:pt x="130268" y="52491"/>
                    <a:pt x="119063" y="42144"/>
                  </a:cubicBezTo>
                  <a:cubicBezTo>
                    <a:pt x="118288" y="41518"/>
                    <a:pt x="117466" y="41210"/>
                    <a:pt x="116616" y="41210"/>
                  </a:cubicBezTo>
                  <a:cubicBezTo>
                    <a:pt x="115682" y="41210"/>
                    <a:pt x="114898" y="41481"/>
                    <a:pt x="114281" y="42023"/>
                  </a:cubicBezTo>
                  <a:lnTo>
                    <a:pt x="100508" y="52416"/>
                  </a:lnTo>
                  <a:cubicBezTo>
                    <a:pt x="97314" y="50782"/>
                    <a:pt x="94391" y="49568"/>
                    <a:pt x="91748" y="48793"/>
                  </a:cubicBezTo>
                  <a:lnTo>
                    <a:pt x="89068" y="30938"/>
                  </a:lnTo>
                  <a:cubicBezTo>
                    <a:pt x="88984" y="30154"/>
                    <a:pt x="88601" y="29472"/>
                    <a:pt x="87901" y="28893"/>
                  </a:cubicBezTo>
                  <a:cubicBezTo>
                    <a:pt x="87201" y="28305"/>
                    <a:pt x="86416" y="28015"/>
                    <a:pt x="85567" y="28015"/>
                  </a:cubicBezTo>
                  <a:close/>
                  <a:moveTo>
                    <a:pt x="179294" y="147545"/>
                  </a:moveTo>
                  <a:cubicBezTo>
                    <a:pt x="183337" y="147545"/>
                    <a:pt x="186839" y="149020"/>
                    <a:pt x="189800" y="151980"/>
                  </a:cubicBezTo>
                  <a:cubicBezTo>
                    <a:pt x="192760" y="154941"/>
                    <a:pt x="194235" y="158442"/>
                    <a:pt x="194235" y="162486"/>
                  </a:cubicBezTo>
                  <a:cubicBezTo>
                    <a:pt x="194235" y="166613"/>
                    <a:pt x="192778" y="170134"/>
                    <a:pt x="189856" y="173047"/>
                  </a:cubicBezTo>
                  <a:cubicBezTo>
                    <a:pt x="186942" y="175970"/>
                    <a:pt x="183422" y="177427"/>
                    <a:pt x="179294" y="177427"/>
                  </a:cubicBezTo>
                  <a:cubicBezTo>
                    <a:pt x="175167" y="177427"/>
                    <a:pt x="171646" y="175970"/>
                    <a:pt x="168733" y="173047"/>
                  </a:cubicBezTo>
                  <a:cubicBezTo>
                    <a:pt x="165810" y="170134"/>
                    <a:pt x="164353" y="166613"/>
                    <a:pt x="164353" y="162486"/>
                  </a:cubicBezTo>
                  <a:cubicBezTo>
                    <a:pt x="164353" y="158442"/>
                    <a:pt x="165828" y="154941"/>
                    <a:pt x="168789" y="151980"/>
                  </a:cubicBezTo>
                  <a:cubicBezTo>
                    <a:pt x="171749" y="149020"/>
                    <a:pt x="175251" y="147545"/>
                    <a:pt x="179294" y="147545"/>
                  </a:cubicBezTo>
                  <a:close/>
                  <a:moveTo>
                    <a:pt x="164353" y="119530"/>
                  </a:moveTo>
                  <a:cubicBezTo>
                    <a:pt x="164194" y="119530"/>
                    <a:pt x="163027" y="120156"/>
                    <a:pt x="160851" y="121398"/>
                  </a:cubicBezTo>
                  <a:cubicBezTo>
                    <a:pt x="158675" y="122640"/>
                    <a:pt x="156378" y="123966"/>
                    <a:pt x="153969" y="125366"/>
                  </a:cubicBezTo>
                  <a:cubicBezTo>
                    <a:pt x="151550" y="126767"/>
                    <a:pt x="150187" y="127542"/>
                    <a:pt x="149879" y="127701"/>
                  </a:cubicBezTo>
                  <a:cubicBezTo>
                    <a:pt x="149571" y="127934"/>
                    <a:pt x="149412" y="128205"/>
                    <a:pt x="149412" y="128523"/>
                  </a:cubicBezTo>
                  <a:cubicBezTo>
                    <a:pt x="149412" y="130465"/>
                    <a:pt x="151401" y="135835"/>
                    <a:pt x="155370" y="144631"/>
                  </a:cubicBezTo>
                  <a:cubicBezTo>
                    <a:pt x="154044" y="146415"/>
                    <a:pt x="152876" y="148441"/>
                    <a:pt x="151868" y="150701"/>
                  </a:cubicBezTo>
                  <a:cubicBezTo>
                    <a:pt x="140270" y="151868"/>
                    <a:pt x="134471" y="153073"/>
                    <a:pt x="134471" y="154315"/>
                  </a:cubicBezTo>
                  <a:lnTo>
                    <a:pt x="134471" y="170657"/>
                  </a:lnTo>
                  <a:cubicBezTo>
                    <a:pt x="134471" y="171899"/>
                    <a:pt x="140270" y="173113"/>
                    <a:pt x="151868" y="174280"/>
                  </a:cubicBezTo>
                  <a:cubicBezTo>
                    <a:pt x="152802" y="176381"/>
                    <a:pt x="153969" y="178398"/>
                    <a:pt x="155370" y="180350"/>
                  </a:cubicBezTo>
                  <a:cubicBezTo>
                    <a:pt x="151401" y="189137"/>
                    <a:pt x="149412" y="194507"/>
                    <a:pt x="149412" y="196458"/>
                  </a:cubicBezTo>
                  <a:cubicBezTo>
                    <a:pt x="149412" y="196767"/>
                    <a:pt x="149571" y="197037"/>
                    <a:pt x="149879" y="197271"/>
                  </a:cubicBezTo>
                  <a:cubicBezTo>
                    <a:pt x="159376" y="202799"/>
                    <a:pt x="164194" y="205563"/>
                    <a:pt x="164353" y="205563"/>
                  </a:cubicBezTo>
                  <a:cubicBezTo>
                    <a:pt x="164979" y="205563"/>
                    <a:pt x="166762" y="203733"/>
                    <a:pt x="169722" y="200072"/>
                  </a:cubicBezTo>
                  <a:cubicBezTo>
                    <a:pt x="172683" y="196412"/>
                    <a:pt x="174700" y="193769"/>
                    <a:pt x="175792" y="192135"/>
                  </a:cubicBezTo>
                  <a:cubicBezTo>
                    <a:pt x="177352" y="192294"/>
                    <a:pt x="178519" y="192368"/>
                    <a:pt x="179294" y="192368"/>
                  </a:cubicBezTo>
                  <a:cubicBezTo>
                    <a:pt x="180069" y="192368"/>
                    <a:pt x="181236" y="192294"/>
                    <a:pt x="182796" y="192135"/>
                  </a:cubicBezTo>
                  <a:cubicBezTo>
                    <a:pt x="183888" y="193769"/>
                    <a:pt x="185905" y="196412"/>
                    <a:pt x="188866" y="200072"/>
                  </a:cubicBezTo>
                  <a:cubicBezTo>
                    <a:pt x="191826" y="203733"/>
                    <a:pt x="193610" y="205563"/>
                    <a:pt x="194235" y="205563"/>
                  </a:cubicBezTo>
                  <a:cubicBezTo>
                    <a:pt x="194394" y="205563"/>
                    <a:pt x="199212" y="202799"/>
                    <a:pt x="208709" y="197271"/>
                  </a:cubicBezTo>
                  <a:cubicBezTo>
                    <a:pt x="209018" y="197037"/>
                    <a:pt x="209176" y="196767"/>
                    <a:pt x="209176" y="196458"/>
                  </a:cubicBezTo>
                  <a:cubicBezTo>
                    <a:pt x="209176" y="194507"/>
                    <a:pt x="207197" y="189137"/>
                    <a:pt x="203228" y="180350"/>
                  </a:cubicBezTo>
                  <a:cubicBezTo>
                    <a:pt x="204629" y="178398"/>
                    <a:pt x="205796" y="176381"/>
                    <a:pt x="206730" y="174280"/>
                  </a:cubicBezTo>
                  <a:cubicBezTo>
                    <a:pt x="218318" y="173113"/>
                    <a:pt x="224117" y="171899"/>
                    <a:pt x="224117" y="170657"/>
                  </a:cubicBezTo>
                  <a:lnTo>
                    <a:pt x="224117" y="154315"/>
                  </a:lnTo>
                  <a:cubicBezTo>
                    <a:pt x="224117" y="153073"/>
                    <a:pt x="218318" y="151868"/>
                    <a:pt x="206730" y="150701"/>
                  </a:cubicBezTo>
                  <a:cubicBezTo>
                    <a:pt x="205712" y="148441"/>
                    <a:pt x="204545" y="146415"/>
                    <a:pt x="203228" y="144631"/>
                  </a:cubicBezTo>
                  <a:cubicBezTo>
                    <a:pt x="207197" y="135835"/>
                    <a:pt x="209176" y="130465"/>
                    <a:pt x="209176" y="128523"/>
                  </a:cubicBezTo>
                  <a:cubicBezTo>
                    <a:pt x="209176" y="128205"/>
                    <a:pt x="209018" y="127934"/>
                    <a:pt x="208709" y="127701"/>
                  </a:cubicBezTo>
                  <a:cubicBezTo>
                    <a:pt x="199371" y="122257"/>
                    <a:pt x="194543" y="119530"/>
                    <a:pt x="194235" y="119530"/>
                  </a:cubicBezTo>
                  <a:lnTo>
                    <a:pt x="193535" y="119764"/>
                  </a:lnTo>
                  <a:cubicBezTo>
                    <a:pt x="190341" y="122957"/>
                    <a:pt x="186765" y="127309"/>
                    <a:pt x="182796" y="132837"/>
                  </a:cubicBezTo>
                  <a:cubicBezTo>
                    <a:pt x="181236" y="132678"/>
                    <a:pt x="180069" y="132604"/>
                    <a:pt x="179294" y="132604"/>
                  </a:cubicBezTo>
                  <a:cubicBezTo>
                    <a:pt x="178519" y="132604"/>
                    <a:pt x="177352" y="132678"/>
                    <a:pt x="175792" y="132837"/>
                  </a:cubicBezTo>
                  <a:cubicBezTo>
                    <a:pt x="174700" y="131203"/>
                    <a:pt x="172683" y="128579"/>
                    <a:pt x="169722" y="124956"/>
                  </a:cubicBezTo>
                  <a:cubicBezTo>
                    <a:pt x="166762" y="121342"/>
                    <a:pt x="164979" y="119530"/>
                    <a:pt x="164353" y="1195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"/>
            <p:cNvSpPr/>
            <p:nvPr/>
          </p:nvSpPr>
          <p:spPr>
            <a:xfrm>
              <a:off x="7045920" y="8025120"/>
              <a:ext cx="749880" cy="417960"/>
            </a:xfrm>
            <a:custGeom>
              <a:avLst/>
              <a:gdLst/>
              <a:ahLst/>
              <a:cxnLst/>
              <a:rect l="l" t="t" r="r" b="b"/>
              <a:pathLst>
                <a:path w="239058" h="179295" extrusionOk="0">
                  <a:moveTo>
                    <a:pt x="169610" y="14941"/>
                  </a:moveTo>
                  <a:cubicBezTo>
                    <a:pt x="167976" y="14941"/>
                    <a:pt x="166827" y="15698"/>
                    <a:pt x="166164" y="17220"/>
                  </a:cubicBezTo>
                  <a:cubicBezTo>
                    <a:pt x="165501" y="18733"/>
                    <a:pt x="165790" y="20115"/>
                    <a:pt x="167042" y="21366"/>
                  </a:cubicBezTo>
                  <a:lnTo>
                    <a:pt x="181161" y="35485"/>
                  </a:lnTo>
                  <a:lnTo>
                    <a:pt x="127000" y="89647"/>
                  </a:lnTo>
                  <a:lnTo>
                    <a:pt x="99807" y="62454"/>
                  </a:lnTo>
                  <a:cubicBezTo>
                    <a:pt x="99022" y="61670"/>
                    <a:pt x="98126" y="61287"/>
                    <a:pt x="97117" y="61287"/>
                  </a:cubicBezTo>
                  <a:cubicBezTo>
                    <a:pt x="96109" y="61287"/>
                    <a:pt x="95212" y="61670"/>
                    <a:pt x="94437" y="62454"/>
                  </a:cubicBezTo>
                  <a:lnTo>
                    <a:pt x="26147" y="130735"/>
                  </a:lnTo>
                  <a:lnTo>
                    <a:pt x="48559" y="153147"/>
                  </a:lnTo>
                  <a:lnTo>
                    <a:pt x="97117" y="104588"/>
                  </a:lnTo>
                  <a:lnTo>
                    <a:pt x="124319" y="131791"/>
                  </a:lnTo>
                  <a:cubicBezTo>
                    <a:pt x="125095" y="132566"/>
                    <a:pt x="125991" y="132958"/>
                    <a:pt x="127000" y="132958"/>
                  </a:cubicBezTo>
                  <a:cubicBezTo>
                    <a:pt x="128008" y="132958"/>
                    <a:pt x="128905" y="132566"/>
                    <a:pt x="129689" y="131791"/>
                  </a:cubicBezTo>
                  <a:lnTo>
                    <a:pt x="203573" y="57897"/>
                  </a:lnTo>
                  <a:lnTo>
                    <a:pt x="217702" y="72026"/>
                  </a:lnTo>
                  <a:cubicBezTo>
                    <a:pt x="218511" y="72836"/>
                    <a:pt x="219380" y="73241"/>
                    <a:pt x="220307" y="73241"/>
                  </a:cubicBezTo>
                  <a:cubicBezTo>
                    <a:pt x="220801" y="73241"/>
                    <a:pt x="221312" y="73125"/>
                    <a:pt x="221838" y="72894"/>
                  </a:cubicBezTo>
                  <a:cubicBezTo>
                    <a:pt x="223360" y="72231"/>
                    <a:pt x="224117" y="71092"/>
                    <a:pt x="224117" y="69458"/>
                  </a:cubicBezTo>
                  <a:lnTo>
                    <a:pt x="224117" y="18677"/>
                  </a:lnTo>
                  <a:cubicBezTo>
                    <a:pt x="224117" y="17584"/>
                    <a:pt x="223771" y="16697"/>
                    <a:pt x="223071" y="15997"/>
                  </a:cubicBezTo>
                  <a:cubicBezTo>
                    <a:pt x="222371" y="15296"/>
                    <a:pt x="221474" y="14941"/>
                    <a:pt x="220382" y="14941"/>
                  </a:cubicBezTo>
                  <a:close/>
                  <a:moveTo>
                    <a:pt x="0" y="0"/>
                  </a:moveTo>
                  <a:lnTo>
                    <a:pt x="0" y="179294"/>
                  </a:lnTo>
                  <a:lnTo>
                    <a:pt x="239058" y="179294"/>
                  </a:lnTo>
                  <a:lnTo>
                    <a:pt x="239058" y="164353"/>
                  </a:lnTo>
                  <a:lnTo>
                    <a:pt x="14941" y="164353"/>
                  </a:lnTo>
                  <a:lnTo>
                    <a:pt x="1494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"/>
            <p:cNvSpPr/>
            <p:nvPr/>
          </p:nvSpPr>
          <p:spPr>
            <a:xfrm>
              <a:off x="4399560" y="2528280"/>
              <a:ext cx="750240" cy="511560"/>
            </a:xfrm>
            <a:custGeom>
              <a:avLst/>
              <a:gdLst/>
              <a:ahLst/>
              <a:cxnLst/>
              <a:rect l="l" t="t" r="r" b="b"/>
              <a:pathLst>
                <a:path w="209177" h="164354" extrusionOk="0">
                  <a:moveTo>
                    <a:pt x="134470" y="14941"/>
                  </a:moveTo>
                  <a:lnTo>
                    <a:pt x="134470" y="29883"/>
                  </a:lnTo>
                  <a:lnTo>
                    <a:pt x="14941" y="29883"/>
                  </a:lnTo>
                  <a:lnTo>
                    <a:pt x="14941" y="14941"/>
                  </a:lnTo>
                  <a:close/>
                  <a:moveTo>
                    <a:pt x="186764" y="11206"/>
                  </a:moveTo>
                  <a:cubicBezTo>
                    <a:pt x="189874" y="11206"/>
                    <a:pt x="192526" y="12299"/>
                    <a:pt x="194702" y="14474"/>
                  </a:cubicBezTo>
                  <a:cubicBezTo>
                    <a:pt x="196878" y="16650"/>
                    <a:pt x="197970" y="19302"/>
                    <a:pt x="197970" y="22412"/>
                  </a:cubicBezTo>
                  <a:cubicBezTo>
                    <a:pt x="197970" y="25522"/>
                    <a:pt x="196878" y="28174"/>
                    <a:pt x="194702" y="30349"/>
                  </a:cubicBezTo>
                  <a:cubicBezTo>
                    <a:pt x="192526" y="32525"/>
                    <a:pt x="189874" y="33618"/>
                    <a:pt x="186764" y="33618"/>
                  </a:cubicBezTo>
                  <a:cubicBezTo>
                    <a:pt x="183655" y="33618"/>
                    <a:pt x="181003" y="32525"/>
                    <a:pt x="178827" y="30349"/>
                  </a:cubicBezTo>
                  <a:cubicBezTo>
                    <a:pt x="176651" y="28174"/>
                    <a:pt x="175559" y="25522"/>
                    <a:pt x="175559" y="22412"/>
                  </a:cubicBezTo>
                  <a:cubicBezTo>
                    <a:pt x="175559" y="19302"/>
                    <a:pt x="176651" y="16650"/>
                    <a:pt x="178827" y="14474"/>
                  </a:cubicBezTo>
                  <a:cubicBezTo>
                    <a:pt x="181003" y="12299"/>
                    <a:pt x="183655" y="11206"/>
                    <a:pt x="186764" y="11206"/>
                  </a:cubicBezTo>
                  <a:close/>
                  <a:moveTo>
                    <a:pt x="0" y="0"/>
                  </a:moveTo>
                  <a:lnTo>
                    <a:pt x="0" y="44824"/>
                  </a:lnTo>
                  <a:lnTo>
                    <a:pt x="209176" y="44824"/>
                  </a:lnTo>
                  <a:lnTo>
                    <a:pt x="209176" y="0"/>
                  </a:lnTo>
                  <a:close/>
                  <a:moveTo>
                    <a:pt x="134470" y="74706"/>
                  </a:moveTo>
                  <a:lnTo>
                    <a:pt x="134470" y="89647"/>
                  </a:lnTo>
                  <a:lnTo>
                    <a:pt x="14941" y="89647"/>
                  </a:lnTo>
                  <a:lnTo>
                    <a:pt x="14941" y="74706"/>
                  </a:lnTo>
                  <a:close/>
                  <a:moveTo>
                    <a:pt x="186764" y="70971"/>
                  </a:moveTo>
                  <a:cubicBezTo>
                    <a:pt x="189874" y="70971"/>
                    <a:pt x="192526" y="72063"/>
                    <a:pt x="194702" y="74239"/>
                  </a:cubicBezTo>
                  <a:cubicBezTo>
                    <a:pt x="196878" y="76415"/>
                    <a:pt x="197970" y="79067"/>
                    <a:pt x="197970" y="82177"/>
                  </a:cubicBezTo>
                  <a:cubicBezTo>
                    <a:pt x="197970" y="85286"/>
                    <a:pt x="196878" y="87938"/>
                    <a:pt x="194702" y="90114"/>
                  </a:cubicBezTo>
                  <a:cubicBezTo>
                    <a:pt x="192526" y="92290"/>
                    <a:pt x="189874" y="93383"/>
                    <a:pt x="186764" y="93383"/>
                  </a:cubicBezTo>
                  <a:cubicBezTo>
                    <a:pt x="183655" y="93383"/>
                    <a:pt x="181003" y="92290"/>
                    <a:pt x="178827" y="90114"/>
                  </a:cubicBezTo>
                  <a:cubicBezTo>
                    <a:pt x="176651" y="87938"/>
                    <a:pt x="175559" y="85286"/>
                    <a:pt x="175559" y="82177"/>
                  </a:cubicBezTo>
                  <a:cubicBezTo>
                    <a:pt x="175559" y="79067"/>
                    <a:pt x="176651" y="76415"/>
                    <a:pt x="178827" y="74239"/>
                  </a:cubicBezTo>
                  <a:cubicBezTo>
                    <a:pt x="181003" y="72063"/>
                    <a:pt x="183655" y="70971"/>
                    <a:pt x="186764" y="70971"/>
                  </a:cubicBezTo>
                  <a:close/>
                  <a:moveTo>
                    <a:pt x="0" y="59765"/>
                  </a:moveTo>
                  <a:lnTo>
                    <a:pt x="0" y="104588"/>
                  </a:lnTo>
                  <a:lnTo>
                    <a:pt x="209176" y="104588"/>
                  </a:lnTo>
                  <a:lnTo>
                    <a:pt x="209176" y="59765"/>
                  </a:lnTo>
                  <a:close/>
                  <a:moveTo>
                    <a:pt x="134470" y="134471"/>
                  </a:moveTo>
                  <a:lnTo>
                    <a:pt x="134470" y="149412"/>
                  </a:lnTo>
                  <a:lnTo>
                    <a:pt x="14941" y="149412"/>
                  </a:lnTo>
                  <a:lnTo>
                    <a:pt x="14941" y="134471"/>
                  </a:lnTo>
                  <a:close/>
                  <a:moveTo>
                    <a:pt x="186764" y="130735"/>
                  </a:moveTo>
                  <a:cubicBezTo>
                    <a:pt x="189874" y="130735"/>
                    <a:pt x="192526" y="131828"/>
                    <a:pt x="194702" y="134004"/>
                  </a:cubicBezTo>
                  <a:cubicBezTo>
                    <a:pt x="196878" y="136180"/>
                    <a:pt x="197970" y="138832"/>
                    <a:pt x="197970" y="141941"/>
                  </a:cubicBezTo>
                  <a:cubicBezTo>
                    <a:pt x="197970" y="145051"/>
                    <a:pt x="196878" y="147703"/>
                    <a:pt x="194702" y="149879"/>
                  </a:cubicBezTo>
                  <a:cubicBezTo>
                    <a:pt x="192526" y="152055"/>
                    <a:pt x="189874" y="153147"/>
                    <a:pt x="186764" y="153147"/>
                  </a:cubicBezTo>
                  <a:cubicBezTo>
                    <a:pt x="183655" y="153147"/>
                    <a:pt x="181003" y="152055"/>
                    <a:pt x="178827" y="149879"/>
                  </a:cubicBezTo>
                  <a:cubicBezTo>
                    <a:pt x="176651" y="147703"/>
                    <a:pt x="175559" y="145051"/>
                    <a:pt x="175559" y="141941"/>
                  </a:cubicBezTo>
                  <a:cubicBezTo>
                    <a:pt x="175559" y="138832"/>
                    <a:pt x="176651" y="136180"/>
                    <a:pt x="178827" y="134004"/>
                  </a:cubicBezTo>
                  <a:cubicBezTo>
                    <a:pt x="181003" y="131828"/>
                    <a:pt x="183655" y="130735"/>
                    <a:pt x="186764" y="130735"/>
                  </a:cubicBezTo>
                  <a:close/>
                  <a:moveTo>
                    <a:pt x="0" y="119530"/>
                  </a:moveTo>
                  <a:lnTo>
                    <a:pt x="0" y="164353"/>
                  </a:lnTo>
                  <a:lnTo>
                    <a:pt x="209176" y="164353"/>
                  </a:lnTo>
                  <a:lnTo>
                    <a:pt x="209176" y="1195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"/>
            <p:cNvSpPr/>
            <p:nvPr/>
          </p:nvSpPr>
          <p:spPr>
            <a:xfrm>
              <a:off x="4494240" y="3320280"/>
              <a:ext cx="561240" cy="360000"/>
            </a:xfrm>
            <a:custGeom>
              <a:avLst/>
              <a:gdLst/>
              <a:ahLst/>
              <a:cxnLst/>
              <a:rect l="l" t="t" r="r" b="b"/>
              <a:pathLst>
                <a:path w="194236" h="179295" extrusionOk="0">
                  <a:moveTo>
                    <a:pt x="82177" y="0"/>
                  </a:moveTo>
                  <a:cubicBezTo>
                    <a:pt x="80151" y="0"/>
                    <a:pt x="78404" y="738"/>
                    <a:pt x="76929" y="2223"/>
                  </a:cubicBezTo>
                  <a:cubicBezTo>
                    <a:pt x="75444" y="3698"/>
                    <a:pt x="74706" y="5444"/>
                    <a:pt x="74706" y="7471"/>
                  </a:cubicBezTo>
                  <a:lnTo>
                    <a:pt x="74706" y="59765"/>
                  </a:lnTo>
                  <a:lnTo>
                    <a:pt x="44824" y="59765"/>
                  </a:lnTo>
                  <a:cubicBezTo>
                    <a:pt x="41556" y="59765"/>
                    <a:pt x="39258" y="61287"/>
                    <a:pt x="37942" y="64322"/>
                  </a:cubicBezTo>
                  <a:cubicBezTo>
                    <a:pt x="36616" y="67506"/>
                    <a:pt x="37157" y="70233"/>
                    <a:pt x="39576" y="72493"/>
                  </a:cubicBezTo>
                  <a:lnTo>
                    <a:pt x="91870" y="124787"/>
                  </a:lnTo>
                  <a:cubicBezTo>
                    <a:pt x="93271" y="126262"/>
                    <a:pt x="95017" y="127000"/>
                    <a:pt x="97118" y="127000"/>
                  </a:cubicBezTo>
                  <a:cubicBezTo>
                    <a:pt x="99219" y="127000"/>
                    <a:pt x="100975" y="126262"/>
                    <a:pt x="102375" y="124787"/>
                  </a:cubicBezTo>
                  <a:lnTo>
                    <a:pt x="154670" y="72493"/>
                  </a:lnTo>
                  <a:cubicBezTo>
                    <a:pt x="157079" y="70233"/>
                    <a:pt x="157620" y="67506"/>
                    <a:pt x="156304" y="64322"/>
                  </a:cubicBezTo>
                  <a:cubicBezTo>
                    <a:pt x="154978" y="61287"/>
                    <a:pt x="152680" y="59765"/>
                    <a:pt x="149412" y="59765"/>
                  </a:cubicBezTo>
                  <a:lnTo>
                    <a:pt x="119530" y="59765"/>
                  </a:lnTo>
                  <a:lnTo>
                    <a:pt x="119530" y="7471"/>
                  </a:lnTo>
                  <a:cubicBezTo>
                    <a:pt x="119530" y="5444"/>
                    <a:pt x="118792" y="3698"/>
                    <a:pt x="117317" y="2223"/>
                  </a:cubicBezTo>
                  <a:cubicBezTo>
                    <a:pt x="115832" y="738"/>
                    <a:pt x="114086" y="0"/>
                    <a:pt x="112059" y="0"/>
                  </a:cubicBezTo>
                  <a:close/>
                  <a:moveTo>
                    <a:pt x="141942" y="149412"/>
                  </a:moveTo>
                  <a:cubicBezTo>
                    <a:pt x="143968" y="149412"/>
                    <a:pt x="145714" y="150149"/>
                    <a:pt x="147199" y="151634"/>
                  </a:cubicBezTo>
                  <a:cubicBezTo>
                    <a:pt x="148674" y="153110"/>
                    <a:pt x="149412" y="154856"/>
                    <a:pt x="149412" y="156882"/>
                  </a:cubicBezTo>
                  <a:cubicBezTo>
                    <a:pt x="149412" y="158909"/>
                    <a:pt x="148674" y="160655"/>
                    <a:pt x="147199" y="162140"/>
                  </a:cubicBezTo>
                  <a:cubicBezTo>
                    <a:pt x="145714" y="163615"/>
                    <a:pt x="143968" y="164353"/>
                    <a:pt x="141942" y="164353"/>
                  </a:cubicBezTo>
                  <a:cubicBezTo>
                    <a:pt x="139915" y="164353"/>
                    <a:pt x="138169" y="163615"/>
                    <a:pt x="136693" y="162140"/>
                  </a:cubicBezTo>
                  <a:cubicBezTo>
                    <a:pt x="135209" y="160655"/>
                    <a:pt x="134471" y="158909"/>
                    <a:pt x="134471" y="156882"/>
                  </a:cubicBezTo>
                  <a:cubicBezTo>
                    <a:pt x="134471" y="154856"/>
                    <a:pt x="135209" y="153110"/>
                    <a:pt x="136693" y="151634"/>
                  </a:cubicBezTo>
                  <a:cubicBezTo>
                    <a:pt x="138169" y="150149"/>
                    <a:pt x="139915" y="149412"/>
                    <a:pt x="141942" y="149412"/>
                  </a:cubicBezTo>
                  <a:close/>
                  <a:moveTo>
                    <a:pt x="171824" y="149412"/>
                  </a:moveTo>
                  <a:cubicBezTo>
                    <a:pt x="173850" y="149412"/>
                    <a:pt x="175596" y="150149"/>
                    <a:pt x="177081" y="151634"/>
                  </a:cubicBezTo>
                  <a:cubicBezTo>
                    <a:pt x="178557" y="153110"/>
                    <a:pt x="179294" y="154856"/>
                    <a:pt x="179294" y="156882"/>
                  </a:cubicBezTo>
                  <a:cubicBezTo>
                    <a:pt x="179294" y="158909"/>
                    <a:pt x="178557" y="160655"/>
                    <a:pt x="177081" y="162140"/>
                  </a:cubicBezTo>
                  <a:cubicBezTo>
                    <a:pt x="175596" y="163615"/>
                    <a:pt x="173850" y="164353"/>
                    <a:pt x="171824" y="164353"/>
                  </a:cubicBezTo>
                  <a:cubicBezTo>
                    <a:pt x="169797" y="164353"/>
                    <a:pt x="168051" y="163615"/>
                    <a:pt x="166576" y="162140"/>
                  </a:cubicBezTo>
                  <a:cubicBezTo>
                    <a:pt x="165091" y="160655"/>
                    <a:pt x="164353" y="158909"/>
                    <a:pt x="164353" y="156882"/>
                  </a:cubicBezTo>
                  <a:cubicBezTo>
                    <a:pt x="164353" y="154856"/>
                    <a:pt x="165091" y="153110"/>
                    <a:pt x="166576" y="151634"/>
                  </a:cubicBezTo>
                  <a:cubicBezTo>
                    <a:pt x="168051" y="150149"/>
                    <a:pt x="169797" y="149412"/>
                    <a:pt x="171824" y="149412"/>
                  </a:cubicBezTo>
                  <a:close/>
                  <a:moveTo>
                    <a:pt x="11206" y="119529"/>
                  </a:moveTo>
                  <a:cubicBezTo>
                    <a:pt x="8097" y="119529"/>
                    <a:pt x="5445" y="120622"/>
                    <a:pt x="3269" y="122798"/>
                  </a:cubicBezTo>
                  <a:cubicBezTo>
                    <a:pt x="1093" y="124974"/>
                    <a:pt x="1" y="127626"/>
                    <a:pt x="1" y="130735"/>
                  </a:cubicBezTo>
                  <a:lnTo>
                    <a:pt x="1" y="168088"/>
                  </a:lnTo>
                  <a:cubicBezTo>
                    <a:pt x="1" y="171198"/>
                    <a:pt x="1093" y="173850"/>
                    <a:pt x="3269" y="176026"/>
                  </a:cubicBezTo>
                  <a:cubicBezTo>
                    <a:pt x="5445" y="178202"/>
                    <a:pt x="8097" y="179294"/>
                    <a:pt x="11206" y="179294"/>
                  </a:cubicBezTo>
                  <a:lnTo>
                    <a:pt x="183030" y="179294"/>
                  </a:lnTo>
                  <a:cubicBezTo>
                    <a:pt x="186139" y="179294"/>
                    <a:pt x="188791" y="178202"/>
                    <a:pt x="190967" y="176026"/>
                  </a:cubicBezTo>
                  <a:cubicBezTo>
                    <a:pt x="193143" y="173850"/>
                    <a:pt x="194236" y="171198"/>
                    <a:pt x="194236" y="168088"/>
                  </a:cubicBezTo>
                  <a:lnTo>
                    <a:pt x="194236" y="130735"/>
                  </a:lnTo>
                  <a:cubicBezTo>
                    <a:pt x="194236" y="127626"/>
                    <a:pt x="193143" y="124974"/>
                    <a:pt x="190967" y="122798"/>
                  </a:cubicBezTo>
                  <a:cubicBezTo>
                    <a:pt x="188791" y="120622"/>
                    <a:pt x="186139" y="119529"/>
                    <a:pt x="183030" y="119529"/>
                  </a:cubicBezTo>
                  <a:lnTo>
                    <a:pt x="128868" y="119529"/>
                  </a:lnTo>
                  <a:lnTo>
                    <a:pt x="112993" y="135404"/>
                  </a:lnTo>
                  <a:cubicBezTo>
                    <a:pt x="108483" y="139765"/>
                    <a:pt x="103188" y="141941"/>
                    <a:pt x="97118" y="141941"/>
                  </a:cubicBezTo>
                  <a:cubicBezTo>
                    <a:pt x="91048" y="141941"/>
                    <a:pt x="85753" y="139765"/>
                    <a:pt x="81243" y="135404"/>
                  </a:cubicBezTo>
                  <a:lnTo>
                    <a:pt x="65490" y="1195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"/>
            <p:cNvSpPr/>
            <p:nvPr/>
          </p:nvSpPr>
          <p:spPr>
            <a:xfrm>
              <a:off x="3776400" y="2165040"/>
              <a:ext cx="502200" cy="579600"/>
            </a:xfrm>
            <a:custGeom>
              <a:avLst/>
              <a:gdLst/>
              <a:ahLst/>
              <a:cxnLst/>
              <a:rect l="l" t="t" r="r" b="b"/>
              <a:pathLst>
                <a:path w="239058" h="164354" extrusionOk="0">
                  <a:moveTo>
                    <a:pt x="149411" y="29883"/>
                  </a:moveTo>
                  <a:lnTo>
                    <a:pt x="149411" y="44824"/>
                  </a:lnTo>
                  <a:lnTo>
                    <a:pt x="209176" y="44824"/>
                  </a:lnTo>
                  <a:lnTo>
                    <a:pt x="209176" y="29883"/>
                  </a:lnTo>
                  <a:close/>
                  <a:moveTo>
                    <a:pt x="149411" y="59765"/>
                  </a:moveTo>
                  <a:lnTo>
                    <a:pt x="149411" y="74706"/>
                  </a:lnTo>
                  <a:lnTo>
                    <a:pt x="209176" y="74706"/>
                  </a:lnTo>
                  <a:lnTo>
                    <a:pt x="209176" y="59765"/>
                  </a:lnTo>
                  <a:close/>
                  <a:moveTo>
                    <a:pt x="119529" y="44824"/>
                  </a:moveTo>
                  <a:lnTo>
                    <a:pt x="119529" y="89647"/>
                  </a:lnTo>
                  <a:lnTo>
                    <a:pt x="74706" y="89647"/>
                  </a:lnTo>
                  <a:lnTo>
                    <a:pt x="74706" y="44824"/>
                  </a:lnTo>
                  <a:close/>
                  <a:moveTo>
                    <a:pt x="59764" y="29883"/>
                  </a:moveTo>
                  <a:lnTo>
                    <a:pt x="59764" y="104588"/>
                  </a:lnTo>
                  <a:lnTo>
                    <a:pt x="134470" y="104588"/>
                  </a:lnTo>
                  <a:lnTo>
                    <a:pt x="134470" y="29883"/>
                  </a:lnTo>
                  <a:close/>
                  <a:moveTo>
                    <a:pt x="149411" y="89647"/>
                  </a:moveTo>
                  <a:lnTo>
                    <a:pt x="149411" y="104588"/>
                  </a:lnTo>
                  <a:lnTo>
                    <a:pt x="209176" y="104588"/>
                  </a:lnTo>
                  <a:lnTo>
                    <a:pt x="209176" y="89647"/>
                  </a:lnTo>
                  <a:close/>
                  <a:moveTo>
                    <a:pt x="59764" y="119530"/>
                  </a:moveTo>
                  <a:lnTo>
                    <a:pt x="59764" y="134471"/>
                  </a:lnTo>
                  <a:lnTo>
                    <a:pt x="134470" y="134471"/>
                  </a:lnTo>
                  <a:lnTo>
                    <a:pt x="134470" y="119530"/>
                  </a:lnTo>
                  <a:close/>
                  <a:moveTo>
                    <a:pt x="149411" y="119530"/>
                  </a:moveTo>
                  <a:lnTo>
                    <a:pt x="149411" y="134471"/>
                  </a:lnTo>
                  <a:lnTo>
                    <a:pt x="209176" y="134471"/>
                  </a:lnTo>
                  <a:lnTo>
                    <a:pt x="209176" y="119530"/>
                  </a:lnTo>
                  <a:close/>
                  <a:moveTo>
                    <a:pt x="29882" y="29883"/>
                  </a:moveTo>
                  <a:lnTo>
                    <a:pt x="29882" y="141941"/>
                  </a:lnTo>
                  <a:cubicBezTo>
                    <a:pt x="29882" y="143968"/>
                    <a:pt x="29145" y="145714"/>
                    <a:pt x="27669" y="147199"/>
                  </a:cubicBezTo>
                  <a:cubicBezTo>
                    <a:pt x="26184" y="148674"/>
                    <a:pt x="24438" y="149412"/>
                    <a:pt x="22412" y="149412"/>
                  </a:cubicBezTo>
                  <a:cubicBezTo>
                    <a:pt x="20385" y="149412"/>
                    <a:pt x="18639" y="148674"/>
                    <a:pt x="17164" y="147199"/>
                  </a:cubicBezTo>
                  <a:cubicBezTo>
                    <a:pt x="15679" y="145714"/>
                    <a:pt x="14941" y="143968"/>
                    <a:pt x="14941" y="141941"/>
                  </a:cubicBezTo>
                  <a:lnTo>
                    <a:pt x="14941" y="29883"/>
                  </a:lnTo>
                  <a:close/>
                  <a:moveTo>
                    <a:pt x="224117" y="14941"/>
                  </a:moveTo>
                  <a:lnTo>
                    <a:pt x="224117" y="141941"/>
                  </a:lnTo>
                  <a:cubicBezTo>
                    <a:pt x="224117" y="143968"/>
                    <a:pt x="223379" y="145714"/>
                    <a:pt x="221904" y="147199"/>
                  </a:cubicBezTo>
                  <a:cubicBezTo>
                    <a:pt x="220419" y="148674"/>
                    <a:pt x="218673" y="149412"/>
                    <a:pt x="216646" y="149412"/>
                  </a:cubicBezTo>
                  <a:lnTo>
                    <a:pt x="43544" y="149412"/>
                  </a:lnTo>
                  <a:cubicBezTo>
                    <a:pt x="44394" y="147003"/>
                    <a:pt x="44823" y="144509"/>
                    <a:pt x="44823" y="141941"/>
                  </a:cubicBezTo>
                  <a:lnTo>
                    <a:pt x="44823" y="14941"/>
                  </a:lnTo>
                  <a:close/>
                  <a:moveTo>
                    <a:pt x="29882" y="0"/>
                  </a:moveTo>
                  <a:lnTo>
                    <a:pt x="29882" y="14941"/>
                  </a:lnTo>
                  <a:lnTo>
                    <a:pt x="0" y="14941"/>
                  </a:lnTo>
                  <a:lnTo>
                    <a:pt x="0" y="141941"/>
                  </a:lnTo>
                  <a:cubicBezTo>
                    <a:pt x="0" y="148170"/>
                    <a:pt x="2176" y="153455"/>
                    <a:pt x="6537" y="157816"/>
                  </a:cubicBezTo>
                  <a:cubicBezTo>
                    <a:pt x="10898" y="162177"/>
                    <a:pt x="16183" y="164353"/>
                    <a:pt x="22412" y="164353"/>
                  </a:cubicBezTo>
                  <a:lnTo>
                    <a:pt x="216646" y="164353"/>
                  </a:lnTo>
                  <a:cubicBezTo>
                    <a:pt x="222875" y="164353"/>
                    <a:pt x="228160" y="162177"/>
                    <a:pt x="232521" y="157816"/>
                  </a:cubicBezTo>
                  <a:cubicBezTo>
                    <a:pt x="236882" y="153455"/>
                    <a:pt x="239058" y="148170"/>
                    <a:pt x="239058" y="141941"/>
                  </a:cubicBezTo>
                  <a:lnTo>
                    <a:pt x="2390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"/>
            <p:cNvSpPr/>
            <p:nvPr/>
          </p:nvSpPr>
          <p:spPr>
            <a:xfrm>
              <a:off x="3747240" y="2812680"/>
              <a:ext cx="561240" cy="579240"/>
            </a:xfrm>
            <a:custGeom>
              <a:avLst/>
              <a:gdLst/>
              <a:ahLst/>
              <a:cxnLst/>
              <a:rect l="l" t="t" r="r" b="b"/>
              <a:pathLst>
                <a:path w="179294" h="209177" extrusionOk="0">
                  <a:moveTo>
                    <a:pt x="119529" y="15875"/>
                  </a:moveTo>
                  <a:cubicBezTo>
                    <a:pt x="121789" y="16650"/>
                    <a:pt x="123386" y="17509"/>
                    <a:pt x="124320" y="18443"/>
                  </a:cubicBezTo>
                  <a:lnTo>
                    <a:pt x="160851" y="54984"/>
                  </a:lnTo>
                  <a:cubicBezTo>
                    <a:pt x="161785" y="55917"/>
                    <a:pt x="162644" y="57505"/>
                    <a:pt x="163419" y="59765"/>
                  </a:cubicBezTo>
                  <a:lnTo>
                    <a:pt x="119529" y="59765"/>
                  </a:lnTo>
                  <a:lnTo>
                    <a:pt x="119529" y="15875"/>
                  </a:lnTo>
                  <a:close/>
                  <a:moveTo>
                    <a:pt x="83699" y="65134"/>
                  </a:moveTo>
                  <a:cubicBezTo>
                    <a:pt x="84632" y="66227"/>
                    <a:pt x="85137" y="67628"/>
                    <a:pt x="85211" y="69336"/>
                  </a:cubicBezTo>
                  <a:cubicBezTo>
                    <a:pt x="85211" y="69411"/>
                    <a:pt x="85249" y="69533"/>
                    <a:pt x="85333" y="69691"/>
                  </a:cubicBezTo>
                  <a:cubicBezTo>
                    <a:pt x="85333" y="69766"/>
                    <a:pt x="85370" y="69841"/>
                    <a:pt x="85445" y="69925"/>
                  </a:cubicBezTo>
                  <a:cubicBezTo>
                    <a:pt x="85211" y="70233"/>
                    <a:pt x="85053" y="70541"/>
                    <a:pt x="84978" y="70859"/>
                  </a:cubicBezTo>
                  <a:cubicBezTo>
                    <a:pt x="84436" y="73968"/>
                    <a:pt x="84166" y="75640"/>
                    <a:pt x="84166" y="75873"/>
                  </a:cubicBezTo>
                  <a:cubicBezTo>
                    <a:pt x="83699" y="78749"/>
                    <a:pt x="83418" y="80468"/>
                    <a:pt x="83344" y="81009"/>
                  </a:cubicBezTo>
                  <a:cubicBezTo>
                    <a:pt x="82335" y="74006"/>
                    <a:pt x="82410" y="68869"/>
                    <a:pt x="83577" y="65601"/>
                  </a:cubicBezTo>
                  <a:lnTo>
                    <a:pt x="83577" y="65368"/>
                  </a:lnTo>
                  <a:cubicBezTo>
                    <a:pt x="83652" y="65293"/>
                    <a:pt x="83699" y="65209"/>
                    <a:pt x="83699" y="65134"/>
                  </a:cubicBezTo>
                  <a:close/>
                  <a:moveTo>
                    <a:pt x="128167" y="138094"/>
                  </a:moveTo>
                  <a:cubicBezTo>
                    <a:pt x="137197" y="138094"/>
                    <a:pt x="142641" y="139028"/>
                    <a:pt x="144509" y="140895"/>
                  </a:cubicBezTo>
                  <a:cubicBezTo>
                    <a:pt x="144668" y="141045"/>
                    <a:pt x="144743" y="141166"/>
                    <a:pt x="144743" y="141241"/>
                  </a:cubicBezTo>
                  <a:cubicBezTo>
                    <a:pt x="144434" y="141316"/>
                    <a:pt x="143734" y="141362"/>
                    <a:pt x="142641" y="141362"/>
                  </a:cubicBezTo>
                  <a:cubicBezTo>
                    <a:pt x="138906" y="141362"/>
                    <a:pt x="134078" y="140270"/>
                    <a:pt x="128167" y="138094"/>
                  </a:cubicBezTo>
                  <a:close/>
                  <a:moveTo>
                    <a:pt x="84044" y="110079"/>
                  </a:moveTo>
                  <a:cubicBezTo>
                    <a:pt x="88013" y="118558"/>
                    <a:pt x="92953" y="125403"/>
                    <a:pt x="98873" y="130623"/>
                  </a:cubicBezTo>
                  <a:cubicBezTo>
                    <a:pt x="99256" y="131006"/>
                    <a:pt x="99882" y="131529"/>
                    <a:pt x="100741" y="132192"/>
                  </a:cubicBezTo>
                  <a:cubicBezTo>
                    <a:pt x="101591" y="132855"/>
                    <a:pt x="102095" y="133229"/>
                    <a:pt x="102254" y="133303"/>
                  </a:cubicBezTo>
                  <a:cubicBezTo>
                    <a:pt x="90656" y="135404"/>
                    <a:pt x="79608" y="138561"/>
                    <a:pt x="69103" y="142763"/>
                  </a:cubicBezTo>
                  <a:cubicBezTo>
                    <a:pt x="70270" y="140662"/>
                    <a:pt x="72026" y="137431"/>
                    <a:pt x="74360" y="133070"/>
                  </a:cubicBezTo>
                  <a:cubicBezTo>
                    <a:pt x="78712" y="124432"/>
                    <a:pt x="81943" y="116765"/>
                    <a:pt x="84044" y="110079"/>
                  </a:cubicBezTo>
                  <a:close/>
                  <a:moveTo>
                    <a:pt x="53116" y="154548"/>
                  </a:moveTo>
                  <a:cubicBezTo>
                    <a:pt x="46495" y="164979"/>
                    <a:pt x="41163" y="171123"/>
                    <a:pt x="37120" y="172991"/>
                  </a:cubicBezTo>
                  <a:cubicBezTo>
                    <a:pt x="38128" y="170656"/>
                    <a:pt x="40061" y="167780"/>
                    <a:pt x="42900" y="164353"/>
                  </a:cubicBezTo>
                  <a:cubicBezTo>
                    <a:pt x="45739" y="160926"/>
                    <a:pt x="49147" y="157657"/>
                    <a:pt x="53116" y="154548"/>
                  </a:cubicBezTo>
                  <a:close/>
                  <a:moveTo>
                    <a:pt x="81598" y="59765"/>
                  </a:moveTo>
                  <a:cubicBezTo>
                    <a:pt x="79179" y="59765"/>
                    <a:pt x="77545" y="61324"/>
                    <a:pt x="76695" y="64434"/>
                  </a:cubicBezTo>
                  <a:cubicBezTo>
                    <a:pt x="75677" y="68328"/>
                    <a:pt x="75425" y="73286"/>
                    <a:pt x="75929" y="79319"/>
                  </a:cubicBezTo>
                  <a:cubicBezTo>
                    <a:pt x="76433" y="85351"/>
                    <a:pt x="77629" y="91552"/>
                    <a:pt x="79496" y="97939"/>
                  </a:cubicBezTo>
                  <a:cubicBezTo>
                    <a:pt x="76695" y="107745"/>
                    <a:pt x="72642" y="117933"/>
                    <a:pt x="67357" y="128522"/>
                  </a:cubicBezTo>
                  <a:cubicBezTo>
                    <a:pt x="63070" y="137235"/>
                    <a:pt x="58906" y="144901"/>
                    <a:pt x="54862" y="151513"/>
                  </a:cubicBezTo>
                  <a:cubicBezTo>
                    <a:pt x="54862" y="151354"/>
                    <a:pt x="54787" y="151205"/>
                    <a:pt x="54629" y="151046"/>
                  </a:cubicBezTo>
                  <a:cubicBezTo>
                    <a:pt x="54191" y="150316"/>
                    <a:pt x="53677" y="149952"/>
                    <a:pt x="53088" y="149952"/>
                  </a:cubicBezTo>
                  <a:cubicBezTo>
                    <a:pt x="52735" y="149952"/>
                    <a:pt x="52355" y="150083"/>
                    <a:pt x="51949" y="150346"/>
                  </a:cubicBezTo>
                  <a:cubicBezTo>
                    <a:pt x="45328" y="153847"/>
                    <a:pt x="40192" y="157601"/>
                    <a:pt x="36541" y="161608"/>
                  </a:cubicBezTo>
                  <a:cubicBezTo>
                    <a:pt x="32880" y="165614"/>
                    <a:pt x="30704" y="169181"/>
                    <a:pt x="30004" y="172290"/>
                  </a:cubicBezTo>
                  <a:cubicBezTo>
                    <a:pt x="29686" y="174317"/>
                    <a:pt x="29920" y="175718"/>
                    <a:pt x="30704" y="176493"/>
                  </a:cubicBezTo>
                  <a:cubicBezTo>
                    <a:pt x="31087" y="176801"/>
                    <a:pt x="31321" y="176997"/>
                    <a:pt x="31405" y="177081"/>
                  </a:cubicBezTo>
                  <a:lnTo>
                    <a:pt x="34206" y="178482"/>
                  </a:lnTo>
                  <a:cubicBezTo>
                    <a:pt x="35215" y="179023"/>
                    <a:pt x="36307" y="179294"/>
                    <a:pt x="37474" y="179294"/>
                  </a:cubicBezTo>
                  <a:cubicBezTo>
                    <a:pt x="44394" y="179294"/>
                    <a:pt x="53816" y="169097"/>
                    <a:pt x="65723" y="148711"/>
                  </a:cubicBezTo>
                  <a:cubicBezTo>
                    <a:pt x="79030" y="144117"/>
                    <a:pt x="94279" y="140895"/>
                    <a:pt x="111480" y="139028"/>
                  </a:cubicBezTo>
                  <a:cubicBezTo>
                    <a:pt x="116382" y="141596"/>
                    <a:pt x="121434" y="143650"/>
                    <a:pt x="126654" y="145210"/>
                  </a:cubicBezTo>
                  <a:cubicBezTo>
                    <a:pt x="131865" y="146769"/>
                    <a:pt x="136338" y="147544"/>
                    <a:pt x="140073" y="147544"/>
                  </a:cubicBezTo>
                  <a:cubicBezTo>
                    <a:pt x="145135" y="147544"/>
                    <a:pt x="147899" y="146069"/>
                    <a:pt x="148366" y="143108"/>
                  </a:cubicBezTo>
                  <a:lnTo>
                    <a:pt x="148366" y="142996"/>
                  </a:lnTo>
                  <a:lnTo>
                    <a:pt x="148599" y="142763"/>
                  </a:lnTo>
                  <a:cubicBezTo>
                    <a:pt x="148674" y="142679"/>
                    <a:pt x="148711" y="142604"/>
                    <a:pt x="148711" y="142529"/>
                  </a:cubicBezTo>
                  <a:cubicBezTo>
                    <a:pt x="149804" y="140195"/>
                    <a:pt x="149720" y="138169"/>
                    <a:pt x="148478" y="136460"/>
                  </a:cubicBezTo>
                  <a:cubicBezTo>
                    <a:pt x="146143" y="132640"/>
                    <a:pt x="139261" y="130735"/>
                    <a:pt x="127822" y="130735"/>
                  </a:cubicBezTo>
                  <a:cubicBezTo>
                    <a:pt x="123302" y="130735"/>
                    <a:pt x="118754" y="131006"/>
                    <a:pt x="114160" y="131557"/>
                  </a:cubicBezTo>
                  <a:cubicBezTo>
                    <a:pt x="110191" y="129223"/>
                    <a:pt x="106923" y="127037"/>
                    <a:pt x="104355" y="125020"/>
                  </a:cubicBezTo>
                  <a:cubicBezTo>
                    <a:pt x="97276" y="119259"/>
                    <a:pt x="91589" y="109995"/>
                    <a:pt x="87313" y="97239"/>
                  </a:cubicBezTo>
                  <a:cubicBezTo>
                    <a:pt x="88246" y="91870"/>
                    <a:pt x="88788" y="84399"/>
                    <a:pt x="88947" y="74827"/>
                  </a:cubicBezTo>
                  <a:lnTo>
                    <a:pt x="88947" y="71325"/>
                  </a:lnTo>
                  <a:cubicBezTo>
                    <a:pt x="88947" y="70933"/>
                    <a:pt x="88909" y="70625"/>
                    <a:pt x="88835" y="70392"/>
                  </a:cubicBezTo>
                  <a:cubicBezTo>
                    <a:pt x="88984" y="70233"/>
                    <a:pt x="89143" y="69925"/>
                    <a:pt x="89302" y="69458"/>
                  </a:cubicBezTo>
                  <a:cubicBezTo>
                    <a:pt x="90002" y="65797"/>
                    <a:pt x="89647" y="63154"/>
                    <a:pt x="88246" y="61520"/>
                  </a:cubicBezTo>
                  <a:cubicBezTo>
                    <a:pt x="87313" y="60353"/>
                    <a:pt x="85949" y="59765"/>
                    <a:pt x="84166" y="59765"/>
                  </a:cubicBezTo>
                  <a:close/>
                  <a:moveTo>
                    <a:pt x="104588" y="14941"/>
                  </a:moveTo>
                  <a:lnTo>
                    <a:pt x="104588" y="63500"/>
                  </a:lnTo>
                  <a:cubicBezTo>
                    <a:pt x="104588" y="66610"/>
                    <a:pt x="105681" y="69262"/>
                    <a:pt x="107857" y="71438"/>
                  </a:cubicBezTo>
                  <a:cubicBezTo>
                    <a:pt x="110032" y="73613"/>
                    <a:pt x="112684" y="74706"/>
                    <a:pt x="115794" y="74706"/>
                  </a:cubicBezTo>
                  <a:lnTo>
                    <a:pt x="164353" y="74706"/>
                  </a:lnTo>
                  <a:lnTo>
                    <a:pt x="164353" y="194235"/>
                  </a:lnTo>
                  <a:lnTo>
                    <a:pt x="14941" y="194235"/>
                  </a:lnTo>
                  <a:lnTo>
                    <a:pt x="14941" y="14941"/>
                  </a:lnTo>
                  <a:close/>
                  <a:moveTo>
                    <a:pt x="11206" y="0"/>
                  </a:moveTo>
                  <a:cubicBezTo>
                    <a:pt x="8096" y="0"/>
                    <a:pt x="5444" y="1093"/>
                    <a:pt x="3269" y="3268"/>
                  </a:cubicBezTo>
                  <a:cubicBezTo>
                    <a:pt x="1093" y="5444"/>
                    <a:pt x="0" y="8096"/>
                    <a:pt x="0" y="11206"/>
                  </a:cubicBezTo>
                  <a:lnTo>
                    <a:pt x="0" y="197971"/>
                  </a:lnTo>
                  <a:cubicBezTo>
                    <a:pt x="0" y="201080"/>
                    <a:pt x="1093" y="203732"/>
                    <a:pt x="3269" y="205908"/>
                  </a:cubicBezTo>
                  <a:cubicBezTo>
                    <a:pt x="5444" y="208084"/>
                    <a:pt x="8096" y="209176"/>
                    <a:pt x="11206" y="209176"/>
                  </a:cubicBezTo>
                  <a:lnTo>
                    <a:pt x="168088" y="209176"/>
                  </a:lnTo>
                  <a:cubicBezTo>
                    <a:pt x="171198" y="209176"/>
                    <a:pt x="173850" y="208084"/>
                    <a:pt x="176026" y="205908"/>
                  </a:cubicBezTo>
                  <a:cubicBezTo>
                    <a:pt x="178201" y="203732"/>
                    <a:pt x="179294" y="201080"/>
                    <a:pt x="179294" y="197971"/>
                  </a:cubicBezTo>
                  <a:lnTo>
                    <a:pt x="179294" y="63500"/>
                  </a:lnTo>
                  <a:cubicBezTo>
                    <a:pt x="179294" y="60390"/>
                    <a:pt x="178519" y="56963"/>
                    <a:pt x="176959" y="53228"/>
                  </a:cubicBezTo>
                  <a:cubicBezTo>
                    <a:pt x="175400" y="49493"/>
                    <a:pt x="173532" y="46532"/>
                    <a:pt x="171357" y="44357"/>
                  </a:cubicBezTo>
                  <a:lnTo>
                    <a:pt x="134937" y="7938"/>
                  </a:lnTo>
                  <a:cubicBezTo>
                    <a:pt x="132762" y="5762"/>
                    <a:pt x="129801" y="3894"/>
                    <a:pt x="126066" y="2335"/>
                  </a:cubicBezTo>
                  <a:cubicBezTo>
                    <a:pt x="122331" y="775"/>
                    <a:pt x="118904" y="0"/>
                    <a:pt x="11579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1" name="Google Shape;1511;p5"/>
            <p:cNvGrpSpPr/>
            <p:nvPr/>
          </p:nvGrpSpPr>
          <p:grpSpPr>
            <a:xfrm>
              <a:off x="9864360" y="2429280"/>
              <a:ext cx="1549440" cy="709200"/>
              <a:chOff x="9864360" y="2429280"/>
              <a:chExt cx="1549440" cy="709200"/>
            </a:xfrm>
          </p:grpSpPr>
          <p:grpSp>
            <p:nvGrpSpPr>
              <p:cNvPr id="1512" name="Google Shape;1512;p5"/>
              <p:cNvGrpSpPr/>
              <p:nvPr/>
            </p:nvGrpSpPr>
            <p:grpSpPr>
              <a:xfrm>
                <a:off x="9864360" y="2429280"/>
                <a:ext cx="1145520" cy="659520"/>
                <a:chOff x="9864360" y="2429280"/>
                <a:chExt cx="1145520" cy="659520"/>
              </a:xfrm>
            </p:grpSpPr>
            <p:sp>
              <p:nvSpPr>
                <p:cNvPr id="1513" name="Google Shape;1513;p5"/>
                <p:cNvSpPr/>
                <p:nvPr/>
              </p:nvSpPr>
              <p:spPr>
                <a:xfrm>
                  <a:off x="9864360" y="2429280"/>
                  <a:ext cx="527400" cy="31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77" h="164354" extrusionOk="0">
                      <a:moveTo>
                        <a:pt x="134470" y="14941"/>
                      </a:moveTo>
                      <a:lnTo>
                        <a:pt x="134470" y="29883"/>
                      </a:lnTo>
                      <a:lnTo>
                        <a:pt x="14941" y="29883"/>
                      </a:lnTo>
                      <a:lnTo>
                        <a:pt x="14941" y="14941"/>
                      </a:lnTo>
                      <a:close/>
                      <a:moveTo>
                        <a:pt x="186764" y="11206"/>
                      </a:moveTo>
                      <a:cubicBezTo>
                        <a:pt x="189874" y="11206"/>
                        <a:pt x="192526" y="12299"/>
                        <a:pt x="194702" y="14474"/>
                      </a:cubicBezTo>
                      <a:cubicBezTo>
                        <a:pt x="196878" y="16650"/>
                        <a:pt x="197970" y="19302"/>
                        <a:pt x="197970" y="22412"/>
                      </a:cubicBezTo>
                      <a:cubicBezTo>
                        <a:pt x="197970" y="25522"/>
                        <a:pt x="196878" y="28174"/>
                        <a:pt x="194702" y="30349"/>
                      </a:cubicBezTo>
                      <a:cubicBezTo>
                        <a:pt x="192526" y="32525"/>
                        <a:pt x="189874" y="33618"/>
                        <a:pt x="186764" y="33618"/>
                      </a:cubicBezTo>
                      <a:cubicBezTo>
                        <a:pt x="183655" y="33618"/>
                        <a:pt x="181003" y="32525"/>
                        <a:pt x="178827" y="30349"/>
                      </a:cubicBezTo>
                      <a:cubicBezTo>
                        <a:pt x="176651" y="28174"/>
                        <a:pt x="175559" y="25522"/>
                        <a:pt x="175559" y="22412"/>
                      </a:cubicBezTo>
                      <a:cubicBezTo>
                        <a:pt x="175559" y="19302"/>
                        <a:pt x="176651" y="16650"/>
                        <a:pt x="178827" y="14474"/>
                      </a:cubicBezTo>
                      <a:cubicBezTo>
                        <a:pt x="181003" y="12299"/>
                        <a:pt x="183655" y="11206"/>
                        <a:pt x="186764" y="11206"/>
                      </a:cubicBezTo>
                      <a:close/>
                      <a:moveTo>
                        <a:pt x="0" y="0"/>
                      </a:moveTo>
                      <a:lnTo>
                        <a:pt x="0" y="44824"/>
                      </a:lnTo>
                      <a:lnTo>
                        <a:pt x="209176" y="44824"/>
                      </a:lnTo>
                      <a:lnTo>
                        <a:pt x="209176" y="0"/>
                      </a:lnTo>
                      <a:close/>
                      <a:moveTo>
                        <a:pt x="134470" y="74706"/>
                      </a:moveTo>
                      <a:lnTo>
                        <a:pt x="134470" y="89647"/>
                      </a:lnTo>
                      <a:lnTo>
                        <a:pt x="14941" y="89647"/>
                      </a:lnTo>
                      <a:lnTo>
                        <a:pt x="14941" y="74706"/>
                      </a:lnTo>
                      <a:close/>
                      <a:moveTo>
                        <a:pt x="186764" y="70971"/>
                      </a:moveTo>
                      <a:cubicBezTo>
                        <a:pt x="189874" y="70971"/>
                        <a:pt x="192526" y="72063"/>
                        <a:pt x="194702" y="74239"/>
                      </a:cubicBezTo>
                      <a:cubicBezTo>
                        <a:pt x="196878" y="76415"/>
                        <a:pt x="197970" y="79067"/>
                        <a:pt x="197970" y="82177"/>
                      </a:cubicBezTo>
                      <a:cubicBezTo>
                        <a:pt x="197970" y="85286"/>
                        <a:pt x="196878" y="87938"/>
                        <a:pt x="194702" y="90114"/>
                      </a:cubicBezTo>
                      <a:cubicBezTo>
                        <a:pt x="192526" y="92290"/>
                        <a:pt x="189874" y="93383"/>
                        <a:pt x="186764" y="93383"/>
                      </a:cubicBezTo>
                      <a:cubicBezTo>
                        <a:pt x="183655" y="93383"/>
                        <a:pt x="181003" y="92290"/>
                        <a:pt x="178827" y="90114"/>
                      </a:cubicBezTo>
                      <a:cubicBezTo>
                        <a:pt x="176651" y="87938"/>
                        <a:pt x="175559" y="85286"/>
                        <a:pt x="175559" y="82177"/>
                      </a:cubicBezTo>
                      <a:cubicBezTo>
                        <a:pt x="175559" y="79067"/>
                        <a:pt x="176651" y="76415"/>
                        <a:pt x="178827" y="74239"/>
                      </a:cubicBezTo>
                      <a:cubicBezTo>
                        <a:pt x="181003" y="72063"/>
                        <a:pt x="183655" y="70971"/>
                        <a:pt x="186764" y="70971"/>
                      </a:cubicBezTo>
                      <a:close/>
                      <a:moveTo>
                        <a:pt x="0" y="59765"/>
                      </a:moveTo>
                      <a:lnTo>
                        <a:pt x="0" y="104588"/>
                      </a:lnTo>
                      <a:lnTo>
                        <a:pt x="209176" y="104588"/>
                      </a:lnTo>
                      <a:lnTo>
                        <a:pt x="209176" y="59765"/>
                      </a:lnTo>
                      <a:close/>
                      <a:moveTo>
                        <a:pt x="134470" y="134471"/>
                      </a:moveTo>
                      <a:lnTo>
                        <a:pt x="134470" y="149412"/>
                      </a:lnTo>
                      <a:lnTo>
                        <a:pt x="14941" y="149412"/>
                      </a:lnTo>
                      <a:lnTo>
                        <a:pt x="14941" y="134471"/>
                      </a:lnTo>
                      <a:close/>
                      <a:moveTo>
                        <a:pt x="186764" y="130735"/>
                      </a:moveTo>
                      <a:cubicBezTo>
                        <a:pt x="189874" y="130735"/>
                        <a:pt x="192526" y="131828"/>
                        <a:pt x="194702" y="134004"/>
                      </a:cubicBezTo>
                      <a:cubicBezTo>
                        <a:pt x="196878" y="136180"/>
                        <a:pt x="197970" y="138832"/>
                        <a:pt x="197970" y="141941"/>
                      </a:cubicBezTo>
                      <a:cubicBezTo>
                        <a:pt x="197970" y="145051"/>
                        <a:pt x="196878" y="147703"/>
                        <a:pt x="194702" y="149879"/>
                      </a:cubicBezTo>
                      <a:cubicBezTo>
                        <a:pt x="192526" y="152055"/>
                        <a:pt x="189874" y="153147"/>
                        <a:pt x="186764" y="153147"/>
                      </a:cubicBezTo>
                      <a:cubicBezTo>
                        <a:pt x="183655" y="153147"/>
                        <a:pt x="181003" y="152055"/>
                        <a:pt x="178827" y="149879"/>
                      </a:cubicBezTo>
                      <a:cubicBezTo>
                        <a:pt x="176651" y="147703"/>
                        <a:pt x="175559" y="145051"/>
                        <a:pt x="175559" y="141941"/>
                      </a:cubicBezTo>
                      <a:cubicBezTo>
                        <a:pt x="175559" y="138832"/>
                        <a:pt x="176651" y="136180"/>
                        <a:pt x="178827" y="134004"/>
                      </a:cubicBezTo>
                      <a:cubicBezTo>
                        <a:pt x="181003" y="131828"/>
                        <a:pt x="183655" y="130735"/>
                        <a:pt x="186764" y="130735"/>
                      </a:cubicBezTo>
                      <a:close/>
                      <a:moveTo>
                        <a:pt x="0" y="119530"/>
                      </a:moveTo>
                      <a:lnTo>
                        <a:pt x="0" y="164353"/>
                      </a:lnTo>
                      <a:lnTo>
                        <a:pt x="209176" y="164353"/>
                      </a:lnTo>
                      <a:lnTo>
                        <a:pt x="209176" y="1195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5"/>
                <p:cNvSpPr/>
                <p:nvPr/>
              </p:nvSpPr>
              <p:spPr>
                <a:xfrm>
                  <a:off x="10178640" y="2773080"/>
                  <a:ext cx="527400" cy="31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77" h="164354" extrusionOk="0">
                      <a:moveTo>
                        <a:pt x="134470" y="14941"/>
                      </a:moveTo>
                      <a:lnTo>
                        <a:pt x="134470" y="29883"/>
                      </a:lnTo>
                      <a:lnTo>
                        <a:pt x="14941" y="29883"/>
                      </a:lnTo>
                      <a:lnTo>
                        <a:pt x="14941" y="14941"/>
                      </a:lnTo>
                      <a:close/>
                      <a:moveTo>
                        <a:pt x="186764" y="11206"/>
                      </a:moveTo>
                      <a:cubicBezTo>
                        <a:pt x="189874" y="11206"/>
                        <a:pt x="192526" y="12299"/>
                        <a:pt x="194702" y="14474"/>
                      </a:cubicBezTo>
                      <a:cubicBezTo>
                        <a:pt x="196878" y="16650"/>
                        <a:pt x="197970" y="19302"/>
                        <a:pt x="197970" y="22412"/>
                      </a:cubicBezTo>
                      <a:cubicBezTo>
                        <a:pt x="197970" y="25522"/>
                        <a:pt x="196878" y="28174"/>
                        <a:pt x="194702" y="30349"/>
                      </a:cubicBezTo>
                      <a:cubicBezTo>
                        <a:pt x="192526" y="32525"/>
                        <a:pt x="189874" y="33618"/>
                        <a:pt x="186764" y="33618"/>
                      </a:cubicBezTo>
                      <a:cubicBezTo>
                        <a:pt x="183655" y="33618"/>
                        <a:pt x="181003" y="32525"/>
                        <a:pt x="178827" y="30349"/>
                      </a:cubicBezTo>
                      <a:cubicBezTo>
                        <a:pt x="176651" y="28174"/>
                        <a:pt x="175559" y="25522"/>
                        <a:pt x="175559" y="22412"/>
                      </a:cubicBezTo>
                      <a:cubicBezTo>
                        <a:pt x="175559" y="19302"/>
                        <a:pt x="176651" y="16650"/>
                        <a:pt x="178827" y="14474"/>
                      </a:cubicBezTo>
                      <a:cubicBezTo>
                        <a:pt x="181003" y="12299"/>
                        <a:pt x="183655" y="11206"/>
                        <a:pt x="186764" y="11206"/>
                      </a:cubicBezTo>
                      <a:close/>
                      <a:moveTo>
                        <a:pt x="0" y="0"/>
                      </a:moveTo>
                      <a:lnTo>
                        <a:pt x="0" y="44824"/>
                      </a:lnTo>
                      <a:lnTo>
                        <a:pt x="209176" y="44824"/>
                      </a:lnTo>
                      <a:lnTo>
                        <a:pt x="209176" y="0"/>
                      </a:lnTo>
                      <a:close/>
                      <a:moveTo>
                        <a:pt x="134470" y="74706"/>
                      </a:moveTo>
                      <a:lnTo>
                        <a:pt x="134470" y="89647"/>
                      </a:lnTo>
                      <a:lnTo>
                        <a:pt x="14941" y="89647"/>
                      </a:lnTo>
                      <a:lnTo>
                        <a:pt x="14941" y="74706"/>
                      </a:lnTo>
                      <a:close/>
                      <a:moveTo>
                        <a:pt x="186764" y="70971"/>
                      </a:moveTo>
                      <a:cubicBezTo>
                        <a:pt x="189874" y="70971"/>
                        <a:pt x="192526" y="72063"/>
                        <a:pt x="194702" y="74239"/>
                      </a:cubicBezTo>
                      <a:cubicBezTo>
                        <a:pt x="196878" y="76415"/>
                        <a:pt x="197970" y="79067"/>
                        <a:pt x="197970" y="82177"/>
                      </a:cubicBezTo>
                      <a:cubicBezTo>
                        <a:pt x="197970" y="85286"/>
                        <a:pt x="196878" y="87938"/>
                        <a:pt x="194702" y="90114"/>
                      </a:cubicBezTo>
                      <a:cubicBezTo>
                        <a:pt x="192526" y="92290"/>
                        <a:pt x="189874" y="93383"/>
                        <a:pt x="186764" y="93383"/>
                      </a:cubicBezTo>
                      <a:cubicBezTo>
                        <a:pt x="183655" y="93383"/>
                        <a:pt x="181003" y="92290"/>
                        <a:pt x="178827" y="90114"/>
                      </a:cubicBezTo>
                      <a:cubicBezTo>
                        <a:pt x="176651" y="87938"/>
                        <a:pt x="175559" y="85286"/>
                        <a:pt x="175559" y="82177"/>
                      </a:cubicBezTo>
                      <a:cubicBezTo>
                        <a:pt x="175559" y="79067"/>
                        <a:pt x="176651" y="76415"/>
                        <a:pt x="178827" y="74239"/>
                      </a:cubicBezTo>
                      <a:cubicBezTo>
                        <a:pt x="181003" y="72063"/>
                        <a:pt x="183655" y="70971"/>
                        <a:pt x="186764" y="70971"/>
                      </a:cubicBezTo>
                      <a:close/>
                      <a:moveTo>
                        <a:pt x="0" y="59765"/>
                      </a:moveTo>
                      <a:lnTo>
                        <a:pt x="0" y="104588"/>
                      </a:lnTo>
                      <a:lnTo>
                        <a:pt x="209176" y="104588"/>
                      </a:lnTo>
                      <a:lnTo>
                        <a:pt x="209176" y="59765"/>
                      </a:lnTo>
                      <a:close/>
                      <a:moveTo>
                        <a:pt x="134470" y="134471"/>
                      </a:moveTo>
                      <a:lnTo>
                        <a:pt x="134470" y="149412"/>
                      </a:lnTo>
                      <a:lnTo>
                        <a:pt x="14941" y="149412"/>
                      </a:lnTo>
                      <a:lnTo>
                        <a:pt x="14941" y="134471"/>
                      </a:lnTo>
                      <a:close/>
                      <a:moveTo>
                        <a:pt x="186764" y="130735"/>
                      </a:moveTo>
                      <a:cubicBezTo>
                        <a:pt x="189874" y="130735"/>
                        <a:pt x="192526" y="131828"/>
                        <a:pt x="194702" y="134004"/>
                      </a:cubicBezTo>
                      <a:cubicBezTo>
                        <a:pt x="196878" y="136180"/>
                        <a:pt x="197970" y="138832"/>
                        <a:pt x="197970" y="141941"/>
                      </a:cubicBezTo>
                      <a:cubicBezTo>
                        <a:pt x="197970" y="145051"/>
                        <a:pt x="196878" y="147703"/>
                        <a:pt x="194702" y="149879"/>
                      </a:cubicBezTo>
                      <a:cubicBezTo>
                        <a:pt x="192526" y="152055"/>
                        <a:pt x="189874" y="153147"/>
                        <a:pt x="186764" y="153147"/>
                      </a:cubicBezTo>
                      <a:cubicBezTo>
                        <a:pt x="183655" y="153147"/>
                        <a:pt x="181003" y="152055"/>
                        <a:pt x="178827" y="149879"/>
                      </a:cubicBezTo>
                      <a:cubicBezTo>
                        <a:pt x="176651" y="147703"/>
                        <a:pt x="175559" y="145051"/>
                        <a:pt x="175559" y="141941"/>
                      </a:cubicBezTo>
                      <a:cubicBezTo>
                        <a:pt x="175559" y="138832"/>
                        <a:pt x="176651" y="136180"/>
                        <a:pt x="178827" y="134004"/>
                      </a:cubicBezTo>
                      <a:cubicBezTo>
                        <a:pt x="181003" y="131828"/>
                        <a:pt x="183655" y="130735"/>
                        <a:pt x="186764" y="130735"/>
                      </a:cubicBezTo>
                      <a:close/>
                      <a:moveTo>
                        <a:pt x="0" y="119530"/>
                      </a:moveTo>
                      <a:lnTo>
                        <a:pt x="0" y="164353"/>
                      </a:lnTo>
                      <a:lnTo>
                        <a:pt x="209176" y="164353"/>
                      </a:lnTo>
                      <a:lnTo>
                        <a:pt x="209176" y="1195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5"/>
                <p:cNvSpPr/>
                <p:nvPr/>
              </p:nvSpPr>
              <p:spPr>
                <a:xfrm>
                  <a:off x="10482480" y="2429280"/>
                  <a:ext cx="527400" cy="31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77" h="164354" extrusionOk="0">
                      <a:moveTo>
                        <a:pt x="134470" y="14941"/>
                      </a:moveTo>
                      <a:lnTo>
                        <a:pt x="134470" y="29883"/>
                      </a:lnTo>
                      <a:lnTo>
                        <a:pt x="14941" y="29883"/>
                      </a:lnTo>
                      <a:lnTo>
                        <a:pt x="14941" y="14941"/>
                      </a:lnTo>
                      <a:close/>
                      <a:moveTo>
                        <a:pt x="186764" y="11206"/>
                      </a:moveTo>
                      <a:cubicBezTo>
                        <a:pt x="189874" y="11206"/>
                        <a:pt x="192526" y="12299"/>
                        <a:pt x="194702" y="14474"/>
                      </a:cubicBezTo>
                      <a:cubicBezTo>
                        <a:pt x="196878" y="16650"/>
                        <a:pt x="197970" y="19302"/>
                        <a:pt x="197970" y="22412"/>
                      </a:cubicBezTo>
                      <a:cubicBezTo>
                        <a:pt x="197970" y="25522"/>
                        <a:pt x="196878" y="28174"/>
                        <a:pt x="194702" y="30349"/>
                      </a:cubicBezTo>
                      <a:cubicBezTo>
                        <a:pt x="192526" y="32525"/>
                        <a:pt x="189874" y="33618"/>
                        <a:pt x="186764" y="33618"/>
                      </a:cubicBezTo>
                      <a:cubicBezTo>
                        <a:pt x="183655" y="33618"/>
                        <a:pt x="181003" y="32525"/>
                        <a:pt x="178827" y="30349"/>
                      </a:cubicBezTo>
                      <a:cubicBezTo>
                        <a:pt x="176651" y="28174"/>
                        <a:pt x="175559" y="25522"/>
                        <a:pt x="175559" y="22412"/>
                      </a:cubicBezTo>
                      <a:cubicBezTo>
                        <a:pt x="175559" y="19302"/>
                        <a:pt x="176651" y="16650"/>
                        <a:pt x="178827" y="14474"/>
                      </a:cubicBezTo>
                      <a:cubicBezTo>
                        <a:pt x="181003" y="12299"/>
                        <a:pt x="183655" y="11206"/>
                        <a:pt x="186764" y="11206"/>
                      </a:cubicBezTo>
                      <a:close/>
                      <a:moveTo>
                        <a:pt x="0" y="0"/>
                      </a:moveTo>
                      <a:lnTo>
                        <a:pt x="0" y="44824"/>
                      </a:lnTo>
                      <a:lnTo>
                        <a:pt x="209176" y="44824"/>
                      </a:lnTo>
                      <a:lnTo>
                        <a:pt x="209176" y="0"/>
                      </a:lnTo>
                      <a:close/>
                      <a:moveTo>
                        <a:pt x="134470" y="74706"/>
                      </a:moveTo>
                      <a:lnTo>
                        <a:pt x="134470" y="89647"/>
                      </a:lnTo>
                      <a:lnTo>
                        <a:pt x="14941" y="89647"/>
                      </a:lnTo>
                      <a:lnTo>
                        <a:pt x="14941" y="74706"/>
                      </a:lnTo>
                      <a:close/>
                      <a:moveTo>
                        <a:pt x="186764" y="70971"/>
                      </a:moveTo>
                      <a:cubicBezTo>
                        <a:pt x="189874" y="70971"/>
                        <a:pt x="192526" y="72063"/>
                        <a:pt x="194702" y="74239"/>
                      </a:cubicBezTo>
                      <a:cubicBezTo>
                        <a:pt x="196878" y="76415"/>
                        <a:pt x="197970" y="79067"/>
                        <a:pt x="197970" y="82177"/>
                      </a:cubicBezTo>
                      <a:cubicBezTo>
                        <a:pt x="197970" y="85286"/>
                        <a:pt x="196878" y="87938"/>
                        <a:pt x="194702" y="90114"/>
                      </a:cubicBezTo>
                      <a:cubicBezTo>
                        <a:pt x="192526" y="92290"/>
                        <a:pt x="189874" y="93383"/>
                        <a:pt x="186764" y="93383"/>
                      </a:cubicBezTo>
                      <a:cubicBezTo>
                        <a:pt x="183655" y="93383"/>
                        <a:pt x="181003" y="92290"/>
                        <a:pt x="178827" y="90114"/>
                      </a:cubicBezTo>
                      <a:cubicBezTo>
                        <a:pt x="176651" y="87938"/>
                        <a:pt x="175559" y="85286"/>
                        <a:pt x="175559" y="82177"/>
                      </a:cubicBezTo>
                      <a:cubicBezTo>
                        <a:pt x="175559" y="79067"/>
                        <a:pt x="176651" y="76415"/>
                        <a:pt x="178827" y="74239"/>
                      </a:cubicBezTo>
                      <a:cubicBezTo>
                        <a:pt x="181003" y="72063"/>
                        <a:pt x="183655" y="70971"/>
                        <a:pt x="186764" y="70971"/>
                      </a:cubicBezTo>
                      <a:close/>
                      <a:moveTo>
                        <a:pt x="0" y="59765"/>
                      </a:moveTo>
                      <a:lnTo>
                        <a:pt x="0" y="104588"/>
                      </a:lnTo>
                      <a:lnTo>
                        <a:pt x="209176" y="104588"/>
                      </a:lnTo>
                      <a:lnTo>
                        <a:pt x="209176" y="59765"/>
                      </a:lnTo>
                      <a:close/>
                      <a:moveTo>
                        <a:pt x="134470" y="134471"/>
                      </a:moveTo>
                      <a:lnTo>
                        <a:pt x="134470" y="149412"/>
                      </a:lnTo>
                      <a:lnTo>
                        <a:pt x="14941" y="149412"/>
                      </a:lnTo>
                      <a:lnTo>
                        <a:pt x="14941" y="134471"/>
                      </a:lnTo>
                      <a:close/>
                      <a:moveTo>
                        <a:pt x="186764" y="130735"/>
                      </a:moveTo>
                      <a:cubicBezTo>
                        <a:pt x="189874" y="130735"/>
                        <a:pt x="192526" y="131828"/>
                        <a:pt x="194702" y="134004"/>
                      </a:cubicBezTo>
                      <a:cubicBezTo>
                        <a:pt x="196878" y="136180"/>
                        <a:pt x="197970" y="138832"/>
                        <a:pt x="197970" y="141941"/>
                      </a:cubicBezTo>
                      <a:cubicBezTo>
                        <a:pt x="197970" y="145051"/>
                        <a:pt x="196878" y="147703"/>
                        <a:pt x="194702" y="149879"/>
                      </a:cubicBezTo>
                      <a:cubicBezTo>
                        <a:pt x="192526" y="152055"/>
                        <a:pt x="189874" y="153147"/>
                        <a:pt x="186764" y="153147"/>
                      </a:cubicBezTo>
                      <a:cubicBezTo>
                        <a:pt x="183655" y="153147"/>
                        <a:pt x="181003" y="152055"/>
                        <a:pt x="178827" y="149879"/>
                      </a:cubicBezTo>
                      <a:cubicBezTo>
                        <a:pt x="176651" y="147703"/>
                        <a:pt x="175559" y="145051"/>
                        <a:pt x="175559" y="141941"/>
                      </a:cubicBezTo>
                      <a:cubicBezTo>
                        <a:pt x="175559" y="138832"/>
                        <a:pt x="176651" y="136180"/>
                        <a:pt x="178827" y="134004"/>
                      </a:cubicBezTo>
                      <a:cubicBezTo>
                        <a:pt x="181003" y="131828"/>
                        <a:pt x="183655" y="130735"/>
                        <a:pt x="186764" y="130735"/>
                      </a:cubicBezTo>
                      <a:close/>
                      <a:moveTo>
                        <a:pt x="0" y="119530"/>
                      </a:moveTo>
                      <a:lnTo>
                        <a:pt x="0" y="164353"/>
                      </a:lnTo>
                      <a:lnTo>
                        <a:pt x="209176" y="164353"/>
                      </a:lnTo>
                      <a:lnTo>
                        <a:pt x="209176" y="1195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16" name="Google Shape;1516;p5"/>
              <p:cNvSpPr/>
              <p:nvPr/>
            </p:nvSpPr>
            <p:spPr>
              <a:xfrm>
                <a:off x="10731240" y="2778480"/>
                <a:ext cx="68256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239058" h="179295" extrusionOk="0">
                    <a:moveTo>
                      <a:pt x="169610" y="14941"/>
                    </a:moveTo>
                    <a:cubicBezTo>
                      <a:pt x="167976" y="14941"/>
                      <a:pt x="166827" y="15698"/>
                      <a:pt x="166164" y="17220"/>
                    </a:cubicBezTo>
                    <a:cubicBezTo>
                      <a:pt x="165501" y="18733"/>
                      <a:pt x="165790" y="20115"/>
                      <a:pt x="167042" y="21366"/>
                    </a:cubicBezTo>
                    <a:lnTo>
                      <a:pt x="181161" y="35485"/>
                    </a:lnTo>
                    <a:lnTo>
                      <a:pt x="127000" y="89647"/>
                    </a:lnTo>
                    <a:lnTo>
                      <a:pt x="99807" y="62454"/>
                    </a:lnTo>
                    <a:cubicBezTo>
                      <a:pt x="99022" y="61670"/>
                      <a:pt x="98126" y="61287"/>
                      <a:pt x="97117" y="61287"/>
                    </a:cubicBezTo>
                    <a:cubicBezTo>
                      <a:pt x="96109" y="61287"/>
                      <a:pt x="95212" y="61670"/>
                      <a:pt x="94437" y="62454"/>
                    </a:cubicBezTo>
                    <a:lnTo>
                      <a:pt x="26147" y="130735"/>
                    </a:lnTo>
                    <a:lnTo>
                      <a:pt x="48559" y="153147"/>
                    </a:lnTo>
                    <a:lnTo>
                      <a:pt x="97117" y="104588"/>
                    </a:lnTo>
                    <a:lnTo>
                      <a:pt x="124319" y="131791"/>
                    </a:lnTo>
                    <a:cubicBezTo>
                      <a:pt x="125095" y="132566"/>
                      <a:pt x="125991" y="132958"/>
                      <a:pt x="127000" y="132958"/>
                    </a:cubicBezTo>
                    <a:cubicBezTo>
                      <a:pt x="128008" y="132958"/>
                      <a:pt x="128905" y="132566"/>
                      <a:pt x="129689" y="131791"/>
                    </a:cubicBezTo>
                    <a:lnTo>
                      <a:pt x="203573" y="57897"/>
                    </a:lnTo>
                    <a:lnTo>
                      <a:pt x="217702" y="72026"/>
                    </a:lnTo>
                    <a:cubicBezTo>
                      <a:pt x="218511" y="72836"/>
                      <a:pt x="219380" y="73241"/>
                      <a:pt x="220307" y="73241"/>
                    </a:cubicBezTo>
                    <a:cubicBezTo>
                      <a:pt x="220801" y="73241"/>
                      <a:pt x="221312" y="73125"/>
                      <a:pt x="221838" y="72894"/>
                    </a:cubicBezTo>
                    <a:cubicBezTo>
                      <a:pt x="223360" y="72231"/>
                      <a:pt x="224117" y="71092"/>
                      <a:pt x="224117" y="69458"/>
                    </a:cubicBezTo>
                    <a:lnTo>
                      <a:pt x="224117" y="18677"/>
                    </a:lnTo>
                    <a:cubicBezTo>
                      <a:pt x="224117" y="17584"/>
                      <a:pt x="223771" y="16697"/>
                      <a:pt x="223071" y="15997"/>
                    </a:cubicBezTo>
                    <a:cubicBezTo>
                      <a:pt x="222371" y="15296"/>
                      <a:pt x="221474" y="14941"/>
                      <a:pt x="220382" y="14941"/>
                    </a:cubicBezTo>
                    <a:close/>
                    <a:moveTo>
                      <a:pt x="0" y="0"/>
                    </a:moveTo>
                    <a:lnTo>
                      <a:pt x="0" y="179294"/>
                    </a:lnTo>
                    <a:lnTo>
                      <a:pt x="239058" y="179294"/>
                    </a:lnTo>
                    <a:lnTo>
                      <a:pt x="239058" y="164353"/>
                    </a:lnTo>
                    <a:lnTo>
                      <a:pt x="14941" y="164353"/>
                    </a:lnTo>
                    <a:lnTo>
                      <a:pt x="14941" y="0"/>
                    </a:lnTo>
                    <a:close/>
                  </a:path>
                </a:pathLst>
              </a:cu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7" name="Google Shape;1517;p5"/>
            <p:cNvSpPr/>
            <p:nvPr/>
          </p:nvSpPr>
          <p:spPr>
            <a:xfrm>
              <a:off x="2394720" y="2527920"/>
              <a:ext cx="682560" cy="511920"/>
            </a:xfrm>
            <a:custGeom>
              <a:avLst/>
              <a:gdLst/>
              <a:ahLst/>
              <a:cxnLst/>
              <a:rect l="l" t="t" r="r" b="b"/>
              <a:pathLst>
                <a:path w="179294" h="179295" extrusionOk="0">
                  <a:moveTo>
                    <a:pt x="59765" y="44824"/>
                  </a:moveTo>
                  <a:cubicBezTo>
                    <a:pt x="55637" y="44824"/>
                    <a:pt x="52117" y="46280"/>
                    <a:pt x="49203" y="49203"/>
                  </a:cubicBezTo>
                  <a:cubicBezTo>
                    <a:pt x="46280" y="52117"/>
                    <a:pt x="44824" y="55637"/>
                    <a:pt x="44824" y="59765"/>
                  </a:cubicBezTo>
                  <a:cubicBezTo>
                    <a:pt x="44824" y="63892"/>
                    <a:pt x="46280" y="67413"/>
                    <a:pt x="49203" y="70326"/>
                  </a:cubicBezTo>
                  <a:cubicBezTo>
                    <a:pt x="52117" y="73249"/>
                    <a:pt x="55637" y="74706"/>
                    <a:pt x="59765" y="74706"/>
                  </a:cubicBezTo>
                  <a:cubicBezTo>
                    <a:pt x="63892" y="74706"/>
                    <a:pt x="67413" y="73249"/>
                    <a:pt x="70326" y="70326"/>
                  </a:cubicBezTo>
                  <a:cubicBezTo>
                    <a:pt x="73249" y="67413"/>
                    <a:pt x="74706" y="63892"/>
                    <a:pt x="74706" y="59765"/>
                  </a:cubicBezTo>
                  <a:cubicBezTo>
                    <a:pt x="74706" y="55637"/>
                    <a:pt x="73249" y="52117"/>
                    <a:pt x="70326" y="49203"/>
                  </a:cubicBezTo>
                  <a:cubicBezTo>
                    <a:pt x="67413" y="46280"/>
                    <a:pt x="63892" y="44824"/>
                    <a:pt x="59765" y="44824"/>
                  </a:cubicBezTo>
                  <a:close/>
                  <a:moveTo>
                    <a:pt x="119529" y="44824"/>
                  </a:moveTo>
                  <a:cubicBezTo>
                    <a:pt x="115402" y="44824"/>
                    <a:pt x="111881" y="46280"/>
                    <a:pt x="108968" y="49203"/>
                  </a:cubicBezTo>
                  <a:cubicBezTo>
                    <a:pt x="106045" y="52117"/>
                    <a:pt x="104588" y="55637"/>
                    <a:pt x="104588" y="59765"/>
                  </a:cubicBezTo>
                  <a:cubicBezTo>
                    <a:pt x="104588" y="63892"/>
                    <a:pt x="106045" y="67413"/>
                    <a:pt x="108968" y="70326"/>
                  </a:cubicBezTo>
                  <a:cubicBezTo>
                    <a:pt x="111881" y="73249"/>
                    <a:pt x="115402" y="74706"/>
                    <a:pt x="119529" y="74706"/>
                  </a:cubicBezTo>
                  <a:cubicBezTo>
                    <a:pt x="123657" y="74706"/>
                    <a:pt x="127177" y="73249"/>
                    <a:pt x="130091" y="70326"/>
                  </a:cubicBezTo>
                  <a:cubicBezTo>
                    <a:pt x="133014" y="67413"/>
                    <a:pt x="134471" y="63892"/>
                    <a:pt x="134471" y="59765"/>
                  </a:cubicBezTo>
                  <a:cubicBezTo>
                    <a:pt x="134471" y="55637"/>
                    <a:pt x="133014" y="52117"/>
                    <a:pt x="130091" y="49203"/>
                  </a:cubicBezTo>
                  <a:cubicBezTo>
                    <a:pt x="127177" y="46280"/>
                    <a:pt x="123657" y="44824"/>
                    <a:pt x="119529" y="44824"/>
                  </a:cubicBezTo>
                  <a:close/>
                  <a:moveTo>
                    <a:pt x="54130" y="100833"/>
                  </a:moveTo>
                  <a:cubicBezTo>
                    <a:pt x="53371" y="100833"/>
                    <a:pt x="52604" y="100958"/>
                    <a:pt x="51827" y="101208"/>
                  </a:cubicBezTo>
                  <a:cubicBezTo>
                    <a:pt x="49801" y="101824"/>
                    <a:pt x="48325" y="103048"/>
                    <a:pt x="47392" y="104878"/>
                  </a:cubicBezTo>
                  <a:cubicBezTo>
                    <a:pt x="46458" y="106708"/>
                    <a:pt x="46299" y="108595"/>
                    <a:pt x="46925" y="110546"/>
                  </a:cubicBezTo>
                  <a:cubicBezTo>
                    <a:pt x="49801" y="119959"/>
                    <a:pt x="55170" y="127542"/>
                    <a:pt x="63033" y="133303"/>
                  </a:cubicBezTo>
                  <a:cubicBezTo>
                    <a:pt x="70896" y="139065"/>
                    <a:pt x="79767" y="141941"/>
                    <a:pt x="89647" y="141941"/>
                  </a:cubicBezTo>
                  <a:cubicBezTo>
                    <a:pt x="99527" y="141941"/>
                    <a:pt x="108398" y="139065"/>
                    <a:pt x="116261" y="133303"/>
                  </a:cubicBezTo>
                  <a:cubicBezTo>
                    <a:pt x="124124" y="127542"/>
                    <a:pt x="129493" y="119959"/>
                    <a:pt x="132369" y="110546"/>
                  </a:cubicBezTo>
                  <a:cubicBezTo>
                    <a:pt x="132995" y="108595"/>
                    <a:pt x="132836" y="106708"/>
                    <a:pt x="131903" y="104878"/>
                  </a:cubicBezTo>
                  <a:cubicBezTo>
                    <a:pt x="130969" y="103048"/>
                    <a:pt x="129531" y="101824"/>
                    <a:pt x="127588" y="101208"/>
                  </a:cubicBezTo>
                  <a:cubicBezTo>
                    <a:pt x="126808" y="100958"/>
                    <a:pt x="126035" y="100833"/>
                    <a:pt x="125269" y="100833"/>
                  </a:cubicBezTo>
                  <a:cubicBezTo>
                    <a:pt x="124119" y="100833"/>
                    <a:pt x="122985" y="101114"/>
                    <a:pt x="121864" y="101675"/>
                  </a:cubicBezTo>
                  <a:cubicBezTo>
                    <a:pt x="119996" y="102609"/>
                    <a:pt x="118754" y="104084"/>
                    <a:pt x="118129" y="106111"/>
                  </a:cubicBezTo>
                  <a:cubicBezTo>
                    <a:pt x="116186" y="112330"/>
                    <a:pt x="112582" y="117372"/>
                    <a:pt x="107334" y="121220"/>
                  </a:cubicBezTo>
                  <a:cubicBezTo>
                    <a:pt x="102076" y="125077"/>
                    <a:pt x="96184" y="127000"/>
                    <a:pt x="89647" y="127000"/>
                  </a:cubicBezTo>
                  <a:cubicBezTo>
                    <a:pt x="83110" y="127000"/>
                    <a:pt x="77218" y="125077"/>
                    <a:pt x="71960" y="121220"/>
                  </a:cubicBezTo>
                  <a:cubicBezTo>
                    <a:pt x="66712" y="117372"/>
                    <a:pt x="63108" y="112330"/>
                    <a:pt x="61165" y="106111"/>
                  </a:cubicBezTo>
                  <a:cubicBezTo>
                    <a:pt x="60540" y="104084"/>
                    <a:pt x="59317" y="102609"/>
                    <a:pt x="57486" y="101675"/>
                  </a:cubicBezTo>
                  <a:cubicBezTo>
                    <a:pt x="56388" y="101114"/>
                    <a:pt x="55269" y="100833"/>
                    <a:pt x="54130" y="100833"/>
                  </a:cubicBezTo>
                  <a:close/>
                  <a:moveTo>
                    <a:pt x="89647" y="14941"/>
                  </a:moveTo>
                  <a:cubicBezTo>
                    <a:pt x="99760" y="14941"/>
                    <a:pt x="109435" y="16930"/>
                    <a:pt x="118652" y="20899"/>
                  </a:cubicBezTo>
                  <a:cubicBezTo>
                    <a:pt x="127878" y="24868"/>
                    <a:pt x="135815" y="30172"/>
                    <a:pt x="142464" y="36830"/>
                  </a:cubicBezTo>
                  <a:cubicBezTo>
                    <a:pt x="149122" y="43479"/>
                    <a:pt x="154436" y="51417"/>
                    <a:pt x="158404" y="60643"/>
                  </a:cubicBezTo>
                  <a:cubicBezTo>
                    <a:pt x="162373" y="69860"/>
                    <a:pt x="164353" y="79534"/>
                    <a:pt x="164353" y="89647"/>
                  </a:cubicBezTo>
                  <a:cubicBezTo>
                    <a:pt x="164353" y="99761"/>
                    <a:pt x="162373" y="109435"/>
                    <a:pt x="158404" y="118652"/>
                  </a:cubicBezTo>
                  <a:cubicBezTo>
                    <a:pt x="154436" y="127878"/>
                    <a:pt x="149122" y="135815"/>
                    <a:pt x="142464" y="142464"/>
                  </a:cubicBezTo>
                  <a:cubicBezTo>
                    <a:pt x="135815" y="149122"/>
                    <a:pt x="127878" y="154436"/>
                    <a:pt x="118652" y="158405"/>
                  </a:cubicBezTo>
                  <a:cubicBezTo>
                    <a:pt x="109435" y="162373"/>
                    <a:pt x="99760" y="164353"/>
                    <a:pt x="89647" y="164353"/>
                  </a:cubicBezTo>
                  <a:cubicBezTo>
                    <a:pt x="79534" y="164353"/>
                    <a:pt x="69859" y="162373"/>
                    <a:pt x="60643" y="158405"/>
                  </a:cubicBezTo>
                  <a:cubicBezTo>
                    <a:pt x="51416" y="154436"/>
                    <a:pt x="43479" y="149122"/>
                    <a:pt x="36830" y="142464"/>
                  </a:cubicBezTo>
                  <a:cubicBezTo>
                    <a:pt x="30172" y="135815"/>
                    <a:pt x="24868" y="127878"/>
                    <a:pt x="20899" y="118652"/>
                  </a:cubicBezTo>
                  <a:cubicBezTo>
                    <a:pt x="16930" y="109435"/>
                    <a:pt x="14941" y="99761"/>
                    <a:pt x="14941" y="89647"/>
                  </a:cubicBezTo>
                  <a:cubicBezTo>
                    <a:pt x="14941" y="79534"/>
                    <a:pt x="16930" y="69860"/>
                    <a:pt x="20899" y="60643"/>
                  </a:cubicBezTo>
                  <a:cubicBezTo>
                    <a:pt x="24868" y="51417"/>
                    <a:pt x="30172" y="43479"/>
                    <a:pt x="36830" y="36830"/>
                  </a:cubicBezTo>
                  <a:cubicBezTo>
                    <a:pt x="43479" y="30172"/>
                    <a:pt x="51416" y="24868"/>
                    <a:pt x="60643" y="20899"/>
                  </a:cubicBezTo>
                  <a:cubicBezTo>
                    <a:pt x="69859" y="16930"/>
                    <a:pt x="79534" y="14941"/>
                    <a:pt x="89647" y="14941"/>
                  </a:cubicBezTo>
                  <a:close/>
                  <a:moveTo>
                    <a:pt x="89647" y="0"/>
                  </a:moveTo>
                  <a:cubicBezTo>
                    <a:pt x="73380" y="0"/>
                    <a:pt x="58383" y="4006"/>
                    <a:pt x="44646" y="12028"/>
                  </a:cubicBezTo>
                  <a:cubicBezTo>
                    <a:pt x="30910" y="20040"/>
                    <a:pt x="20040" y="30910"/>
                    <a:pt x="12028" y="44646"/>
                  </a:cubicBezTo>
                  <a:cubicBezTo>
                    <a:pt x="4006" y="58383"/>
                    <a:pt x="0" y="73380"/>
                    <a:pt x="0" y="89647"/>
                  </a:cubicBezTo>
                  <a:cubicBezTo>
                    <a:pt x="0" y="105914"/>
                    <a:pt x="4006" y="120912"/>
                    <a:pt x="12028" y="134648"/>
                  </a:cubicBezTo>
                  <a:cubicBezTo>
                    <a:pt x="20040" y="148385"/>
                    <a:pt x="30910" y="159254"/>
                    <a:pt x="44646" y="167276"/>
                  </a:cubicBezTo>
                  <a:cubicBezTo>
                    <a:pt x="58383" y="175288"/>
                    <a:pt x="73380" y="179294"/>
                    <a:pt x="89647" y="179294"/>
                  </a:cubicBezTo>
                  <a:cubicBezTo>
                    <a:pt x="105914" y="179294"/>
                    <a:pt x="120911" y="175288"/>
                    <a:pt x="134648" y="167276"/>
                  </a:cubicBezTo>
                  <a:cubicBezTo>
                    <a:pt x="148384" y="159254"/>
                    <a:pt x="159254" y="148385"/>
                    <a:pt x="167276" y="134648"/>
                  </a:cubicBezTo>
                  <a:cubicBezTo>
                    <a:pt x="175288" y="120912"/>
                    <a:pt x="179294" y="105914"/>
                    <a:pt x="179294" y="89647"/>
                  </a:cubicBezTo>
                  <a:cubicBezTo>
                    <a:pt x="179294" y="73380"/>
                    <a:pt x="175288" y="58383"/>
                    <a:pt x="167276" y="44646"/>
                  </a:cubicBezTo>
                  <a:cubicBezTo>
                    <a:pt x="159254" y="30910"/>
                    <a:pt x="148384" y="20040"/>
                    <a:pt x="134648" y="12028"/>
                  </a:cubicBezTo>
                  <a:cubicBezTo>
                    <a:pt x="120911" y="4006"/>
                    <a:pt x="105914" y="0"/>
                    <a:pt x="896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8" name="Google Shape;1518;p5"/>
            <p:cNvGrpSpPr/>
            <p:nvPr/>
          </p:nvGrpSpPr>
          <p:grpSpPr>
            <a:xfrm>
              <a:off x="3974760" y="3652920"/>
              <a:ext cx="1599840" cy="360000"/>
              <a:chOff x="3974760" y="3652920"/>
              <a:chExt cx="1599840" cy="360000"/>
            </a:xfrm>
          </p:grpSpPr>
          <p:sp>
            <p:nvSpPr>
              <p:cNvPr id="1519" name="Google Shape;1519;p5"/>
              <p:cNvSpPr/>
              <p:nvPr/>
            </p:nvSpPr>
            <p:spPr>
              <a:xfrm>
                <a:off x="5072400" y="3652920"/>
                <a:ext cx="5022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179294" h="179295" extrusionOk="0">
                    <a:moveTo>
                      <a:pt x="91982" y="31750"/>
                    </a:moveTo>
                    <a:cubicBezTo>
                      <a:pt x="74314" y="31750"/>
                      <a:pt x="60736" y="39221"/>
                      <a:pt x="51248" y="54162"/>
                    </a:cubicBezTo>
                    <a:cubicBezTo>
                      <a:pt x="50697" y="54937"/>
                      <a:pt x="50501" y="55833"/>
                      <a:pt x="50660" y="56851"/>
                    </a:cubicBezTo>
                    <a:cubicBezTo>
                      <a:pt x="50819" y="57860"/>
                      <a:pt x="51286" y="58635"/>
                      <a:pt x="52061" y="59186"/>
                    </a:cubicBezTo>
                    <a:lnTo>
                      <a:pt x="64667" y="68758"/>
                    </a:lnTo>
                    <a:cubicBezTo>
                      <a:pt x="65293" y="69225"/>
                      <a:pt x="66031" y="69458"/>
                      <a:pt x="66890" y="69458"/>
                    </a:cubicBezTo>
                    <a:cubicBezTo>
                      <a:pt x="68132" y="69458"/>
                      <a:pt x="69103" y="68991"/>
                      <a:pt x="69803" y="68057"/>
                    </a:cubicBezTo>
                    <a:cubicBezTo>
                      <a:pt x="73772" y="63155"/>
                      <a:pt x="76882" y="59924"/>
                      <a:pt x="79142" y="58364"/>
                    </a:cubicBezTo>
                    <a:cubicBezTo>
                      <a:pt x="82176" y="56263"/>
                      <a:pt x="85874" y="55217"/>
                      <a:pt x="90235" y="55217"/>
                    </a:cubicBezTo>
                    <a:cubicBezTo>
                      <a:pt x="94279" y="55217"/>
                      <a:pt x="97995" y="56356"/>
                      <a:pt x="101376" y="58654"/>
                    </a:cubicBezTo>
                    <a:cubicBezTo>
                      <a:pt x="104766" y="60951"/>
                      <a:pt x="106456" y="63734"/>
                      <a:pt x="106456" y="67002"/>
                    </a:cubicBezTo>
                    <a:cubicBezTo>
                      <a:pt x="106456" y="69411"/>
                      <a:pt x="105597" y="71326"/>
                      <a:pt x="103888" y="72726"/>
                    </a:cubicBezTo>
                    <a:cubicBezTo>
                      <a:pt x="102179" y="74127"/>
                      <a:pt x="99256" y="75799"/>
                      <a:pt x="95138" y="77741"/>
                    </a:cubicBezTo>
                    <a:cubicBezTo>
                      <a:pt x="92878" y="78750"/>
                      <a:pt x="91141" y="79571"/>
                      <a:pt x="89937" y="80197"/>
                    </a:cubicBezTo>
                    <a:cubicBezTo>
                      <a:pt x="88732" y="80813"/>
                      <a:pt x="87135" y="81803"/>
                      <a:pt x="85155" y="83167"/>
                    </a:cubicBezTo>
                    <a:cubicBezTo>
                      <a:pt x="83166" y="84530"/>
                      <a:pt x="81654" y="85912"/>
                      <a:pt x="80598" y="87313"/>
                    </a:cubicBezTo>
                    <a:cubicBezTo>
                      <a:pt x="79552" y="88713"/>
                      <a:pt x="78619" y="90562"/>
                      <a:pt x="77797" y="92860"/>
                    </a:cubicBezTo>
                    <a:cubicBezTo>
                      <a:pt x="76984" y="95157"/>
                      <a:pt x="76574" y="97659"/>
                      <a:pt x="76574" y="100386"/>
                    </a:cubicBezTo>
                    <a:lnTo>
                      <a:pt x="76574" y="108324"/>
                    </a:lnTo>
                    <a:cubicBezTo>
                      <a:pt x="76574" y="109416"/>
                      <a:pt x="76928" y="110313"/>
                      <a:pt x="77629" y="111013"/>
                    </a:cubicBezTo>
                    <a:cubicBezTo>
                      <a:pt x="78329" y="111713"/>
                      <a:pt x="79216" y="112059"/>
                      <a:pt x="80309" y="112059"/>
                    </a:cubicBezTo>
                    <a:lnTo>
                      <a:pt x="98985" y="112059"/>
                    </a:lnTo>
                    <a:cubicBezTo>
                      <a:pt x="100078" y="112059"/>
                      <a:pt x="100974" y="111713"/>
                      <a:pt x="101675" y="111013"/>
                    </a:cubicBezTo>
                    <a:cubicBezTo>
                      <a:pt x="102375" y="110313"/>
                      <a:pt x="102721" y="109416"/>
                      <a:pt x="102721" y="108324"/>
                    </a:cubicBezTo>
                    <a:lnTo>
                      <a:pt x="102721" y="104588"/>
                    </a:lnTo>
                    <a:cubicBezTo>
                      <a:pt x="102721" y="103421"/>
                      <a:pt x="103169" y="102291"/>
                      <a:pt x="104065" y="101208"/>
                    </a:cubicBezTo>
                    <a:cubicBezTo>
                      <a:pt x="104962" y="100115"/>
                      <a:pt x="105970" y="99182"/>
                      <a:pt x="107100" y="98407"/>
                    </a:cubicBezTo>
                    <a:cubicBezTo>
                      <a:pt x="108230" y="97622"/>
                      <a:pt x="110032" y="96539"/>
                      <a:pt x="112526" y="95138"/>
                    </a:cubicBezTo>
                    <a:cubicBezTo>
                      <a:pt x="115486" y="93504"/>
                      <a:pt x="117802" y="92103"/>
                      <a:pt x="119473" y="90936"/>
                    </a:cubicBezTo>
                    <a:cubicBezTo>
                      <a:pt x="121145" y="89769"/>
                      <a:pt x="123171" y="88050"/>
                      <a:pt x="125543" y="85800"/>
                    </a:cubicBezTo>
                    <a:cubicBezTo>
                      <a:pt x="127915" y="83540"/>
                      <a:pt x="129689" y="80851"/>
                      <a:pt x="130857" y="77741"/>
                    </a:cubicBezTo>
                    <a:cubicBezTo>
                      <a:pt x="132024" y="74631"/>
                      <a:pt x="132603" y="71130"/>
                      <a:pt x="132603" y="67235"/>
                    </a:cubicBezTo>
                    <a:cubicBezTo>
                      <a:pt x="132603" y="57505"/>
                      <a:pt x="128345" y="49166"/>
                      <a:pt x="119819" y="42200"/>
                    </a:cubicBezTo>
                    <a:cubicBezTo>
                      <a:pt x="111302" y="35233"/>
                      <a:pt x="102020" y="31750"/>
                      <a:pt x="91982" y="31750"/>
                    </a:cubicBezTo>
                    <a:close/>
                    <a:moveTo>
                      <a:pt x="80309" y="121397"/>
                    </a:moveTo>
                    <a:cubicBezTo>
                      <a:pt x="79216" y="121397"/>
                      <a:pt x="78329" y="121752"/>
                      <a:pt x="77629" y="122452"/>
                    </a:cubicBezTo>
                    <a:cubicBezTo>
                      <a:pt x="76928" y="123153"/>
                      <a:pt x="76574" y="124040"/>
                      <a:pt x="76574" y="125133"/>
                    </a:cubicBezTo>
                    <a:lnTo>
                      <a:pt x="76574" y="143809"/>
                    </a:lnTo>
                    <a:cubicBezTo>
                      <a:pt x="76574" y="144902"/>
                      <a:pt x="76928" y="145798"/>
                      <a:pt x="77629" y="146498"/>
                    </a:cubicBezTo>
                    <a:cubicBezTo>
                      <a:pt x="78329" y="147199"/>
                      <a:pt x="79216" y="147544"/>
                      <a:pt x="80309" y="147544"/>
                    </a:cubicBezTo>
                    <a:lnTo>
                      <a:pt x="98985" y="147544"/>
                    </a:lnTo>
                    <a:cubicBezTo>
                      <a:pt x="100078" y="147544"/>
                      <a:pt x="100974" y="147199"/>
                      <a:pt x="101675" y="146498"/>
                    </a:cubicBezTo>
                    <a:cubicBezTo>
                      <a:pt x="102375" y="145798"/>
                      <a:pt x="102721" y="144902"/>
                      <a:pt x="102721" y="143809"/>
                    </a:cubicBezTo>
                    <a:lnTo>
                      <a:pt x="102721" y="125133"/>
                    </a:lnTo>
                    <a:cubicBezTo>
                      <a:pt x="102721" y="124040"/>
                      <a:pt x="102375" y="123153"/>
                      <a:pt x="101675" y="122452"/>
                    </a:cubicBezTo>
                    <a:cubicBezTo>
                      <a:pt x="100974" y="121752"/>
                      <a:pt x="100078" y="121397"/>
                      <a:pt x="98985" y="121397"/>
                    </a:cubicBezTo>
                    <a:close/>
                    <a:moveTo>
                      <a:pt x="89647" y="14941"/>
                    </a:moveTo>
                    <a:cubicBezTo>
                      <a:pt x="99760" y="14941"/>
                      <a:pt x="109435" y="16930"/>
                      <a:pt x="118652" y="20899"/>
                    </a:cubicBezTo>
                    <a:cubicBezTo>
                      <a:pt x="127878" y="24868"/>
                      <a:pt x="135815" y="30172"/>
                      <a:pt x="142464" y="36830"/>
                    </a:cubicBezTo>
                    <a:cubicBezTo>
                      <a:pt x="149122" y="43479"/>
                      <a:pt x="154436" y="51417"/>
                      <a:pt x="158404" y="60643"/>
                    </a:cubicBezTo>
                    <a:cubicBezTo>
                      <a:pt x="162373" y="69860"/>
                      <a:pt x="164353" y="79534"/>
                      <a:pt x="164353" y="89647"/>
                    </a:cubicBezTo>
                    <a:cubicBezTo>
                      <a:pt x="164353" y="99761"/>
                      <a:pt x="162373" y="109435"/>
                      <a:pt x="158404" y="118652"/>
                    </a:cubicBezTo>
                    <a:cubicBezTo>
                      <a:pt x="154436" y="127878"/>
                      <a:pt x="149122" y="135815"/>
                      <a:pt x="142464" y="142464"/>
                    </a:cubicBezTo>
                    <a:cubicBezTo>
                      <a:pt x="135815" y="149122"/>
                      <a:pt x="127878" y="154436"/>
                      <a:pt x="118652" y="158405"/>
                    </a:cubicBezTo>
                    <a:cubicBezTo>
                      <a:pt x="109435" y="162373"/>
                      <a:pt x="99760" y="164353"/>
                      <a:pt x="89647" y="164353"/>
                    </a:cubicBezTo>
                    <a:cubicBezTo>
                      <a:pt x="79534" y="164353"/>
                      <a:pt x="69859" y="162373"/>
                      <a:pt x="60643" y="158405"/>
                    </a:cubicBezTo>
                    <a:cubicBezTo>
                      <a:pt x="51416" y="154436"/>
                      <a:pt x="43479" y="149122"/>
                      <a:pt x="36830" y="142464"/>
                    </a:cubicBezTo>
                    <a:cubicBezTo>
                      <a:pt x="30172" y="135815"/>
                      <a:pt x="24868" y="127878"/>
                      <a:pt x="20899" y="118652"/>
                    </a:cubicBezTo>
                    <a:cubicBezTo>
                      <a:pt x="16930" y="109435"/>
                      <a:pt x="14941" y="99761"/>
                      <a:pt x="14941" y="89647"/>
                    </a:cubicBezTo>
                    <a:cubicBezTo>
                      <a:pt x="14941" y="79534"/>
                      <a:pt x="16930" y="69860"/>
                      <a:pt x="20899" y="60643"/>
                    </a:cubicBezTo>
                    <a:cubicBezTo>
                      <a:pt x="24868" y="51417"/>
                      <a:pt x="30172" y="43479"/>
                      <a:pt x="36830" y="36830"/>
                    </a:cubicBezTo>
                    <a:cubicBezTo>
                      <a:pt x="43479" y="30172"/>
                      <a:pt x="51416" y="24868"/>
                      <a:pt x="60643" y="20899"/>
                    </a:cubicBezTo>
                    <a:cubicBezTo>
                      <a:pt x="69859" y="16930"/>
                      <a:pt x="79534" y="14941"/>
                      <a:pt x="89647" y="14941"/>
                    </a:cubicBezTo>
                    <a:close/>
                    <a:moveTo>
                      <a:pt x="89647" y="0"/>
                    </a:moveTo>
                    <a:cubicBezTo>
                      <a:pt x="73380" y="0"/>
                      <a:pt x="58383" y="4006"/>
                      <a:pt x="44646" y="12028"/>
                    </a:cubicBezTo>
                    <a:cubicBezTo>
                      <a:pt x="30910" y="20040"/>
                      <a:pt x="20040" y="30910"/>
                      <a:pt x="12028" y="44646"/>
                    </a:cubicBezTo>
                    <a:cubicBezTo>
                      <a:pt x="4006" y="58383"/>
                      <a:pt x="0" y="73380"/>
                      <a:pt x="0" y="89647"/>
                    </a:cubicBezTo>
                    <a:cubicBezTo>
                      <a:pt x="0" y="105914"/>
                      <a:pt x="4006" y="120912"/>
                      <a:pt x="12028" y="134648"/>
                    </a:cubicBezTo>
                    <a:cubicBezTo>
                      <a:pt x="20040" y="148385"/>
                      <a:pt x="30910" y="159254"/>
                      <a:pt x="44646" y="167276"/>
                    </a:cubicBezTo>
                    <a:cubicBezTo>
                      <a:pt x="58383" y="175288"/>
                      <a:pt x="73380" y="179294"/>
                      <a:pt x="89647" y="179294"/>
                    </a:cubicBezTo>
                    <a:cubicBezTo>
                      <a:pt x="105914" y="179294"/>
                      <a:pt x="120911" y="175288"/>
                      <a:pt x="134648" y="167276"/>
                    </a:cubicBezTo>
                    <a:cubicBezTo>
                      <a:pt x="148384" y="159254"/>
                      <a:pt x="159254" y="148385"/>
                      <a:pt x="167276" y="134648"/>
                    </a:cubicBezTo>
                    <a:cubicBezTo>
                      <a:pt x="175288" y="120912"/>
                      <a:pt x="179294" y="105914"/>
                      <a:pt x="179294" y="89647"/>
                    </a:cubicBezTo>
                    <a:cubicBezTo>
                      <a:pt x="179294" y="73380"/>
                      <a:pt x="175288" y="58383"/>
                      <a:pt x="167276" y="44646"/>
                    </a:cubicBezTo>
                    <a:cubicBezTo>
                      <a:pt x="159254" y="30910"/>
                      <a:pt x="148384" y="20040"/>
                      <a:pt x="134648" y="12028"/>
                    </a:cubicBezTo>
                    <a:cubicBezTo>
                      <a:pt x="120911" y="4006"/>
                      <a:pt x="105914" y="0"/>
                      <a:pt x="896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"/>
              <p:cNvSpPr/>
              <p:nvPr/>
            </p:nvSpPr>
            <p:spPr>
              <a:xfrm>
                <a:off x="3974760" y="3652920"/>
                <a:ext cx="5022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209177" h="209177" extrusionOk="0">
                    <a:moveTo>
                      <a:pt x="104588" y="37353"/>
                    </a:moveTo>
                    <a:cubicBezTo>
                      <a:pt x="92215" y="37353"/>
                      <a:pt x="81653" y="41733"/>
                      <a:pt x="72894" y="50483"/>
                    </a:cubicBezTo>
                    <a:cubicBezTo>
                      <a:pt x="64144" y="59242"/>
                      <a:pt x="59765" y="69803"/>
                      <a:pt x="59765" y="82176"/>
                    </a:cubicBezTo>
                    <a:cubicBezTo>
                      <a:pt x="59765" y="94550"/>
                      <a:pt x="64144" y="105111"/>
                      <a:pt x="72894" y="113870"/>
                    </a:cubicBezTo>
                    <a:cubicBezTo>
                      <a:pt x="81653" y="122620"/>
                      <a:pt x="92215" y="127000"/>
                      <a:pt x="104588" y="127000"/>
                    </a:cubicBezTo>
                    <a:cubicBezTo>
                      <a:pt x="116961" y="127000"/>
                      <a:pt x="127523" y="122620"/>
                      <a:pt x="136282" y="113870"/>
                    </a:cubicBezTo>
                    <a:cubicBezTo>
                      <a:pt x="145032" y="105111"/>
                      <a:pt x="149412" y="94550"/>
                      <a:pt x="149412" y="82176"/>
                    </a:cubicBezTo>
                    <a:cubicBezTo>
                      <a:pt x="149412" y="69803"/>
                      <a:pt x="145032" y="59242"/>
                      <a:pt x="136282" y="50483"/>
                    </a:cubicBezTo>
                    <a:cubicBezTo>
                      <a:pt x="127523" y="41733"/>
                      <a:pt x="116961" y="37353"/>
                      <a:pt x="104588" y="37353"/>
                    </a:cubicBezTo>
                    <a:close/>
                    <a:moveTo>
                      <a:pt x="104588" y="14941"/>
                    </a:moveTo>
                    <a:cubicBezTo>
                      <a:pt x="116728" y="14941"/>
                      <a:pt x="128326" y="17313"/>
                      <a:pt x="139373" y="22066"/>
                    </a:cubicBezTo>
                    <a:cubicBezTo>
                      <a:pt x="150420" y="26810"/>
                      <a:pt x="159954" y="33188"/>
                      <a:pt x="167976" y="41210"/>
                    </a:cubicBezTo>
                    <a:cubicBezTo>
                      <a:pt x="175988" y="49222"/>
                      <a:pt x="182366" y="58756"/>
                      <a:pt x="187119" y="69803"/>
                    </a:cubicBezTo>
                    <a:cubicBezTo>
                      <a:pt x="191863" y="80850"/>
                      <a:pt x="194235" y="92449"/>
                      <a:pt x="194235" y="104588"/>
                    </a:cubicBezTo>
                    <a:cubicBezTo>
                      <a:pt x="194235" y="124040"/>
                      <a:pt x="188436" y="141745"/>
                      <a:pt x="176847" y="157704"/>
                    </a:cubicBezTo>
                    <a:cubicBezTo>
                      <a:pt x="171711" y="132257"/>
                      <a:pt x="159805" y="119529"/>
                      <a:pt x="141129" y="119529"/>
                    </a:cubicBezTo>
                    <a:cubicBezTo>
                      <a:pt x="130931" y="129493"/>
                      <a:pt x="118754" y="134471"/>
                      <a:pt x="104588" y="134471"/>
                    </a:cubicBezTo>
                    <a:cubicBezTo>
                      <a:pt x="90422" y="134471"/>
                      <a:pt x="78245" y="129493"/>
                      <a:pt x="68057" y="119529"/>
                    </a:cubicBezTo>
                    <a:cubicBezTo>
                      <a:pt x="49381" y="119529"/>
                      <a:pt x="37474" y="132257"/>
                      <a:pt x="32338" y="157704"/>
                    </a:cubicBezTo>
                    <a:cubicBezTo>
                      <a:pt x="20740" y="141745"/>
                      <a:pt x="14941" y="124040"/>
                      <a:pt x="14941" y="104588"/>
                    </a:cubicBezTo>
                    <a:cubicBezTo>
                      <a:pt x="14941" y="92449"/>
                      <a:pt x="17313" y="80850"/>
                      <a:pt x="22066" y="69803"/>
                    </a:cubicBezTo>
                    <a:cubicBezTo>
                      <a:pt x="26810" y="58756"/>
                      <a:pt x="33188" y="49222"/>
                      <a:pt x="41210" y="41210"/>
                    </a:cubicBezTo>
                    <a:cubicBezTo>
                      <a:pt x="49222" y="33188"/>
                      <a:pt x="58756" y="26810"/>
                      <a:pt x="69803" y="22066"/>
                    </a:cubicBezTo>
                    <a:cubicBezTo>
                      <a:pt x="80850" y="17313"/>
                      <a:pt x="92448" y="14941"/>
                      <a:pt x="104588" y="14941"/>
                    </a:cubicBezTo>
                    <a:close/>
                    <a:moveTo>
                      <a:pt x="104588" y="0"/>
                    </a:moveTo>
                    <a:cubicBezTo>
                      <a:pt x="90422" y="0"/>
                      <a:pt x="76882" y="2764"/>
                      <a:pt x="63967" y="8292"/>
                    </a:cubicBezTo>
                    <a:cubicBezTo>
                      <a:pt x="51052" y="13811"/>
                      <a:pt x="39921" y="21244"/>
                      <a:pt x="30583" y="30583"/>
                    </a:cubicBezTo>
                    <a:cubicBezTo>
                      <a:pt x="21244" y="39921"/>
                      <a:pt x="13811" y="51052"/>
                      <a:pt x="8292" y="63967"/>
                    </a:cubicBezTo>
                    <a:cubicBezTo>
                      <a:pt x="2764" y="76882"/>
                      <a:pt x="0" y="90422"/>
                      <a:pt x="0" y="104588"/>
                    </a:cubicBezTo>
                    <a:cubicBezTo>
                      <a:pt x="0" y="118754"/>
                      <a:pt x="2764" y="132276"/>
                      <a:pt x="8292" y="145154"/>
                    </a:cubicBezTo>
                    <a:cubicBezTo>
                      <a:pt x="13811" y="158031"/>
                      <a:pt x="21226" y="169162"/>
                      <a:pt x="30527" y="178538"/>
                    </a:cubicBezTo>
                    <a:cubicBezTo>
                      <a:pt x="39828" y="187913"/>
                      <a:pt x="50931" y="195365"/>
                      <a:pt x="63855" y="200893"/>
                    </a:cubicBezTo>
                    <a:cubicBezTo>
                      <a:pt x="76770" y="206412"/>
                      <a:pt x="90347" y="209176"/>
                      <a:pt x="104588" y="209176"/>
                    </a:cubicBezTo>
                    <a:cubicBezTo>
                      <a:pt x="118829" y="209176"/>
                      <a:pt x="132407" y="206394"/>
                      <a:pt x="145331" y="200828"/>
                    </a:cubicBezTo>
                    <a:cubicBezTo>
                      <a:pt x="158245" y="195263"/>
                      <a:pt x="169377" y="187820"/>
                      <a:pt x="178715" y="178482"/>
                    </a:cubicBezTo>
                    <a:cubicBezTo>
                      <a:pt x="188053" y="169143"/>
                      <a:pt x="195458" y="158012"/>
                      <a:pt x="200949" y="145098"/>
                    </a:cubicBezTo>
                    <a:cubicBezTo>
                      <a:pt x="206431" y="132173"/>
                      <a:pt x="209176" y="118670"/>
                      <a:pt x="209176" y="104588"/>
                    </a:cubicBezTo>
                    <a:cubicBezTo>
                      <a:pt x="209176" y="90422"/>
                      <a:pt x="206412" y="76882"/>
                      <a:pt x="200893" y="63967"/>
                    </a:cubicBezTo>
                    <a:cubicBezTo>
                      <a:pt x="195365" y="51052"/>
                      <a:pt x="187932" y="39921"/>
                      <a:pt x="178593" y="30583"/>
                    </a:cubicBezTo>
                    <a:cubicBezTo>
                      <a:pt x="169255" y="21244"/>
                      <a:pt x="158124" y="13811"/>
                      <a:pt x="145209" y="8292"/>
                    </a:cubicBezTo>
                    <a:cubicBezTo>
                      <a:pt x="132295" y="2764"/>
                      <a:pt x="118754" y="0"/>
                      <a:pt x="104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"/>
              <p:cNvSpPr/>
              <p:nvPr/>
            </p:nvSpPr>
            <p:spPr>
              <a:xfrm>
                <a:off x="4480560" y="3827880"/>
                <a:ext cx="60732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lg" len="lg"/>
              </a:ln>
            </p:spPr>
          </p:sp>
        </p:grpSp>
        <p:sp>
          <p:nvSpPr>
            <p:cNvPr id="1522" name="Google Shape;1522;p5"/>
            <p:cNvSpPr/>
            <p:nvPr/>
          </p:nvSpPr>
          <p:spPr>
            <a:xfrm>
              <a:off x="7045920" y="5018760"/>
              <a:ext cx="2373840" cy="450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50" tIns="162350" rIns="162350" bIns="1623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4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Metadata-Index</a:t>
              </a:r>
              <a:endParaRPr sz="214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3" name="Google Shape;1523;p5"/>
            <p:cNvGrpSpPr/>
            <p:nvPr/>
          </p:nvGrpSpPr>
          <p:grpSpPr>
            <a:xfrm>
              <a:off x="6944040" y="5782680"/>
              <a:ext cx="2799360" cy="825840"/>
              <a:chOff x="6944040" y="5782680"/>
              <a:chExt cx="2799360" cy="825840"/>
            </a:xfrm>
          </p:grpSpPr>
          <p:sp>
            <p:nvSpPr>
              <p:cNvPr id="1524" name="Google Shape;1524;p5"/>
              <p:cNvSpPr/>
              <p:nvPr/>
            </p:nvSpPr>
            <p:spPr>
              <a:xfrm>
                <a:off x="7811280" y="5782680"/>
                <a:ext cx="990720" cy="511920"/>
              </a:xfrm>
              <a:custGeom>
                <a:avLst/>
                <a:gdLst/>
                <a:ahLst/>
                <a:cxnLst/>
                <a:rect l="l" t="t" r="r" b="b"/>
                <a:pathLst>
                  <a:path w="179294" h="209177" extrusionOk="0">
                    <a:moveTo>
                      <a:pt x="89647" y="0"/>
                    </a:moveTo>
                    <a:cubicBezTo>
                      <a:pt x="73464" y="0"/>
                      <a:pt x="58485" y="1345"/>
                      <a:pt x="44712" y="4025"/>
                    </a:cubicBezTo>
                    <a:cubicBezTo>
                      <a:pt x="30938" y="6714"/>
                      <a:pt x="20040" y="10347"/>
                      <a:pt x="12028" y="14941"/>
                    </a:cubicBezTo>
                    <a:cubicBezTo>
                      <a:pt x="4006" y="19536"/>
                      <a:pt x="0" y="24513"/>
                      <a:pt x="0" y="29882"/>
                    </a:cubicBezTo>
                    <a:lnTo>
                      <a:pt x="0" y="44824"/>
                    </a:lnTo>
                    <a:cubicBezTo>
                      <a:pt x="0" y="50193"/>
                      <a:pt x="4006" y="55170"/>
                      <a:pt x="12028" y="59765"/>
                    </a:cubicBezTo>
                    <a:cubicBezTo>
                      <a:pt x="20040" y="64359"/>
                      <a:pt x="30938" y="67992"/>
                      <a:pt x="44712" y="70681"/>
                    </a:cubicBezTo>
                    <a:cubicBezTo>
                      <a:pt x="58485" y="73361"/>
                      <a:pt x="73464" y="74706"/>
                      <a:pt x="89647" y="74706"/>
                    </a:cubicBezTo>
                    <a:cubicBezTo>
                      <a:pt x="105830" y="74706"/>
                      <a:pt x="120818" y="73361"/>
                      <a:pt x="134592" y="70681"/>
                    </a:cubicBezTo>
                    <a:cubicBezTo>
                      <a:pt x="148366" y="67992"/>
                      <a:pt x="159254" y="64359"/>
                      <a:pt x="167276" y="59765"/>
                    </a:cubicBezTo>
                    <a:cubicBezTo>
                      <a:pt x="175288" y="55170"/>
                      <a:pt x="179294" y="50193"/>
                      <a:pt x="179294" y="44824"/>
                    </a:cubicBezTo>
                    <a:lnTo>
                      <a:pt x="179294" y="29882"/>
                    </a:lnTo>
                    <a:cubicBezTo>
                      <a:pt x="179294" y="24513"/>
                      <a:pt x="175288" y="19536"/>
                      <a:pt x="167276" y="14941"/>
                    </a:cubicBezTo>
                    <a:cubicBezTo>
                      <a:pt x="159254" y="10347"/>
                      <a:pt x="148366" y="6714"/>
                      <a:pt x="134592" y="4025"/>
                    </a:cubicBezTo>
                    <a:cubicBezTo>
                      <a:pt x="120818" y="1345"/>
                      <a:pt x="105830" y="0"/>
                      <a:pt x="89647" y="0"/>
                    </a:cubicBezTo>
                    <a:close/>
                    <a:moveTo>
                      <a:pt x="0" y="69803"/>
                    </a:moveTo>
                    <a:lnTo>
                      <a:pt x="0" y="89647"/>
                    </a:lnTo>
                    <a:cubicBezTo>
                      <a:pt x="0" y="95017"/>
                      <a:pt x="4006" y="99994"/>
                      <a:pt x="12028" y="104588"/>
                    </a:cubicBezTo>
                    <a:cubicBezTo>
                      <a:pt x="20040" y="109183"/>
                      <a:pt x="30938" y="112815"/>
                      <a:pt x="44712" y="115505"/>
                    </a:cubicBezTo>
                    <a:cubicBezTo>
                      <a:pt x="58485" y="118185"/>
                      <a:pt x="73464" y="119529"/>
                      <a:pt x="89647" y="119529"/>
                    </a:cubicBezTo>
                    <a:cubicBezTo>
                      <a:pt x="105830" y="119529"/>
                      <a:pt x="120818" y="118185"/>
                      <a:pt x="134592" y="115505"/>
                    </a:cubicBezTo>
                    <a:cubicBezTo>
                      <a:pt x="148366" y="112815"/>
                      <a:pt x="159254" y="109183"/>
                      <a:pt x="167276" y="104588"/>
                    </a:cubicBezTo>
                    <a:cubicBezTo>
                      <a:pt x="175288" y="99994"/>
                      <a:pt x="179294" y="95017"/>
                      <a:pt x="179294" y="89647"/>
                    </a:cubicBezTo>
                    <a:lnTo>
                      <a:pt x="179294" y="69803"/>
                    </a:lnTo>
                    <a:cubicBezTo>
                      <a:pt x="170030" y="76340"/>
                      <a:pt x="157387" y="81280"/>
                      <a:pt x="141362" y="84632"/>
                    </a:cubicBezTo>
                    <a:cubicBezTo>
                      <a:pt x="125328" y="87976"/>
                      <a:pt x="108090" y="89647"/>
                      <a:pt x="89647" y="89647"/>
                    </a:cubicBezTo>
                    <a:cubicBezTo>
                      <a:pt x="71204" y="89647"/>
                      <a:pt x="53966" y="87976"/>
                      <a:pt x="37941" y="84632"/>
                    </a:cubicBezTo>
                    <a:cubicBezTo>
                      <a:pt x="21908" y="81280"/>
                      <a:pt x="9264" y="76340"/>
                      <a:pt x="0" y="69803"/>
                    </a:cubicBezTo>
                    <a:close/>
                    <a:moveTo>
                      <a:pt x="0" y="114627"/>
                    </a:moveTo>
                    <a:lnTo>
                      <a:pt x="0" y="134471"/>
                    </a:lnTo>
                    <a:cubicBezTo>
                      <a:pt x="0" y="139840"/>
                      <a:pt x="4006" y="144817"/>
                      <a:pt x="12028" y="149412"/>
                    </a:cubicBezTo>
                    <a:cubicBezTo>
                      <a:pt x="20040" y="154006"/>
                      <a:pt x="30938" y="157639"/>
                      <a:pt x="44712" y="160328"/>
                    </a:cubicBezTo>
                    <a:cubicBezTo>
                      <a:pt x="58485" y="163008"/>
                      <a:pt x="73464" y="164353"/>
                      <a:pt x="89647" y="164353"/>
                    </a:cubicBezTo>
                    <a:cubicBezTo>
                      <a:pt x="105830" y="164353"/>
                      <a:pt x="120818" y="163008"/>
                      <a:pt x="134592" y="160328"/>
                    </a:cubicBezTo>
                    <a:cubicBezTo>
                      <a:pt x="148366" y="157639"/>
                      <a:pt x="159254" y="154006"/>
                      <a:pt x="167276" y="149412"/>
                    </a:cubicBezTo>
                    <a:cubicBezTo>
                      <a:pt x="175288" y="144817"/>
                      <a:pt x="179294" y="139840"/>
                      <a:pt x="179294" y="134471"/>
                    </a:cubicBezTo>
                    <a:lnTo>
                      <a:pt x="179294" y="114627"/>
                    </a:lnTo>
                    <a:cubicBezTo>
                      <a:pt x="170030" y="121164"/>
                      <a:pt x="157387" y="126104"/>
                      <a:pt x="141362" y="129456"/>
                    </a:cubicBezTo>
                    <a:cubicBezTo>
                      <a:pt x="125328" y="132799"/>
                      <a:pt x="108090" y="134471"/>
                      <a:pt x="89647" y="134471"/>
                    </a:cubicBezTo>
                    <a:cubicBezTo>
                      <a:pt x="71204" y="134471"/>
                      <a:pt x="53966" y="132799"/>
                      <a:pt x="37941" y="129456"/>
                    </a:cubicBezTo>
                    <a:cubicBezTo>
                      <a:pt x="21908" y="126104"/>
                      <a:pt x="9264" y="121164"/>
                      <a:pt x="0" y="114627"/>
                    </a:cubicBezTo>
                    <a:close/>
                    <a:moveTo>
                      <a:pt x="0" y="159450"/>
                    </a:moveTo>
                    <a:lnTo>
                      <a:pt x="0" y="179294"/>
                    </a:lnTo>
                    <a:cubicBezTo>
                      <a:pt x="0" y="184664"/>
                      <a:pt x="4006" y="189641"/>
                      <a:pt x="12028" y="194235"/>
                    </a:cubicBezTo>
                    <a:cubicBezTo>
                      <a:pt x="20040" y="198830"/>
                      <a:pt x="30938" y="202462"/>
                      <a:pt x="44712" y="205152"/>
                    </a:cubicBezTo>
                    <a:cubicBezTo>
                      <a:pt x="58485" y="207832"/>
                      <a:pt x="73464" y="209176"/>
                      <a:pt x="89647" y="209176"/>
                    </a:cubicBezTo>
                    <a:cubicBezTo>
                      <a:pt x="105830" y="209176"/>
                      <a:pt x="120818" y="207832"/>
                      <a:pt x="134592" y="205152"/>
                    </a:cubicBezTo>
                    <a:cubicBezTo>
                      <a:pt x="148366" y="202462"/>
                      <a:pt x="159254" y="198830"/>
                      <a:pt x="167276" y="194235"/>
                    </a:cubicBezTo>
                    <a:cubicBezTo>
                      <a:pt x="175288" y="189641"/>
                      <a:pt x="179294" y="184664"/>
                      <a:pt x="179294" y="179294"/>
                    </a:cubicBezTo>
                    <a:lnTo>
                      <a:pt x="179294" y="159450"/>
                    </a:lnTo>
                    <a:cubicBezTo>
                      <a:pt x="170030" y="165987"/>
                      <a:pt x="157387" y="170927"/>
                      <a:pt x="141362" y="174279"/>
                    </a:cubicBezTo>
                    <a:cubicBezTo>
                      <a:pt x="125328" y="177623"/>
                      <a:pt x="108090" y="179294"/>
                      <a:pt x="89647" y="179294"/>
                    </a:cubicBezTo>
                    <a:cubicBezTo>
                      <a:pt x="71204" y="179294"/>
                      <a:pt x="53966" y="177623"/>
                      <a:pt x="37941" y="174279"/>
                    </a:cubicBezTo>
                    <a:cubicBezTo>
                      <a:pt x="21908" y="170927"/>
                      <a:pt x="9264" y="165987"/>
                      <a:pt x="0" y="159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"/>
              <p:cNvSpPr/>
              <p:nvPr/>
            </p:nvSpPr>
            <p:spPr>
              <a:xfrm>
                <a:off x="6944040" y="6157800"/>
                <a:ext cx="2799360" cy="450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2350" tIns="162350" rIns="162350" bIns="1623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4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UsageStatistics-DB</a:t>
                </a:r>
                <a:endParaRPr sz="214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6" name="Google Shape;1526;p5"/>
            <p:cNvGrpSpPr/>
            <p:nvPr/>
          </p:nvGrpSpPr>
          <p:grpSpPr>
            <a:xfrm>
              <a:off x="5574960" y="2213280"/>
              <a:ext cx="2610720" cy="1139760"/>
              <a:chOff x="5574960" y="2213280"/>
              <a:chExt cx="2610720" cy="1139760"/>
            </a:xfrm>
          </p:grpSpPr>
          <p:sp>
            <p:nvSpPr>
              <p:cNvPr id="1527" name="Google Shape;1527;p5"/>
              <p:cNvSpPr/>
              <p:nvPr/>
            </p:nvSpPr>
            <p:spPr>
              <a:xfrm>
                <a:off x="5700960" y="2213280"/>
                <a:ext cx="2484720" cy="1139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2350" tIns="162350" rIns="162350" bIns="162350" anchor="t" anchorCtr="0">
                <a:noAutofit/>
              </a:bodyPr>
              <a:lstStyle/>
              <a:p>
                <a:pPr marL="812880" marR="0" lvl="0" indent="-53028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60"/>
                  <a:buFont typeface="Helvetica Neue Light"/>
                  <a:buChar char="●"/>
                </a:pPr>
                <a:r>
                  <a:rPr lang="en-US" sz="196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Repository</a:t>
                </a:r>
                <a:endParaRPr sz="196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812880" marR="0" lvl="0" indent="-53028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60"/>
                  <a:buFont typeface="Helvetica Neue Light"/>
                  <a:buChar char="●"/>
                </a:pPr>
                <a:r>
                  <a:rPr lang="en-US" sz="196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CRIS</a:t>
                </a:r>
                <a:endParaRPr sz="196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812880" marR="0" lvl="0" indent="-53028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60"/>
                  <a:buFont typeface="Helvetica Neue Light"/>
                  <a:buChar char="●"/>
                </a:pPr>
                <a:r>
                  <a:rPr lang="en-US" sz="196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eJournal</a:t>
                </a:r>
                <a:endParaRPr sz="196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5"/>
              <p:cNvSpPr/>
              <p:nvPr/>
            </p:nvSpPr>
            <p:spPr>
              <a:xfrm>
                <a:off x="5574960" y="2279160"/>
                <a:ext cx="364680" cy="10094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284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9" name="Google Shape;1529;p5"/>
            <p:cNvSpPr/>
            <p:nvPr/>
          </p:nvSpPr>
          <p:spPr>
            <a:xfrm rot="10800000" flipH="1">
              <a:off x="3101040" y="2498400"/>
              <a:ext cx="635760" cy="2732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triangle" w="lg" len="lg"/>
            </a:ln>
          </p:spPr>
        </p:sp>
        <p:sp>
          <p:nvSpPr>
            <p:cNvPr id="1530" name="Google Shape;1530;p5"/>
            <p:cNvSpPr/>
            <p:nvPr/>
          </p:nvSpPr>
          <p:spPr>
            <a:xfrm>
              <a:off x="3100680" y="2783520"/>
              <a:ext cx="607320" cy="213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triangle" w="lg" len="lg"/>
            </a:ln>
          </p:spPr>
        </p:sp>
        <p:grpSp>
          <p:nvGrpSpPr>
            <p:cNvPr id="1531" name="Google Shape;1531;p5"/>
            <p:cNvGrpSpPr/>
            <p:nvPr/>
          </p:nvGrpSpPr>
          <p:grpSpPr>
            <a:xfrm>
              <a:off x="11536920" y="2203560"/>
              <a:ext cx="3099600" cy="1085040"/>
              <a:chOff x="11536920" y="2203560"/>
              <a:chExt cx="3099600" cy="1085040"/>
            </a:xfrm>
          </p:grpSpPr>
          <p:sp>
            <p:nvSpPr>
              <p:cNvPr id="1532" name="Google Shape;1532;p5"/>
              <p:cNvSpPr/>
              <p:nvPr/>
            </p:nvSpPr>
            <p:spPr>
              <a:xfrm>
                <a:off x="11536920" y="2203560"/>
                <a:ext cx="3099600" cy="1009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2350" tIns="162350" rIns="162350" bIns="162350" anchor="t" anchorCtr="0">
                <a:noAutofit/>
              </a:bodyPr>
              <a:lstStyle/>
              <a:p>
                <a:pPr marL="812880" marR="0" lvl="0" indent="-53028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60"/>
                  <a:buFont typeface="Helvetica Neue Light"/>
                  <a:buChar char="●"/>
                </a:pPr>
                <a:r>
                  <a:rPr lang="en-US" sz="196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National Statistics Node</a:t>
                </a:r>
                <a:endParaRPr sz="196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812880" marR="0" lvl="0" indent="-53028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60"/>
                  <a:buFont typeface="Helvetica Neue Light"/>
                  <a:buChar char="●"/>
                </a:pPr>
                <a:r>
                  <a:rPr lang="en-US" sz="196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Publisher</a:t>
                </a:r>
                <a:endParaRPr sz="196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5"/>
              <p:cNvSpPr/>
              <p:nvPr/>
            </p:nvSpPr>
            <p:spPr>
              <a:xfrm>
                <a:off x="11536920" y="2279160"/>
                <a:ext cx="364680" cy="10094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284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4" name="Google Shape;1534;p5"/>
            <p:cNvSpPr/>
            <p:nvPr/>
          </p:nvSpPr>
          <p:spPr>
            <a:xfrm>
              <a:off x="8470800" y="2010240"/>
              <a:ext cx="360" cy="19504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sp>
        <p:grpSp>
          <p:nvGrpSpPr>
            <p:cNvPr id="1535" name="Google Shape;1535;p5"/>
            <p:cNvGrpSpPr/>
            <p:nvPr/>
          </p:nvGrpSpPr>
          <p:grpSpPr>
            <a:xfrm>
              <a:off x="10894320" y="3458160"/>
              <a:ext cx="2766960" cy="486720"/>
              <a:chOff x="10894320" y="3458160"/>
              <a:chExt cx="2766960" cy="486720"/>
            </a:xfrm>
          </p:grpSpPr>
          <p:sp>
            <p:nvSpPr>
              <p:cNvPr id="1536" name="Google Shape;1536;p5"/>
              <p:cNvSpPr/>
              <p:nvPr/>
            </p:nvSpPr>
            <p:spPr>
              <a:xfrm>
                <a:off x="10894320" y="3564720"/>
                <a:ext cx="856440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213613" h="160273" extrusionOk="0">
                    <a:moveTo>
                      <a:pt x="58243" y="21893"/>
                    </a:moveTo>
                    <a:cubicBezTo>
                      <a:pt x="57235" y="21893"/>
                      <a:pt x="56338" y="22276"/>
                      <a:pt x="55563" y="23061"/>
                    </a:cubicBezTo>
                    <a:lnTo>
                      <a:pt x="1168" y="77456"/>
                    </a:lnTo>
                    <a:cubicBezTo>
                      <a:pt x="384" y="78231"/>
                      <a:pt x="1" y="79127"/>
                      <a:pt x="1" y="80136"/>
                    </a:cubicBezTo>
                    <a:cubicBezTo>
                      <a:pt x="1" y="81144"/>
                      <a:pt x="384" y="82041"/>
                      <a:pt x="1168" y="82825"/>
                    </a:cubicBezTo>
                    <a:lnTo>
                      <a:pt x="55563" y="137220"/>
                    </a:lnTo>
                    <a:cubicBezTo>
                      <a:pt x="56338" y="137996"/>
                      <a:pt x="57235" y="138388"/>
                      <a:pt x="58243" y="138388"/>
                    </a:cubicBezTo>
                    <a:cubicBezTo>
                      <a:pt x="59252" y="138388"/>
                      <a:pt x="60148" y="137996"/>
                      <a:pt x="60933" y="137220"/>
                    </a:cubicBezTo>
                    <a:lnTo>
                      <a:pt x="66769" y="131384"/>
                    </a:lnTo>
                    <a:cubicBezTo>
                      <a:pt x="67544" y="130600"/>
                      <a:pt x="67936" y="129703"/>
                      <a:pt x="67936" y="128695"/>
                    </a:cubicBezTo>
                    <a:cubicBezTo>
                      <a:pt x="67936" y="127686"/>
                      <a:pt x="67544" y="126790"/>
                      <a:pt x="66769" y="126015"/>
                    </a:cubicBezTo>
                    <a:lnTo>
                      <a:pt x="20891" y="80136"/>
                    </a:lnTo>
                    <a:lnTo>
                      <a:pt x="66769" y="34266"/>
                    </a:lnTo>
                    <a:cubicBezTo>
                      <a:pt x="67544" y="33482"/>
                      <a:pt x="67936" y="32586"/>
                      <a:pt x="67936" y="31577"/>
                    </a:cubicBezTo>
                    <a:cubicBezTo>
                      <a:pt x="67936" y="30568"/>
                      <a:pt x="67544" y="29672"/>
                      <a:pt x="66769" y="28897"/>
                    </a:cubicBezTo>
                    <a:lnTo>
                      <a:pt x="60933" y="23061"/>
                    </a:lnTo>
                    <a:cubicBezTo>
                      <a:pt x="60148" y="22276"/>
                      <a:pt x="59252" y="21893"/>
                      <a:pt x="58243" y="21893"/>
                    </a:cubicBezTo>
                    <a:close/>
                    <a:moveTo>
                      <a:pt x="155361" y="21893"/>
                    </a:moveTo>
                    <a:cubicBezTo>
                      <a:pt x="154352" y="21893"/>
                      <a:pt x="153456" y="22276"/>
                      <a:pt x="152681" y="23061"/>
                    </a:cubicBezTo>
                    <a:lnTo>
                      <a:pt x="146844" y="28897"/>
                    </a:lnTo>
                    <a:cubicBezTo>
                      <a:pt x="146060" y="29672"/>
                      <a:pt x="145677" y="30568"/>
                      <a:pt x="145677" y="31577"/>
                    </a:cubicBezTo>
                    <a:cubicBezTo>
                      <a:pt x="145677" y="32586"/>
                      <a:pt x="146060" y="33482"/>
                      <a:pt x="146844" y="34266"/>
                    </a:cubicBezTo>
                    <a:lnTo>
                      <a:pt x="192713" y="80136"/>
                    </a:lnTo>
                    <a:lnTo>
                      <a:pt x="146844" y="126015"/>
                    </a:lnTo>
                    <a:cubicBezTo>
                      <a:pt x="146060" y="126790"/>
                      <a:pt x="145677" y="127686"/>
                      <a:pt x="145677" y="128695"/>
                    </a:cubicBezTo>
                    <a:cubicBezTo>
                      <a:pt x="145677" y="129703"/>
                      <a:pt x="146060" y="130600"/>
                      <a:pt x="146844" y="131384"/>
                    </a:cubicBezTo>
                    <a:lnTo>
                      <a:pt x="152681" y="137220"/>
                    </a:lnTo>
                    <a:cubicBezTo>
                      <a:pt x="153456" y="137996"/>
                      <a:pt x="154352" y="138388"/>
                      <a:pt x="155361" y="138388"/>
                    </a:cubicBezTo>
                    <a:cubicBezTo>
                      <a:pt x="156369" y="138388"/>
                      <a:pt x="157266" y="137996"/>
                      <a:pt x="158050" y="137220"/>
                    </a:cubicBezTo>
                    <a:lnTo>
                      <a:pt x="212445" y="82825"/>
                    </a:lnTo>
                    <a:cubicBezTo>
                      <a:pt x="213220" y="82041"/>
                      <a:pt x="213612" y="81144"/>
                      <a:pt x="213612" y="80136"/>
                    </a:cubicBezTo>
                    <a:cubicBezTo>
                      <a:pt x="213612" y="79127"/>
                      <a:pt x="213220" y="78231"/>
                      <a:pt x="212445" y="77456"/>
                    </a:cubicBezTo>
                    <a:lnTo>
                      <a:pt x="158050" y="23061"/>
                    </a:lnTo>
                    <a:cubicBezTo>
                      <a:pt x="157266" y="22276"/>
                      <a:pt x="156369" y="21893"/>
                      <a:pt x="155361" y="21893"/>
                    </a:cubicBezTo>
                    <a:close/>
                    <a:moveTo>
                      <a:pt x="124886" y="1"/>
                    </a:moveTo>
                    <a:cubicBezTo>
                      <a:pt x="124317" y="1"/>
                      <a:pt x="123755" y="159"/>
                      <a:pt x="123200" y="471"/>
                    </a:cubicBezTo>
                    <a:cubicBezTo>
                      <a:pt x="122303" y="976"/>
                      <a:pt x="121706" y="1732"/>
                      <a:pt x="121398" y="2750"/>
                    </a:cubicBezTo>
                    <a:lnTo>
                      <a:pt x="77854" y="153441"/>
                    </a:lnTo>
                    <a:cubicBezTo>
                      <a:pt x="77545" y="154450"/>
                      <a:pt x="77639" y="155402"/>
                      <a:pt x="78143" y="156298"/>
                    </a:cubicBezTo>
                    <a:cubicBezTo>
                      <a:pt x="78647" y="157195"/>
                      <a:pt x="79413" y="157802"/>
                      <a:pt x="80422" y="158110"/>
                    </a:cubicBezTo>
                    <a:lnTo>
                      <a:pt x="87659" y="160099"/>
                    </a:lnTo>
                    <a:cubicBezTo>
                      <a:pt x="88010" y="160215"/>
                      <a:pt x="88359" y="160273"/>
                      <a:pt x="88706" y="160273"/>
                    </a:cubicBezTo>
                    <a:cubicBezTo>
                      <a:pt x="89279" y="160273"/>
                      <a:pt x="89845" y="160115"/>
                      <a:pt x="90404" y="159800"/>
                    </a:cubicBezTo>
                    <a:cubicBezTo>
                      <a:pt x="91301" y="159296"/>
                      <a:pt x="91898" y="158540"/>
                      <a:pt x="92216" y="157531"/>
                    </a:cubicBezTo>
                    <a:lnTo>
                      <a:pt x="135750" y="6831"/>
                    </a:lnTo>
                    <a:cubicBezTo>
                      <a:pt x="136059" y="5822"/>
                      <a:pt x="135965" y="4870"/>
                      <a:pt x="135461" y="3973"/>
                    </a:cubicBezTo>
                    <a:cubicBezTo>
                      <a:pt x="134957" y="3077"/>
                      <a:pt x="134191" y="2470"/>
                      <a:pt x="133182" y="2162"/>
                    </a:cubicBezTo>
                    <a:lnTo>
                      <a:pt x="125945" y="182"/>
                    </a:lnTo>
                    <a:cubicBezTo>
                      <a:pt x="125590" y="61"/>
                      <a:pt x="125236" y="1"/>
                      <a:pt x="1248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37" name="Google Shape;1537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757600" y="3458160"/>
                <a:ext cx="1903680" cy="486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38" name="Google Shape;1538;p5"/>
            <p:cNvSpPr/>
            <p:nvPr/>
          </p:nvSpPr>
          <p:spPr>
            <a:xfrm>
              <a:off x="10900800" y="5268600"/>
              <a:ext cx="749880" cy="688680"/>
            </a:xfrm>
            <a:custGeom>
              <a:avLst/>
              <a:gdLst/>
              <a:ahLst/>
              <a:cxnLst/>
              <a:rect l="l" t="t" r="r" b="b"/>
              <a:pathLst>
                <a:path w="224118" h="205564" extrusionOk="0">
                  <a:moveTo>
                    <a:pt x="179294" y="28015"/>
                  </a:moveTo>
                  <a:cubicBezTo>
                    <a:pt x="183337" y="28015"/>
                    <a:pt x="186839" y="29491"/>
                    <a:pt x="189800" y="32451"/>
                  </a:cubicBezTo>
                  <a:cubicBezTo>
                    <a:pt x="192760" y="35411"/>
                    <a:pt x="194235" y="38913"/>
                    <a:pt x="194235" y="42957"/>
                  </a:cubicBezTo>
                  <a:cubicBezTo>
                    <a:pt x="194235" y="47084"/>
                    <a:pt x="192778" y="50605"/>
                    <a:pt x="189856" y="53518"/>
                  </a:cubicBezTo>
                  <a:cubicBezTo>
                    <a:pt x="186942" y="56441"/>
                    <a:pt x="183422" y="57898"/>
                    <a:pt x="179294" y="57898"/>
                  </a:cubicBezTo>
                  <a:cubicBezTo>
                    <a:pt x="175167" y="57898"/>
                    <a:pt x="171646" y="56441"/>
                    <a:pt x="168733" y="53518"/>
                  </a:cubicBezTo>
                  <a:cubicBezTo>
                    <a:pt x="165810" y="50605"/>
                    <a:pt x="164353" y="47084"/>
                    <a:pt x="164353" y="42957"/>
                  </a:cubicBezTo>
                  <a:cubicBezTo>
                    <a:pt x="164353" y="38913"/>
                    <a:pt x="165828" y="35411"/>
                    <a:pt x="168789" y="32451"/>
                  </a:cubicBezTo>
                  <a:cubicBezTo>
                    <a:pt x="171749" y="29491"/>
                    <a:pt x="175251" y="28015"/>
                    <a:pt x="179294" y="28015"/>
                  </a:cubicBezTo>
                  <a:close/>
                  <a:moveTo>
                    <a:pt x="164353" y="1"/>
                  </a:moveTo>
                  <a:cubicBezTo>
                    <a:pt x="164194" y="1"/>
                    <a:pt x="163027" y="626"/>
                    <a:pt x="160851" y="1868"/>
                  </a:cubicBezTo>
                  <a:cubicBezTo>
                    <a:pt x="158675" y="3110"/>
                    <a:pt x="156378" y="4436"/>
                    <a:pt x="153969" y="5837"/>
                  </a:cubicBezTo>
                  <a:cubicBezTo>
                    <a:pt x="151550" y="7238"/>
                    <a:pt x="150187" y="8013"/>
                    <a:pt x="149879" y="8172"/>
                  </a:cubicBezTo>
                  <a:cubicBezTo>
                    <a:pt x="149571" y="8405"/>
                    <a:pt x="149412" y="8676"/>
                    <a:pt x="149412" y="8993"/>
                  </a:cubicBezTo>
                  <a:cubicBezTo>
                    <a:pt x="149412" y="10936"/>
                    <a:pt x="151401" y="16305"/>
                    <a:pt x="155370" y="25102"/>
                  </a:cubicBezTo>
                  <a:cubicBezTo>
                    <a:pt x="154044" y="26885"/>
                    <a:pt x="152876" y="28912"/>
                    <a:pt x="151868" y="31172"/>
                  </a:cubicBezTo>
                  <a:cubicBezTo>
                    <a:pt x="140270" y="32339"/>
                    <a:pt x="134471" y="33544"/>
                    <a:pt x="134471" y="34786"/>
                  </a:cubicBezTo>
                  <a:lnTo>
                    <a:pt x="134471" y="51127"/>
                  </a:lnTo>
                  <a:cubicBezTo>
                    <a:pt x="134471" y="52369"/>
                    <a:pt x="140270" y="53583"/>
                    <a:pt x="151868" y="54751"/>
                  </a:cubicBezTo>
                  <a:cubicBezTo>
                    <a:pt x="152802" y="56852"/>
                    <a:pt x="153969" y="58869"/>
                    <a:pt x="155370" y="60821"/>
                  </a:cubicBezTo>
                  <a:cubicBezTo>
                    <a:pt x="151401" y="69608"/>
                    <a:pt x="149412" y="74977"/>
                    <a:pt x="149412" y="76929"/>
                  </a:cubicBezTo>
                  <a:cubicBezTo>
                    <a:pt x="149412" y="77237"/>
                    <a:pt x="149571" y="77508"/>
                    <a:pt x="149879" y="77741"/>
                  </a:cubicBezTo>
                  <a:cubicBezTo>
                    <a:pt x="159376" y="83270"/>
                    <a:pt x="164194" y="86034"/>
                    <a:pt x="164353" y="86034"/>
                  </a:cubicBezTo>
                  <a:cubicBezTo>
                    <a:pt x="164979" y="86034"/>
                    <a:pt x="166762" y="84204"/>
                    <a:pt x="169722" y="80543"/>
                  </a:cubicBezTo>
                  <a:cubicBezTo>
                    <a:pt x="172683" y="76882"/>
                    <a:pt x="174700" y="74240"/>
                    <a:pt x="175792" y="72605"/>
                  </a:cubicBezTo>
                  <a:cubicBezTo>
                    <a:pt x="177352" y="72764"/>
                    <a:pt x="178519" y="72839"/>
                    <a:pt x="179294" y="72839"/>
                  </a:cubicBezTo>
                  <a:cubicBezTo>
                    <a:pt x="180069" y="72839"/>
                    <a:pt x="181236" y="72764"/>
                    <a:pt x="182796" y="72605"/>
                  </a:cubicBezTo>
                  <a:cubicBezTo>
                    <a:pt x="183888" y="74240"/>
                    <a:pt x="185905" y="76882"/>
                    <a:pt x="188866" y="80543"/>
                  </a:cubicBezTo>
                  <a:cubicBezTo>
                    <a:pt x="191826" y="84204"/>
                    <a:pt x="193610" y="86034"/>
                    <a:pt x="194235" y="86034"/>
                  </a:cubicBezTo>
                  <a:cubicBezTo>
                    <a:pt x="194394" y="86034"/>
                    <a:pt x="199212" y="83270"/>
                    <a:pt x="208709" y="77741"/>
                  </a:cubicBezTo>
                  <a:cubicBezTo>
                    <a:pt x="209018" y="77508"/>
                    <a:pt x="209176" y="77237"/>
                    <a:pt x="209176" y="76929"/>
                  </a:cubicBezTo>
                  <a:cubicBezTo>
                    <a:pt x="209176" y="74977"/>
                    <a:pt x="207197" y="69608"/>
                    <a:pt x="203228" y="60821"/>
                  </a:cubicBezTo>
                  <a:cubicBezTo>
                    <a:pt x="204629" y="58869"/>
                    <a:pt x="205796" y="56852"/>
                    <a:pt x="206730" y="54751"/>
                  </a:cubicBezTo>
                  <a:cubicBezTo>
                    <a:pt x="218318" y="53583"/>
                    <a:pt x="224117" y="52369"/>
                    <a:pt x="224117" y="51127"/>
                  </a:cubicBezTo>
                  <a:lnTo>
                    <a:pt x="224117" y="34786"/>
                  </a:lnTo>
                  <a:cubicBezTo>
                    <a:pt x="224117" y="33544"/>
                    <a:pt x="218318" y="32339"/>
                    <a:pt x="206730" y="31172"/>
                  </a:cubicBezTo>
                  <a:cubicBezTo>
                    <a:pt x="205712" y="28912"/>
                    <a:pt x="204545" y="26885"/>
                    <a:pt x="203228" y="25102"/>
                  </a:cubicBezTo>
                  <a:cubicBezTo>
                    <a:pt x="207197" y="16305"/>
                    <a:pt x="209176" y="10936"/>
                    <a:pt x="209176" y="8993"/>
                  </a:cubicBezTo>
                  <a:cubicBezTo>
                    <a:pt x="209176" y="8676"/>
                    <a:pt x="209018" y="8405"/>
                    <a:pt x="208709" y="8172"/>
                  </a:cubicBezTo>
                  <a:cubicBezTo>
                    <a:pt x="199371" y="2727"/>
                    <a:pt x="194543" y="1"/>
                    <a:pt x="194235" y="1"/>
                  </a:cubicBezTo>
                  <a:lnTo>
                    <a:pt x="193535" y="234"/>
                  </a:lnTo>
                  <a:cubicBezTo>
                    <a:pt x="190341" y="3428"/>
                    <a:pt x="186765" y="7779"/>
                    <a:pt x="182796" y="13308"/>
                  </a:cubicBezTo>
                  <a:cubicBezTo>
                    <a:pt x="181236" y="13149"/>
                    <a:pt x="180069" y="13074"/>
                    <a:pt x="179294" y="13074"/>
                  </a:cubicBezTo>
                  <a:cubicBezTo>
                    <a:pt x="178519" y="13074"/>
                    <a:pt x="177352" y="13149"/>
                    <a:pt x="175792" y="13308"/>
                  </a:cubicBezTo>
                  <a:cubicBezTo>
                    <a:pt x="174700" y="11673"/>
                    <a:pt x="172683" y="9049"/>
                    <a:pt x="169722" y="5426"/>
                  </a:cubicBezTo>
                  <a:cubicBezTo>
                    <a:pt x="166762" y="1812"/>
                    <a:pt x="164979" y="1"/>
                    <a:pt x="164353" y="1"/>
                  </a:cubicBezTo>
                  <a:close/>
                  <a:moveTo>
                    <a:pt x="74706" y="72839"/>
                  </a:moveTo>
                  <a:cubicBezTo>
                    <a:pt x="82952" y="72839"/>
                    <a:pt x="90002" y="75762"/>
                    <a:pt x="95839" y="81598"/>
                  </a:cubicBezTo>
                  <a:cubicBezTo>
                    <a:pt x="101675" y="87435"/>
                    <a:pt x="104588" y="94476"/>
                    <a:pt x="104588" y="102721"/>
                  </a:cubicBezTo>
                  <a:cubicBezTo>
                    <a:pt x="104588" y="110967"/>
                    <a:pt x="101675" y="118017"/>
                    <a:pt x="95839" y="123854"/>
                  </a:cubicBezTo>
                  <a:cubicBezTo>
                    <a:pt x="90002" y="129690"/>
                    <a:pt x="82952" y="132604"/>
                    <a:pt x="74706" y="132604"/>
                  </a:cubicBezTo>
                  <a:cubicBezTo>
                    <a:pt x="66461" y="132604"/>
                    <a:pt x="59420" y="129690"/>
                    <a:pt x="53583" y="123854"/>
                  </a:cubicBezTo>
                  <a:cubicBezTo>
                    <a:pt x="47747" y="118017"/>
                    <a:pt x="44824" y="110967"/>
                    <a:pt x="44824" y="102721"/>
                  </a:cubicBezTo>
                  <a:cubicBezTo>
                    <a:pt x="44824" y="94476"/>
                    <a:pt x="47747" y="87435"/>
                    <a:pt x="53583" y="81598"/>
                  </a:cubicBezTo>
                  <a:cubicBezTo>
                    <a:pt x="59420" y="75762"/>
                    <a:pt x="66461" y="72839"/>
                    <a:pt x="74706" y="72839"/>
                  </a:cubicBezTo>
                  <a:close/>
                  <a:moveTo>
                    <a:pt x="63855" y="28015"/>
                  </a:moveTo>
                  <a:cubicBezTo>
                    <a:pt x="62062" y="28015"/>
                    <a:pt x="60895" y="28949"/>
                    <a:pt x="60353" y="30817"/>
                  </a:cubicBezTo>
                  <a:cubicBezTo>
                    <a:pt x="59420" y="34393"/>
                    <a:pt x="58523" y="40389"/>
                    <a:pt x="57664" y="48793"/>
                  </a:cubicBezTo>
                  <a:cubicBezTo>
                    <a:pt x="54321" y="49886"/>
                    <a:pt x="51323" y="51127"/>
                    <a:pt x="48681" y="52528"/>
                  </a:cubicBezTo>
                  <a:lnTo>
                    <a:pt x="35252" y="42023"/>
                  </a:lnTo>
                  <a:cubicBezTo>
                    <a:pt x="34477" y="41481"/>
                    <a:pt x="33655" y="41210"/>
                    <a:pt x="32806" y="41210"/>
                  </a:cubicBezTo>
                  <a:cubicBezTo>
                    <a:pt x="31321" y="41210"/>
                    <a:pt x="28249" y="43498"/>
                    <a:pt x="23580" y="48093"/>
                  </a:cubicBezTo>
                  <a:cubicBezTo>
                    <a:pt x="18910" y="52687"/>
                    <a:pt x="15717" y="56151"/>
                    <a:pt x="14008" y="58486"/>
                  </a:cubicBezTo>
                  <a:cubicBezTo>
                    <a:pt x="13466" y="59102"/>
                    <a:pt x="13195" y="59887"/>
                    <a:pt x="13195" y="60821"/>
                  </a:cubicBezTo>
                  <a:cubicBezTo>
                    <a:pt x="13195" y="61521"/>
                    <a:pt x="13466" y="62296"/>
                    <a:pt x="14008" y="63155"/>
                  </a:cubicBezTo>
                  <a:cubicBezTo>
                    <a:pt x="18369" y="68366"/>
                    <a:pt x="21871" y="72839"/>
                    <a:pt x="24513" y="76574"/>
                  </a:cubicBezTo>
                  <a:cubicBezTo>
                    <a:pt x="22879" y="79768"/>
                    <a:pt x="21637" y="82719"/>
                    <a:pt x="20778" y="85446"/>
                  </a:cubicBezTo>
                  <a:lnTo>
                    <a:pt x="2690" y="88247"/>
                  </a:lnTo>
                  <a:cubicBezTo>
                    <a:pt x="1990" y="88322"/>
                    <a:pt x="1364" y="88733"/>
                    <a:pt x="822" y="89470"/>
                  </a:cubicBezTo>
                  <a:cubicBezTo>
                    <a:pt x="271" y="90208"/>
                    <a:pt x="1" y="90974"/>
                    <a:pt x="1" y="91749"/>
                  </a:cubicBezTo>
                  <a:lnTo>
                    <a:pt x="1" y="113348"/>
                  </a:lnTo>
                  <a:cubicBezTo>
                    <a:pt x="1" y="114198"/>
                    <a:pt x="271" y="114954"/>
                    <a:pt x="822" y="115617"/>
                  </a:cubicBezTo>
                  <a:cubicBezTo>
                    <a:pt x="1364" y="116280"/>
                    <a:pt x="2027" y="116654"/>
                    <a:pt x="2802" y="116729"/>
                  </a:cubicBezTo>
                  <a:lnTo>
                    <a:pt x="20545" y="119530"/>
                  </a:lnTo>
                  <a:cubicBezTo>
                    <a:pt x="21478" y="122490"/>
                    <a:pt x="22842" y="125675"/>
                    <a:pt x="24635" y="129102"/>
                  </a:cubicBezTo>
                  <a:cubicBezTo>
                    <a:pt x="23383" y="130811"/>
                    <a:pt x="21553" y="133192"/>
                    <a:pt x="19144" y="136227"/>
                  </a:cubicBezTo>
                  <a:cubicBezTo>
                    <a:pt x="16735" y="139262"/>
                    <a:pt x="15138" y="141316"/>
                    <a:pt x="14363" y="142409"/>
                  </a:cubicBezTo>
                  <a:cubicBezTo>
                    <a:pt x="13812" y="143184"/>
                    <a:pt x="13541" y="143931"/>
                    <a:pt x="13541" y="144631"/>
                  </a:cubicBezTo>
                  <a:cubicBezTo>
                    <a:pt x="13541" y="146732"/>
                    <a:pt x="19144" y="152952"/>
                    <a:pt x="30350" y="163308"/>
                  </a:cubicBezTo>
                  <a:cubicBezTo>
                    <a:pt x="31125" y="163924"/>
                    <a:pt x="31947" y="164242"/>
                    <a:pt x="32806" y="164242"/>
                  </a:cubicBezTo>
                  <a:cubicBezTo>
                    <a:pt x="33814" y="164242"/>
                    <a:pt x="34589" y="163961"/>
                    <a:pt x="35140" y="163420"/>
                  </a:cubicBezTo>
                  <a:lnTo>
                    <a:pt x="48914" y="153036"/>
                  </a:lnTo>
                  <a:cubicBezTo>
                    <a:pt x="52098" y="154670"/>
                    <a:pt x="55021" y="155874"/>
                    <a:pt x="57664" y="156650"/>
                  </a:cubicBezTo>
                  <a:lnTo>
                    <a:pt x="60353" y="174514"/>
                  </a:lnTo>
                  <a:cubicBezTo>
                    <a:pt x="60428" y="175289"/>
                    <a:pt x="60820" y="175970"/>
                    <a:pt x="61521" y="176549"/>
                  </a:cubicBezTo>
                  <a:cubicBezTo>
                    <a:pt x="62221" y="177138"/>
                    <a:pt x="62996" y="177427"/>
                    <a:pt x="63855" y="177427"/>
                  </a:cubicBezTo>
                  <a:lnTo>
                    <a:pt x="85567" y="177427"/>
                  </a:lnTo>
                  <a:cubicBezTo>
                    <a:pt x="87350" y="177427"/>
                    <a:pt x="88517" y="176493"/>
                    <a:pt x="89068" y="174626"/>
                  </a:cubicBezTo>
                  <a:cubicBezTo>
                    <a:pt x="90002" y="170965"/>
                    <a:pt x="90889" y="164942"/>
                    <a:pt x="91748" y="156537"/>
                  </a:cubicBezTo>
                  <a:cubicBezTo>
                    <a:pt x="94858" y="155604"/>
                    <a:pt x="97856" y="154390"/>
                    <a:pt x="100741" y="152914"/>
                  </a:cubicBezTo>
                  <a:lnTo>
                    <a:pt x="114160" y="163420"/>
                  </a:lnTo>
                  <a:cubicBezTo>
                    <a:pt x="114935" y="163961"/>
                    <a:pt x="115757" y="164242"/>
                    <a:pt x="116616" y="164242"/>
                  </a:cubicBezTo>
                  <a:cubicBezTo>
                    <a:pt x="118091" y="164242"/>
                    <a:pt x="121145" y="161926"/>
                    <a:pt x="125777" y="157294"/>
                  </a:cubicBezTo>
                  <a:cubicBezTo>
                    <a:pt x="130409" y="152662"/>
                    <a:pt x="133612" y="149179"/>
                    <a:pt x="135404" y="146844"/>
                  </a:cubicBezTo>
                  <a:cubicBezTo>
                    <a:pt x="135946" y="146303"/>
                    <a:pt x="136226" y="145565"/>
                    <a:pt x="136226" y="144631"/>
                  </a:cubicBezTo>
                  <a:cubicBezTo>
                    <a:pt x="136226" y="143931"/>
                    <a:pt x="135946" y="143146"/>
                    <a:pt x="135404" y="142297"/>
                  </a:cubicBezTo>
                  <a:cubicBezTo>
                    <a:pt x="131044" y="137077"/>
                    <a:pt x="127542" y="132604"/>
                    <a:pt x="124899" y="128868"/>
                  </a:cubicBezTo>
                  <a:cubicBezTo>
                    <a:pt x="126533" y="125675"/>
                    <a:pt x="127775" y="122724"/>
                    <a:pt x="128634" y="119997"/>
                  </a:cubicBezTo>
                  <a:lnTo>
                    <a:pt x="146732" y="117196"/>
                  </a:lnTo>
                  <a:cubicBezTo>
                    <a:pt x="147432" y="117121"/>
                    <a:pt x="148048" y="116710"/>
                    <a:pt x="148599" y="115972"/>
                  </a:cubicBezTo>
                  <a:cubicBezTo>
                    <a:pt x="149141" y="115234"/>
                    <a:pt x="149412" y="114469"/>
                    <a:pt x="149412" y="113694"/>
                  </a:cubicBezTo>
                  <a:lnTo>
                    <a:pt x="149412" y="92104"/>
                  </a:lnTo>
                  <a:cubicBezTo>
                    <a:pt x="149412" y="91245"/>
                    <a:pt x="149141" y="90488"/>
                    <a:pt x="148599" y="89825"/>
                  </a:cubicBezTo>
                  <a:cubicBezTo>
                    <a:pt x="148048" y="89162"/>
                    <a:pt x="147385" y="88751"/>
                    <a:pt x="146610" y="88602"/>
                  </a:cubicBezTo>
                  <a:lnTo>
                    <a:pt x="128868" y="85912"/>
                  </a:lnTo>
                  <a:cubicBezTo>
                    <a:pt x="128009" y="83270"/>
                    <a:pt x="126692" y="80076"/>
                    <a:pt x="124899" y="76341"/>
                  </a:cubicBezTo>
                  <a:cubicBezTo>
                    <a:pt x="126066" y="74632"/>
                    <a:pt x="127822" y="72297"/>
                    <a:pt x="130156" y="69337"/>
                  </a:cubicBezTo>
                  <a:cubicBezTo>
                    <a:pt x="132491" y="66377"/>
                    <a:pt x="134125" y="64276"/>
                    <a:pt x="135059" y="63034"/>
                  </a:cubicBezTo>
                  <a:cubicBezTo>
                    <a:pt x="135601" y="62175"/>
                    <a:pt x="135871" y="61437"/>
                    <a:pt x="135871" y="60821"/>
                  </a:cubicBezTo>
                  <a:cubicBezTo>
                    <a:pt x="135871" y="58719"/>
                    <a:pt x="130268" y="52491"/>
                    <a:pt x="119063" y="42144"/>
                  </a:cubicBezTo>
                  <a:cubicBezTo>
                    <a:pt x="118288" y="41518"/>
                    <a:pt x="117466" y="41210"/>
                    <a:pt x="116616" y="41210"/>
                  </a:cubicBezTo>
                  <a:cubicBezTo>
                    <a:pt x="115682" y="41210"/>
                    <a:pt x="114898" y="41481"/>
                    <a:pt x="114281" y="42023"/>
                  </a:cubicBezTo>
                  <a:lnTo>
                    <a:pt x="100508" y="52416"/>
                  </a:lnTo>
                  <a:cubicBezTo>
                    <a:pt x="97314" y="50782"/>
                    <a:pt x="94391" y="49568"/>
                    <a:pt x="91748" y="48793"/>
                  </a:cubicBezTo>
                  <a:lnTo>
                    <a:pt x="89068" y="30938"/>
                  </a:lnTo>
                  <a:cubicBezTo>
                    <a:pt x="88984" y="30154"/>
                    <a:pt x="88601" y="29472"/>
                    <a:pt x="87901" y="28893"/>
                  </a:cubicBezTo>
                  <a:cubicBezTo>
                    <a:pt x="87201" y="28305"/>
                    <a:pt x="86416" y="28015"/>
                    <a:pt x="85567" y="28015"/>
                  </a:cubicBezTo>
                  <a:close/>
                  <a:moveTo>
                    <a:pt x="179294" y="147545"/>
                  </a:moveTo>
                  <a:cubicBezTo>
                    <a:pt x="183337" y="147545"/>
                    <a:pt x="186839" y="149020"/>
                    <a:pt x="189800" y="151980"/>
                  </a:cubicBezTo>
                  <a:cubicBezTo>
                    <a:pt x="192760" y="154941"/>
                    <a:pt x="194235" y="158442"/>
                    <a:pt x="194235" y="162486"/>
                  </a:cubicBezTo>
                  <a:cubicBezTo>
                    <a:pt x="194235" y="166613"/>
                    <a:pt x="192778" y="170134"/>
                    <a:pt x="189856" y="173047"/>
                  </a:cubicBezTo>
                  <a:cubicBezTo>
                    <a:pt x="186942" y="175970"/>
                    <a:pt x="183422" y="177427"/>
                    <a:pt x="179294" y="177427"/>
                  </a:cubicBezTo>
                  <a:cubicBezTo>
                    <a:pt x="175167" y="177427"/>
                    <a:pt x="171646" y="175970"/>
                    <a:pt x="168733" y="173047"/>
                  </a:cubicBezTo>
                  <a:cubicBezTo>
                    <a:pt x="165810" y="170134"/>
                    <a:pt x="164353" y="166613"/>
                    <a:pt x="164353" y="162486"/>
                  </a:cubicBezTo>
                  <a:cubicBezTo>
                    <a:pt x="164353" y="158442"/>
                    <a:pt x="165828" y="154941"/>
                    <a:pt x="168789" y="151980"/>
                  </a:cubicBezTo>
                  <a:cubicBezTo>
                    <a:pt x="171749" y="149020"/>
                    <a:pt x="175251" y="147545"/>
                    <a:pt x="179294" y="147545"/>
                  </a:cubicBezTo>
                  <a:close/>
                  <a:moveTo>
                    <a:pt x="164353" y="119530"/>
                  </a:moveTo>
                  <a:cubicBezTo>
                    <a:pt x="164194" y="119530"/>
                    <a:pt x="163027" y="120156"/>
                    <a:pt x="160851" y="121398"/>
                  </a:cubicBezTo>
                  <a:cubicBezTo>
                    <a:pt x="158675" y="122640"/>
                    <a:pt x="156378" y="123966"/>
                    <a:pt x="153969" y="125366"/>
                  </a:cubicBezTo>
                  <a:cubicBezTo>
                    <a:pt x="151550" y="126767"/>
                    <a:pt x="150187" y="127542"/>
                    <a:pt x="149879" y="127701"/>
                  </a:cubicBezTo>
                  <a:cubicBezTo>
                    <a:pt x="149571" y="127934"/>
                    <a:pt x="149412" y="128205"/>
                    <a:pt x="149412" y="128523"/>
                  </a:cubicBezTo>
                  <a:cubicBezTo>
                    <a:pt x="149412" y="130465"/>
                    <a:pt x="151401" y="135835"/>
                    <a:pt x="155370" y="144631"/>
                  </a:cubicBezTo>
                  <a:cubicBezTo>
                    <a:pt x="154044" y="146415"/>
                    <a:pt x="152876" y="148441"/>
                    <a:pt x="151868" y="150701"/>
                  </a:cubicBezTo>
                  <a:cubicBezTo>
                    <a:pt x="140270" y="151868"/>
                    <a:pt x="134471" y="153073"/>
                    <a:pt x="134471" y="154315"/>
                  </a:cubicBezTo>
                  <a:lnTo>
                    <a:pt x="134471" y="170657"/>
                  </a:lnTo>
                  <a:cubicBezTo>
                    <a:pt x="134471" y="171899"/>
                    <a:pt x="140270" y="173113"/>
                    <a:pt x="151868" y="174280"/>
                  </a:cubicBezTo>
                  <a:cubicBezTo>
                    <a:pt x="152802" y="176381"/>
                    <a:pt x="153969" y="178398"/>
                    <a:pt x="155370" y="180350"/>
                  </a:cubicBezTo>
                  <a:cubicBezTo>
                    <a:pt x="151401" y="189137"/>
                    <a:pt x="149412" y="194507"/>
                    <a:pt x="149412" y="196458"/>
                  </a:cubicBezTo>
                  <a:cubicBezTo>
                    <a:pt x="149412" y="196767"/>
                    <a:pt x="149571" y="197037"/>
                    <a:pt x="149879" y="197271"/>
                  </a:cubicBezTo>
                  <a:cubicBezTo>
                    <a:pt x="159376" y="202799"/>
                    <a:pt x="164194" y="205563"/>
                    <a:pt x="164353" y="205563"/>
                  </a:cubicBezTo>
                  <a:cubicBezTo>
                    <a:pt x="164979" y="205563"/>
                    <a:pt x="166762" y="203733"/>
                    <a:pt x="169722" y="200072"/>
                  </a:cubicBezTo>
                  <a:cubicBezTo>
                    <a:pt x="172683" y="196412"/>
                    <a:pt x="174700" y="193769"/>
                    <a:pt x="175792" y="192135"/>
                  </a:cubicBezTo>
                  <a:cubicBezTo>
                    <a:pt x="177352" y="192294"/>
                    <a:pt x="178519" y="192368"/>
                    <a:pt x="179294" y="192368"/>
                  </a:cubicBezTo>
                  <a:cubicBezTo>
                    <a:pt x="180069" y="192368"/>
                    <a:pt x="181236" y="192294"/>
                    <a:pt x="182796" y="192135"/>
                  </a:cubicBezTo>
                  <a:cubicBezTo>
                    <a:pt x="183888" y="193769"/>
                    <a:pt x="185905" y="196412"/>
                    <a:pt x="188866" y="200072"/>
                  </a:cubicBezTo>
                  <a:cubicBezTo>
                    <a:pt x="191826" y="203733"/>
                    <a:pt x="193610" y="205563"/>
                    <a:pt x="194235" y="205563"/>
                  </a:cubicBezTo>
                  <a:cubicBezTo>
                    <a:pt x="194394" y="205563"/>
                    <a:pt x="199212" y="202799"/>
                    <a:pt x="208709" y="197271"/>
                  </a:cubicBezTo>
                  <a:cubicBezTo>
                    <a:pt x="209018" y="197037"/>
                    <a:pt x="209176" y="196767"/>
                    <a:pt x="209176" y="196458"/>
                  </a:cubicBezTo>
                  <a:cubicBezTo>
                    <a:pt x="209176" y="194507"/>
                    <a:pt x="207197" y="189137"/>
                    <a:pt x="203228" y="180350"/>
                  </a:cubicBezTo>
                  <a:cubicBezTo>
                    <a:pt x="204629" y="178398"/>
                    <a:pt x="205796" y="176381"/>
                    <a:pt x="206730" y="174280"/>
                  </a:cubicBezTo>
                  <a:cubicBezTo>
                    <a:pt x="218318" y="173113"/>
                    <a:pt x="224117" y="171899"/>
                    <a:pt x="224117" y="170657"/>
                  </a:cubicBezTo>
                  <a:lnTo>
                    <a:pt x="224117" y="154315"/>
                  </a:lnTo>
                  <a:cubicBezTo>
                    <a:pt x="224117" y="153073"/>
                    <a:pt x="218318" y="151868"/>
                    <a:pt x="206730" y="150701"/>
                  </a:cubicBezTo>
                  <a:cubicBezTo>
                    <a:pt x="205712" y="148441"/>
                    <a:pt x="204545" y="146415"/>
                    <a:pt x="203228" y="144631"/>
                  </a:cubicBezTo>
                  <a:cubicBezTo>
                    <a:pt x="207197" y="135835"/>
                    <a:pt x="209176" y="130465"/>
                    <a:pt x="209176" y="128523"/>
                  </a:cubicBezTo>
                  <a:cubicBezTo>
                    <a:pt x="209176" y="128205"/>
                    <a:pt x="209018" y="127934"/>
                    <a:pt x="208709" y="127701"/>
                  </a:cubicBezTo>
                  <a:cubicBezTo>
                    <a:pt x="199371" y="122257"/>
                    <a:pt x="194543" y="119530"/>
                    <a:pt x="194235" y="119530"/>
                  </a:cubicBezTo>
                  <a:lnTo>
                    <a:pt x="193535" y="119764"/>
                  </a:lnTo>
                  <a:cubicBezTo>
                    <a:pt x="190341" y="122957"/>
                    <a:pt x="186765" y="127309"/>
                    <a:pt x="182796" y="132837"/>
                  </a:cubicBezTo>
                  <a:cubicBezTo>
                    <a:pt x="181236" y="132678"/>
                    <a:pt x="180069" y="132604"/>
                    <a:pt x="179294" y="132604"/>
                  </a:cubicBezTo>
                  <a:cubicBezTo>
                    <a:pt x="178519" y="132604"/>
                    <a:pt x="177352" y="132678"/>
                    <a:pt x="175792" y="132837"/>
                  </a:cubicBezTo>
                  <a:cubicBezTo>
                    <a:pt x="174700" y="131203"/>
                    <a:pt x="172683" y="128579"/>
                    <a:pt x="169722" y="124956"/>
                  </a:cubicBezTo>
                  <a:cubicBezTo>
                    <a:pt x="166762" y="121342"/>
                    <a:pt x="164979" y="119530"/>
                    <a:pt x="164353" y="1195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"/>
            <p:cNvSpPr/>
            <p:nvPr/>
          </p:nvSpPr>
          <p:spPr>
            <a:xfrm>
              <a:off x="4523760" y="3969360"/>
              <a:ext cx="502200" cy="113976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"/>
            <p:cNvSpPr/>
            <p:nvPr/>
          </p:nvSpPr>
          <p:spPr>
            <a:xfrm>
              <a:off x="11071440" y="4018680"/>
              <a:ext cx="502200" cy="113976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"/>
            <p:cNvSpPr/>
            <p:nvPr/>
          </p:nvSpPr>
          <p:spPr>
            <a:xfrm>
              <a:off x="11536920" y="4097160"/>
              <a:ext cx="2350800" cy="1249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50" tIns="162350" rIns="162350" bIns="1623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PULL</a:t>
              </a:r>
              <a:r>
                <a:rPr lang="en-US" sz="1800" b="0" i="0" u="none" strike="noStrike" cap="none"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1800" b="0" i="0" u="none" strike="noStrike" cap="none"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COUNTER Report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"/>
            <p:cNvSpPr/>
            <p:nvPr/>
          </p:nvSpPr>
          <p:spPr>
            <a:xfrm>
              <a:off x="2504160" y="4095000"/>
              <a:ext cx="1989720" cy="1170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50" tIns="162350" rIns="162350" bIns="1623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PUSH</a:t>
              </a:r>
              <a:r>
                <a:rPr lang="en-US" sz="1800" b="0" i="0" u="none" strike="noStrike" cap="none"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1800" b="0" i="0" u="none" strike="noStrike" cap="none"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tracked event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"/>
            <p:cNvSpPr/>
            <p:nvPr/>
          </p:nvSpPr>
          <p:spPr>
            <a:xfrm>
              <a:off x="5471640" y="3546720"/>
              <a:ext cx="1633320" cy="450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350" tIns="162350" rIns="162350" bIns="1623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6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IP-Anonym.</a:t>
              </a:r>
              <a:endParaRPr sz="196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"/>
            <p:cNvSpPr/>
            <p:nvPr/>
          </p:nvSpPr>
          <p:spPr>
            <a:xfrm>
              <a:off x="4754160" y="5828760"/>
              <a:ext cx="360" cy="3207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sp>
        <p:sp>
          <p:nvSpPr>
            <p:cNvPr id="1545" name="Google Shape;1545;p5"/>
            <p:cNvSpPr/>
            <p:nvPr/>
          </p:nvSpPr>
          <p:spPr>
            <a:xfrm rot="10800000" flipH="1">
              <a:off x="5262120" y="5244120"/>
              <a:ext cx="1782360" cy="10724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sp>
        <p:sp>
          <p:nvSpPr>
            <p:cNvPr id="1546" name="Google Shape;1546;p5"/>
            <p:cNvSpPr/>
            <p:nvPr/>
          </p:nvSpPr>
          <p:spPr>
            <a:xfrm>
              <a:off x="5297760" y="6335640"/>
              <a:ext cx="1645920" cy="471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sp>
        <p:grpSp>
          <p:nvGrpSpPr>
            <p:cNvPr id="1547" name="Google Shape;1547;p5"/>
            <p:cNvGrpSpPr/>
            <p:nvPr/>
          </p:nvGrpSpPr>
          <p:grpSpPr>
            <a:xfrm>
              <a:off x="9072000" y="7977960"/>
              <a:ext cx="2766960" cy="486720"/>
              <a:chOff x="9072000" y="7977960"/>
              <a:chExt cx="2766960" cy="486720"/>
            </a:xfrm>
          </p:grpSpPr>
          <p:sp>
            <p:nvSpPr>
              <p:cNvPr id="1548" name="Google Shape;1548;p5"/>
              <p:cNvSpPr/>
              <p:nvPr/>
            </p:nvSpPr>
            <p:spPr>
              <a:xfrm>
                <a:off x="9072000" y="8084520"/>
                <a:ext cx="856440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213613" h="160273" extrusionOk="0">
                    <a:moveTo>
                      <a:pt x="58243" y="21893"/>
                    </a:moveTo>
                    <a:cubicBezTo>
                      <a:pt x="57235" y="21893"/>
                      <a:pt x="56338" y="22276"/>
                      <a:pt x="55563" y="23061"/>
                    </a:cubicBezTo>
                    <a:lnTo>
                      <a:pt x="1168" y="77456"/>
                    </a:lnTo>
                    <a:cubicBezTo>
                      <a:pt x="384" y="78231"/>
                      <a:pt x="1" y="79127"/>
                      <a:pt x="1" y="80136"/>
                    </a:cubicBezTo>
                    <a:cubicBezTo>
                      <a:pt x="1" y="81144"/>
                      <a:pt x="384" y="82041"/>
                      <a:pt x="1168" y="82825"/>
                    </a:cubicBezTo>
                    <a:lnTo>
                      <a:pt x="55563" y="137220"/>
                    </a:lnTo>
                    <a:cubicBezTo>
                      <a:pt x="56338" y="137996"/>
                      <a:pt x="57235" y="138388"/>
                      <a:pt x="58243" y="138388"/>
                    </a:cubicBezTo>
                    <a:cubicBezTo>
                      <a:pt x="59252" y="138388"/>
                      <a:pt x="60148" y="137996"/>
                      <a:pt x="60933" y="137220"/>
                    </a:cubicBezTo>
                    <a:lnTo>
                      <a:pt x="66769" y="131384"/>
                    </a:lnTo>
                    <a:cubicBezTo>
                      <a:pt x="67544" y="130600"/>
                      <a:pt x="67936" y="129703"/>
                      <a:pt x="67936" y="128695"/>
                    </a:cubicBezTo>
                    <a:cubicBezTo>
                      <a:pt x="67936" y="127686"/>
                      <a:pt x="67544" y="126790"/>
                      <a:pt x="66769" y="126015"/>
                    </a:cubicBezTo>
                    <a:lnTo>
                      <a:pt x="20891" y="80136"/>
                    </a:lnTo>
                    <a:lnTo>
                      <a:pt x="66769" y="34266"/>
                    </a:lnTo>
                    <a:cubicBezTo>
                      <a:pt x="67544" y="33482"/>
                      <a:pt x="67936" y="32586"/>
                      <a:pt x="67936" y="31577"/>
                    </a:cubicBezTo>
                    <a:cubicBezTo>
                      <a:pt x="67936" y="30568"/>
                      <a:pt x="67544" y="29672"/>
                      <a:pt x="66769" y="28897"/>
                    </a:cubicBezTo>
                    <a:lnTo>
                      <a:pt x="60933" y="23061"/>
                    </a:lnTo>
                    <a:cubicBezTo>
                      <a:pt x="60148" y="22276"/>
                      <a:pt x="59252" y="21893"/>
                      <a:pt x="58243" y="21893"/>
                    </a:cubicBezTo>
                    <a:close/>
                    <a:moveTo>
                      <a:pt x="155361" y="21893"/>
                    </a:moveTo>
                    <a:cubicBezTo>
                      <a:pt x="154352" y="21893"/>
                      <a:pt x="153456" y="22276"/>
                      <a:pt x="152681" y="23061"/>
                    </a:cubicBezTo>
                    <a:lnTo>
                      <a:pt x="146844" y="28897"/>
                    </a:lnTo>
                    <a:cubicBezTo>
                      <a:pt x="146060" y="29672"/>
                      <a:pt x="145677" y="30568"/>
                      <a:pt x="145677" y="31577"/>
                    </a:cubicBezTo>
                    <a:cubicBezTo>
                      <a:pt x="145677" y="32586"/>
                      <a:pt x="146060" y="33482"/>
                      <a:pt x="146844" y="34266"/>
                    </a:cubicBezTo>
                    <a:lnTo>
                      <a:pt x="192713" y="80136"/>
                    </a:lnTo>
                    <a:lnTo>
                      <a:pt x="146844" y="126015"/>
                    </a:lnTo>
                    <a:cubicBezTo>
                      <a:pt x="146060" y="126790"/>
                      <a:pt x="145677" y="127686"/>
                      <a:pt x="145677" y="128695"/>
                    </a:cubicBezTo>
                    <a:cubicBezTo>
                      <a:pt x="145677" y="129703"/>
                      <a:pt x="146060" y="130600"/>
                      <a:pt x="146844" y="131384"/>
                    </a:cubicBezTo>
                    <a:lnTo>
                      <a:pt x="152681" y="137220"/>
                    </a:lnTo>
                    <a:cubicBezTo>
                      <a:pt x="153456" y="137996"/>
                      <a:pt x="154352" y="138388"/>
                      <a:pt x="155361" y="138388"/>
                    </a:cubicBezTo>
                    <a:cubicBezTo>
                      <a:pt x="156369" y="138388"/>
                      <a:pt x="157266" y="137996"/>
                      <a:pt x="158050" y="137220"/>
                    </a:cubicBezTo>
                    <a:lnTo>
                      <a:pt x="212445" y="82825"/>
                    </a:lnTo>
                    <a:cubicBezTo>
                      <a:pt x="213220" y="82041"/>
                      <a:pt x="213612" y="81144"/>
                      <a:pt x="213612" y="80136"/>
                    </a:cubicBezTo>
                    <a:cubicBezTo>
                      <a:pt x="213612" y="79127"/>
                      <a:pt x="213220" y="78231"/>
                      <a:pt x="212445" y="77456"/>
                    </a:cubicBezTo>
                    <a:lnTo>
                      <a:pt x="158050" y="23061"/>
                    </a:lnTo>
                    <a:cubicBezTo>
                      <a:pt x="157266" y="22276"/>
                      <a:pt x="156369" y="21893"/>
                      <a:pt x="155361" y="21893"/>
                    </a:cubicBezTo>
                    <a:close/>
                    <a:moveTo>
                      <a:pt x="124886" y="1"/>
                    </a:moveTo>
                    <a:cubicBezTo>
                      <a:pt x="124317" y="1"/>
                      <a:pt x="123755" y="159"/>
                      <a:pt x="123200" y="471"/>
                    </a:cubicBezTo>
                    <a:cubicBezTo>
                      <a:pt x="122303" y="976"/>
                      <a:pt x="121706" y="1732"/>
                      <a:pt x="121398" y="2750"/>
                    </a:cubicBezTo>
                    <a:lnTo>
                      <a:pt x="77854" y="153441"/>
                    </a:lnTo>
                    <a:cubicBezTo>
                      <a:pt x="77545" y="154450"/>
                      <a:pt x="77639" y="155402"/>
                      <a:pt x="78143" y="156298"/>
                    </a:cubicBezTo>
                    <a:cubicBezTo>
                      <a:pt x="78647" y="157195"/>
                      <a:pt x="79413" y="157802"/>
                      <a:pt x="80422" y="158110"/>
                    </a:cubicBezTo>
                    <a:lnTo>
                      <a:pt x="87659" y="160099"/>
                    </a:lnTo>
                    <a:cubicBezTo>
                      <a:pt x="88010" y="160215"/>
                      <a:pt x="88359" y="160273"/>
                      <a:pt x="88706" y="160273"/>
                    </a:cubicBezTo>
                    <a:cubicBezTo>
                      <a:pt x="89279" y="160273"/>
                      <a:pt x="89845" y="160115"/>
                      <a:pt x="90404" y="159800"/>
                    </a:cubicBezTo>
                    <a:cubicBezTo>
                      <a:pt x="91301" y="159296"/>
                      <a:pt x="91898" y="158540"/>
                      <a:pt x="92216" y="157531"/>
                    </a:cubicBezTo>
                    <a:lnTo>
                      <a:pt x="135750" y="6831"/>
                    </a:lnTo>
                    <a:cubicBezTo>
                      <a:pt x="136059" y="5822"/>
                      <a:pt x="135965" y="4870"/>
                      <a:pt x="135461" y="3973"/>
                    </a:cubicBezTo>
                    <a:cubicBezTo>
                      <a:pt x="134957" y="3077"/>
                      <a:pt x="134191" y="2470"/>
                      <a:pt x="133182" y="2162"/>
                    </a:cubicBezTo>
                    <a:lnTo>
                      <a:pt x="125945" y="182"/>
                    </a:lnTo>
                    <a:cubicBezTo>
                      <a:pt x="125590" y="61"/>
                      <a:pt x="125236" y="1"/>
                      <a:pt x="1248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49" name="Google Shape;1549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935280" y="7977960"/>
                <a:ext cx="1903680" cy="486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50" name="Google Shape;1550;p5"/>
            <p:cNvSpPr/>
            <p:nvPr/>
          </p:nvSpPr>
          <p:spPr>
            <a:xfrm flipH="1">
              <a:off x="7104240" y="6608880"/>
              <a:ext cx="1238040" cy="10641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sp>
        <p:sp>
          <p:nvSpPr>
            <p:cNvPr id="1551" name="Google Shape;1551;p5"/>
            <p:cNvSpPr/>
            <p:nvPr/>
          </p:nvSpPr>
          <p:spPr>
            <a:xfrm>
              <a:off x="8394840" y="6620400"/>
              <a:ext cx="1601640" cy="10749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sp>
        <p:sp>
          <p:nvSpPr>
            <p:cNvPr id="1552" name="Google Shape;1552;p5"/>
            <p:cNvSpPr/>
            <p:nvPr/>
          </p:nvSpPr>
          <p:spPr>
            <a:xfrm rot="10800000">
              <a:off x="9420480" y="5244120"/>
              <a:ext cx="1396440" cy="3214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sp>
        <p:sp>
          <p:nvSpPr>
            <p:cNvPr id="1553" name="Google Shape;1553;p5"/>
            <p:cNvSpPr/>
            <p:nvPr/>
          </p:nvSpPr>
          <p:spPr>
            <a:xfrm flipH="1">
              <a:off x="9743760" y="5568480"/>
              <a:ext cx="1100160" cy="81432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sp>
      </p:grpSp>
      <p:sp>
        <p:nvSpPr>
          <p:cNvPr id="1554" name="Google Shape;1554;p5"/>
          <p:cNvSpPr/>
          <p:nvPr/>
        </p:nvSpPr>
        <p:spPr>
          <a:xfrm>
            <a:off x="3666600" y="6485040"/>
            <a:ext cx="231912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350" tIns="162350" rIns="162350" bIns="1623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6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processing script</a:t>
            </a:r>
            <a:endParaRPr sz="196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5"/>
          <p:cNvSpPr/>
          <p:nvPr/>
        </p:nvSpPr>
        <p:spPr>
          <a:xfrm>
            <a:off x="10283040" y="5811480"/>
            <a:ext cx="231912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350" tIns="162350" rIns="162350" bIns="1623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6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processing script</a:t>
            </a:r>
            <a:endParaRPr sz="196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5"/>
          <p:cNvSpPr txBox="1"/>
          <p:nvPr/>
        </p:nvSpPr>
        <p:spPr>
          <a:xfrm>
            <a:off x="711360" y="338760"/>
            <a:ext cx="14555520" cy="11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D71E00"/>
                </a:solidFill>
                <a:latin typeface="Calibri"/>
                <a:ea typeface="Calibri"/>
                <a:cs typeface="Calibri"/>
                <a:sym typeface="Calibri"/>
              </a:rPr>
              <a:t>TIERS</a:t>
            </a:r>
            <a:r>
              <a:rPr lang="en-US" sz="5400" b="1" i="0" u="none" strike="noStrike" cap="none">
                <a:solidFill>
                  <a:srgbClr val="2D3292"/>
                </a:solidFill>
                <a:latin typeface="Calibri"/>
                <a:ea typeface="Calibri"/>
                <a:cs typeface="Calibri"/>
                <a:sym typeface="Calibri"/>
              </a:rPr>
              <a:t> Collection Workflows for Usage Statistics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7" name="Google Shape;155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480" y="5245920"/>
            <a:ext cx="2291040" cy="57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032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2" name="Google Shape;1562;p6"/>
          <p:cNvGraphicFramePr/>
          <p:nvPr/>
        </p:nvGraphicFramePr>
        <p:xfrm>
          <a:off x="821880" y="1260000"/>
          <a:ext cx="14873400" cy="6910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9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Parameter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Description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idSite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ID of the repository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idVisit 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visitor/session ID (an 8 byte binary string)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62350" marR="1623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visitIP (optionally anonymized)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IP address of the visitor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action performed (view, download, outlink, etc)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url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url of the requested item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timestamp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date &amp; time of the request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62350" marR="1623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5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OAI-PMH Identifier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Open Access Initiative identifier of the item being viewed/downloaded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agent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Web Browser and the operating system of the visitor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62350" marR="1623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8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referrer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url linked to the item requested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750" marR="50750" marT="45725" marB="457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63" name="Google Shape;1563;p6"/>
          <p:cNvSpPr txBox="1"/>
          <p:nvPr/>
        </p:nvSpPr>
        <p:spPr>
          <a:xfrm>
            <a:off x="711360" y="338760"/>
            <a:ext cx="13529881" cy="11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2D3292"/>
                </a:solidFill>
                <a:latin typeface="Calibri"/>
                <a:ea typeface="Calibri"/>
                <a:cs typeface="Calibri"/>
                <a:sym typeface="Calibri"/>
              </a:rPr>
              <a:t>Matomo Tracking Parameters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6"/>
          <p:cNvSpPr/>
          <p:nvPr/>
        </p:nvSpPr>
        <p:spPr>
          <a:xfrm rot="1163400">
            <a:off x="13102560" y="652680"/>
            <a:ext cx="2603880" cy="1025280"/>
          </a:xfrm>
          <a:prstGeom prst="roundRect">
            <a:avLst>
              <a:gd name="adj" fmla="val 16667"/>
            </a:avLst>
          </a:prstGeom>
          <a:solidFill>
            <a:srgbClr val="D71E00"/>
          </a:solidFill>
          <a:ln w="38150" cap="flat" cmpd="sng">
            <a:solidFill>
              <a:srgbClr val="FEFFFF"/>
            </a:solidFill>
            <a:prstDash val="solid"/>
            <a:round/>
            <a:headEnd type="none" w="sm" len="sm"/>
            <a:tailEnd type="none" w="sm" len="sm"/>
          </a:ln>
          <a:effectLst>
            <a:outerShdw dist="12600" dir="5400000">
              <a:srgbClr val="000000">
                <a:alpha val="49803"/>
              </a:srgbClr>
            </a:outerShdw>
          </a:effectLst>
        </p:spPr>
        <p:txBody>
          <a:bodyPr spcFirstLastPara="1" wrap="square" lIns="47500" tIns="47500" rIns="47500" bIns="47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rPr>
              <a:t>TIER-1</a:t>
            </a:r>
            <a:endParaRPr sz="5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64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r="927" b="2001"/>
          <a:stretch/>
        </p:blipFill>
        <p:spPr>
          <a:xfrm>
            <a:off x="518822" y="712547"/>
            <a:ext cx="9971668" cy="5548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10712655" y="655672"/>
            <a:ext cx="54008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37C7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provide.openaire.eu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23122" r="4266" b="39710"/>
          <a:stretch/>
        </p:blipFill>
        <p:spPr>
          <a:xfrm>
            <a:off x="2590044" y="6661790"/>
            <a:ext cx="11224643" cy="2253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687" y="1844332"/>
            <a:ext cx="1902685" cy="19067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471" y="4202541"/>
            <a:ext cx="1724181" cy="17769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48" y="4202542"/>
            <a:ext cx="2036562" cy="177692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98" y="1909241"/>
            <a:ext cx="1724181" cy="177692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059652" y="5423541"/>
            <a:ext cx="900167" cy="11118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b="1" i="0" u="none" strike="noStrike" kern="0" cap="none" spc="300" normalizeH="0" baseline="0" noProof="0" dirty="0" smtClean="0">
                <a:ln>
                  <a:noFill/>
                </a:ln>
                <a:solidFill>
                  <a:srgbClr val="22208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…</a:t>
            </a:r>
            <a:endParaRPr kumimoji="0" lang="pt-PT" sz="3200" b="1" i="0" u="none" strike="noStrike" kern="0" cap="none" spc="300" normalizeH="0" baseline="0" noProof="0" dirty="0">
              <a:ln>
                <a:noFill/>
              </a:ln>
              <a:solidFill>
                <a:srgbClr val="22208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3339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8"/>
          <p:cNvSpPr txBox="1"/>
          <p:nvPr/>
        </p:nvSpPr>
        <p:spPr>
          <a:xfrm>
            <a:off x="711360" y="338760"/>
            <a:ext cx="13529881" cy="11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228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2D3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Usage Statistics on Datasource and Item Level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0" name="Google Shape;15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80" y="2481120"/>
            <a:ext cx="10016280" cy="507564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571" name="Google Shape;157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000" y="2695320"/>
            <a:ext cx="5577840" cy="607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3200" y="1001520"/>
            <a:ext cx="4303080" cy="19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967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7"/>
          <p:cNvSpPr txBox="1"/>
          <p:nvPr/>
        </p:nvSpPr>
        <p:spPr>
          <a:xfrm>
            <a:off x="711360" y="338760"/>
            <a:ext cx="13529881" cy="11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2D3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OpenAIRE </a:t>
            </a:r>
            <a:r>
              <a:rPr lang="en-US" sz="6000" b="1">
                <a:solidFill>
                  <a:srgbClr val="2D3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6000" b="1" i="0" u="none" strike="noStrike" cap="none">
                <a:solidFill>
                  <a:srgbClr val="2D3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xposes Usage Statistics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7"/>
          <p:cNvSpPr/>
          <p:nvPr/>
        </p:nvSpPr>
        <p:spPr>
          <a:xfrm>
            <a:off x="556560" y="5844240"/>
            <a:ext cx="15472800" cy="143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232184"/>
                </a:solidFill>
                <a:latin typeface="Calibri"/>
                <a:ea typeface="Calibri"/>
                <a:cs typeface="Calibri"/>
                <a:sym typeface="Calibri"/>
              </a:rPr>
              <a:t>COUNTER compliant usage statistics reports for Repositories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9" name="Google Shape;1579;p7"/>
          <p:cNvPicPr preferRelativeResize="0"/>
          <p:nvPr/>
        </p:nvPicPr>
        <p:blipFill rotWithShape="1">
          <a:blip r:embed="rId3">
            <a:alphaModFix/>
          </a:blip>
          <a:srcRect b="53130"/>
          <a:stretch/>
        </p:blipFill>
        <p:spPr>
          <a:xfrm>
            <a:off x="460440" y="6828480"/>
            <a:ext cx="9191520" cy="213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7"/>
          <p:cNvPicPr preferRelativeResize="0"/>
          <p:nvPr/>
        </p:nvPicPr>
        <p:blipFill rotWithShape="1">
          <a:blip r:embed="rId3">
            <a:alphaModFix/>
          </a:blip>
          <a:srcRect t="51160" r="33345" b="2552"/>
          <a:stretch/>
        </p:blipFill>
        <p:spPr>
          <a:xfrm>
            <a:off x="9915480" y="6828480"/>
            <a:ext cx="6113880" cy="21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7" descr="sushi_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029" y="2434173"/>
            <a:ext cx="3183350" cy="8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7"/>
          <p:cNvSpPr txBox="1"/>
          <p:nvPr/>
        </p:nvSpPr>
        <p:spPr>
          <a:xfrm>
            <a:off x="4559000" y="2434175"/>
            <a:ext cx="82746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>
                <a:solidFill>
                  <a:srgbClr val="FF7C00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http://services.openaire.eu/usagestats/sushilite/</a:t>
            </a:r>
            <a:r>
              <a:rPr lang="en-US" sz="3000" b="1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/>
          </a:p>
        </p:txBody>
      </p:sp>
    </p:spTree>
    <p:extLst>
      <p:ext uri="{BB962C8B-B14F-4D97-AF65-F5344CB8AC3E}">
        <p14:creationId xmlns:p14="http://schemas.microsoft.com/office/powerpoint/2010/main" val="3770646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596a6a62f2_1_14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lang="en-US"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Main Challenges and Limitations</a:t>
            </a:r>
            <a:endParaRPr sz="53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6" name="Google Shape;1596;g596a6a62f2_1_14"/>
          <p:cNvPicPr preferRelativeResize="0"/>
          <p:nvPr/>
        </p:nvPicPr>
        <p:blipFill rotWithShape="1">
          <a:blip r:embed="rId3">
            <a:alphaModFix/>
          </a:blip>
          <a:srcRect l="7482" r="2694" b="10578"/>
          <a:stretch/>
        </p:blipFill>
        <p:spPr>
          <a:xfrm>
            <a:off x="11676978" y="6573956"/>
            <a:ext cx="4161866" cy="215746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sp>
        <p:nvSpPr>
          <p:cNvPr id="1597" name="Google Shape;1597;g596a6a62f2_1_14"/>
          <p:cNvSpPr txBox="1">
            <a:spLocks noGrp="1"/>
          </p:cNvSpPr>
          <p:nvPr>
            <p:ph type="body" idx="1"/>
          </p:nvPr>
        </p:nvSpPr>
        <p:spPr>
          <a:xfrm>
            <a:off x="723898" y="1484025"/>
            <a:ext cx="15102300" cy="6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/>
          <a:p>
            <a:pPr marL="3810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Comparability of Usage Statistics across platforms</a:t>
            </a:r>
            <a:endParaRPr sz="36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Must be collected and processed by agreed common standards, e.g. COUNTER CoP</a:t>
            </a:r>
            <a:endParaRPr sz="2800" b="0" i="0" u="none" strike="noStrike" cap="none">
              <a:solidFill>
                <a:srgbClr val="4687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Must be openly accessible by default (e.g. CC-0 license)</a:t>
            </a:r>
            <a:endParaRPr sz="3200" b="0" i="0" u="none" strike="noStrike" cap="none">
              <a:solidFill>
                <a:srgbClr val="4687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Comparability of Usage Statistics of different versions of an item</a:t>
            </a:r>
            <a:endParaRPr/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/>
              <a:t>e</a:t>
            </a: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.g. Usage Statistics of Open Access vs. non-Open Access item versions</a:t>
            </a:r>
            <a:endParaRPr sz="2800" b="0" i="0" u="none" strike="noStrike" cap="none">
              <a:solidFill>
                <a:srgbClr val="4687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Usage Statistics must be enriched by item identifiers</a:t>
            </a:r>
            <a:endParaRPr sz="2800" b="0" i="0" u="none" strike="noStrike" cap="none">
              <a:solidFill>
                <a:srgbClr val="4687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Items must have comprehensive metadata descriptions</a:t>
            </a:r>
            <a:endParaRPr sz="2800" b="0" i="0" u="none" strike="noStrike" cap="none">
              <a:solidFill>
                <a:srgbClr val="4687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Contextualized Usage Statistics</a:t>
            </a:r>
            <a:endParaRPr sz="36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COUNTER Reports are a basic first step but limited on statistics per platform (items)</a:t>
            </a:r>
            <a:endParaRPr/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Aggregated usage statistics of deduplicated items</a:t>
            </a:r>
            <a:endParaRPr sz="2800" b="0" i="0" u="none" strike="noStrike" cap="none">
              <a:solidFill>
                <a:srgbClr val="4687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3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Linked research results and their Usage Statistics in the context of </a:t>
            </a:r>
            <a:endParaRPr/>
          </a:p>
          <a:p>
            <a:pPr marL="876300" marR="0" lvl="2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87E6"/>
              </a:buClr>
              <a:buSzPts val="2100"/>
              <a:buFont typeface="Calibri"/>
              <a:buNone/>
            </a:pPr>
            <a:r>
              <a:rPr lang="en-US" sz="27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rPr>
              <a:t>(e.g. a project or topic)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0833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" name="Google Shape;1392;p129"/>
          <p:cNvGrpSpPr/>
          <p:nvPr/>
        </p:nvGrpSpPr>
        <p:grpSpPr>
          <a:xfrm>
            <a:off x="2394542" y="2010367"/>
            <a:ext cx="12242190" cy="6929300"/>
            <a:chOff x="537201" y="155326"/>
            <a:chExt cx="8775624" cy="5901183"/>
          </a:xfrm>
        </p:grpSpPr>
        <p:cxnSp>
          <p:nvCxnSpPr>
            <p:cNvPr id="1393" name="Google Shape;1393;p129"/>
            <p:cNvCxnSpPr/>
            <p:nvPr/>
          </p:nvCxnSpPr>
          <p:spPr>
            <a:xfrm>
              <a:off x="838202" y="2012064"/>
              <a:ext cx="7642200" cy="222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94" name="Google Shape;1394;p129"/>
            <p:cNvCxnSpPr/>
            <p:nvPr/>
          </p:nvCxnSpPr>
          <p:spPr>
            <a:xfrm>
              <a:off x="838202" y="4513691"/>
              <a:ext cx="7642200" cy="222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1395" name="Google Shape;1395;p129"/>
            <p:cNvSpPr/>
            <p:nvPr/>
          </p:nvSpPr>
          <p:spPr>
            <a:xfrm>
              <a:off x="4367117" y="2372735"/>
              <a:ext cx="710452" cy="436134"/>
            </a:xfrm>
            <a:custGeom>
              <a:avLst/>
              <a:gdLst/>
              <a:ahLst/>
              <a:cxnLst/>
              <a:rect l="l" t="t" r="r" b="b"/>
              <a:pathLst>
                <a:path w="179294" h="209177" extrusionOk="0">
                  <a:moveTo>
                    <a:pt x="89647" y="0"/>
                  </a:moveTo>
                  <a:cubicBezTo>
                    <a:pt x="73464" y="0"/>
                    <a:pt x="58485" y="1345"/>
                    <a:pt x="44712" y="4025"/>
                  </a:cubicBezTo>
                  <a:cubicBezTo>
                    <a:pt x="30938" y="6714"/>
                    <a:pt x="20040" y="10347"/>
                    <a:pt x="12028" y="14941"/>
                  </a:cubicBezTo>
                  <a:cubicBezTo>
                    <a:pt x="4006" y="19536"/>
                    <a:pt x="0" y="24513"/>
                    <a:pt x="0" y="29882"/>
                  </a:cubicBezTo>
                  <a:lnTo>
                    <a:pt x="0" y="44824"/>
                  </a:lnTo>
                  <a:cubicBezTo>
                    <a:pt x="0" y="50193"/>
                    <a:pt x="4006" y="55170"/>
                    <a:pt x="12028" y="59765"/>
                  </a:cubicBezTo>
                  <a:cubicBezTo>
                    <a:pt x="20040" y="64359"/>
                    <a:pt x="30938" y="67992"/>
                    <a:pt x="44712" y="70681"/>
                  </a:cubicBezTo>
                  <a:cubicBezTo>
                    <a:pt x="58485" y="73361"/>
                    <a:pt x="73464" y="74706"/>
                    <a:pt x="89647" y="74706"/>
                  </a:cubicBezTo>
                  <a:cubicBezTo>
                    <a:pt x="105830" y="74706"/>
                    <a:pt x="120818" y="73361"/>
                    <a:pt x="134592" y="70681"/>
                  </a:cubicBezTo>
                  <a:cubicBezTo>
                    <a:pt x="148366" y="67992"/>
                    <a:pt x="159254" y="64359"/>
                    <a:pt x="167276" y="59765"/>
                  </a:cubicBezTo>
                  <a:cubicBezTo>
                    <a:pt x="175288" y="55170"/>
                    <a:pt x="179294" y="50193"/>
                    <a:pt x="179294" y="44824"/>
                  </a:cubicBezTo>
                  <a:lnTo>
                    <a:pt x="179294" y="29882"/>
                  </a:lnTo>
                  <a:cubicBezTo>
                    <a:pt x="179294" y="24513"/>
                    <a:pt x="175288" y="19536"/>
                    <a:pt x="167276" y="14941"/>
                  </a:cubicBezTo>
                  <a:cubicBezTo>
                    <a:pt x="159254" y="10347"/>
                    <a:pt x="148366" y="6714"/>
                    <a:pt x="134592" y="4025"/>
                  </a:cubicBezTo>
                  <a:cubicBezTo>
                    <a:pt x="120818" y="1345"/>
                    <a:pt x="105830" y="0"/>
                    <a:pt x="89647" y="0"/>
                  </a:cubicBezTo>
                  <a:close/>
                  <a:moveTo>
                    <a:pt x="0" y="69803"/>
                  </a:moveTo>
                  <a:lnTo>
                    <a:pt x="0" y="89647"/>
                  </a:lnTo>
                  <a:cubicBezTo>
                    <a:pt x="0" y="95017"/>
                    <a:pt x="4006" y="99994"/>
                    <a:pt x="12028" y="104588"/>
                  </a:cubicBezTo>
                  <a:cubicBezTo>
                    <a:pt x="20040" y="109183"/>
                    <a:pt x="30938" y="112815"/>
                    <a:pt x="44712" y="115505"/>
                  </a:cubicBezTo>
                  <a:cubicBezTo>
                    <a:pt x="58485" y="118185"/>
                    <a:pt x="73464" y="119529"/>
                    <a:pt x="89647" y="119529"/>
                  </a:cubicBezTo>
                  <a:cubicBezTo>
                    <a:pt x="105830" y="119529"/>
                    <a:pt x="120818" y="118185"/>
                    <a:pt x="134592" y="115505"/>
                  </a:cubicBezTo>
                  <a:cubicBezTo>
                    <a:pt x="148366" y="112815"/>
                    <a:pt x="159254" y="109183"/>
                    <a:pt x="167276" y="104588"/>
                  </a:cubicBezTo>
                  <a:cubicBezTo>
                    <a:pt x="175288" y="99994"/>
                    <a:pt x="179294" y="95017"/>
                    <a:pt x="179294" y="89647"/>
                  </a:cubicBezTo>
                  <a:lnTo>
                    <a:pt x="179294" y="69803"/>
                  </a:lnTo>
                  <a:cubicBezTo>
                    <a:pt x="170030" y="76340"/>
                    <a:pt x="157387" y="81280"/>
                    <a:pt x="141362" y="84632"/>
                  </a:cubicBezTo>
                  <a:cubicBezTo>
                    <a:pt x="125328" y="87976"/>
                    <a:pt x="108090" y="89647"/>
                    <a:pt x="89647" y="89647"/>
                  </a:cubicBezTo>
                  <a:cubicBezTo>
                    <a:pt x="71204" y="89647"/>
                    <a:pt x="53966" y="87976"/>
                    <a:pt x="37941" y="84632"/>
                  </a:cubicBezTo>
                  <a:cubicBezTo>
                    <a:pt x="21908" y="81280"/>
                    <a:pt x="9264" y="76340"/>
                    <a:pt x="0" y="69803"/>
                  </a:cubicBezTo>
                  <a:close/>
                  <a:moveTo>
                    <a:pt x="0" y="114627"/>
                  </a:moveTo>
                  <a:lnTo>
                    <a:pt x="0" y="134471"/>
                  </a:lnTo>
                  <a:cubicBezTo>
                    <a:pt x="0" y="139840"/>
                    <a:pt x="4006" y="144817"/>
                    <a:pt x="12028" y="149412"/>
                  </a:cubicBezTo>
                  <a:cubicBezTo>
                    <a:pt x="20040" y="154006"/>
                    <a:pt x="30938" y="157639"/>
                    <a:pt x="44712" y="160328"/>
                  </a:cubicBezTo>
                  <a:cubicBezTo>
                    <a:pt x="58485" y="163008"/>
                    <a:pt x="73464" y="164353"/>
                    <a:pt x="89647" y="164353"/>
                  </a:cubicBezTo>
                  <a:cubicBezTo>
                    <a:pt x="105830" y="164353"/>
                    <a:pt x="120818" y="163008"/>
                    <a:pt x="134592" y="160328"/>
                  </a:cubicBezTo>
                  <a:cubicBezTo>
                    <a:pt x="148366" y="157639"/>
                    <a:pt x="159254" y="154006"/>
                    <a:pt x="167276" y="149412"/>
                  </a:cubicBezTo>
                  <a:cubicBezTo>
                    <a:pt x="175288" y="144817"/>
                    <a:pt x="179294" y="139840"/>
                    <a:pt x="179294" y="134471"/>
                  </a:cubicBezTo>
                  <a:lnTo>
                    <a:pt x="179294" y="114627"/>
                  </a:lnTo>
                  <a:cubicBezTo>
                    <a:pt x="170030" y="121164"/>
                    <a:pt x="157387" y="126104"/>
                    <a:pt x="141362" y="129456"/>
                  </a:cubicBezTo>
                  <a:cubicBezTo>
                    <a:pt x="125328" y="132799"/>
                    <a:pt x="108090" y="134471"/>
                    <a:pt x="89647" y="134471"/>
                  </a:cubicBezTo>
                  <a:cubicBezTo>
                    <a:pt x="71204" y="134471"/>
                    <a:pt x="53966" y="132799"/>
                    <a:pt x="37941" y="129456"/>
                  </a:cubicBezTo>
                  <a:cubicBezTo>
                    <a:pt x="21908" y="126104"/>
                    <a:pt x="9264" y="121164"/>
                    <a:pt x="0" y="114627"/>
                  </a:cubicBezTo>
                  <a:close/>
                  <a:moveTo>
                    <a:pt x="0" y="159450"/>
                  </a:moveTo>
                  <a:lnTo>
                    <a:pt x="0" y="179294"/>
                  </a:lnTo>
                  <a:cubicBezTo>
                    <a:pt x="0" y="184664"/>
                    <a:pt x="4006" y="189641"/>
                    <a:pt x="12028" y="194235"/>
                  </a:cubicBezTo>
                  <a:cubicBezTo>
                    <a:pt x="20040" y="198830"/>
                    <a:pt x="30938" y="202462"/>
                    <a:pt x="44712" y="205152"/>
                  </a:cubicBezTo>
                  <a:cubicBezTo>
                    <a:pt x="58485" y="207832"/>
                    <a:pt x="73464" y="209176"/>
                    <a:pt x="89647" y="209176"/>
                  </a:cubicBezTo>
                  <a:cubicBezTo>
                    <a:pt x="105830" y="209176"/>
                    <a:pt x="120818" y="207832"/>
                    <a:pt x="134592" y="205152"/>
                  </a:cubicBezTo>
                  <a:cubicBezTo>
                    <a:pt x="148366" y="202462"/>
                    <a:pt x="159254" y="198830"/>
                    <a:pt x="167276" y="194235"/>
                  </a:cubicBezTo>
                  <a:cubicBezTo>
                    <a:pt x="175288" y="189641"/>
                    <a:pt x="179294" y="184664"/>
                    <a:pt x="179294" y="179294"/>
                  </a:cubicBezTo>
                  <a:lnTo>
                    <a:pt x="179294" y="159450"/>
                  </a:lnTo>
                  <a:cubicBezTo>
                    <a:pt x="170030" y="165987"/>
                    <a:pt x="157387" y="170927"/>
                    <a:pt x="141362" y="174279"/>
                  </a:cubicBezTo>
                  <a:cubicBezTo>
                    <a:pt x="125328" y="177623"/>
                    <a:pt x="108090" y="179294"/>
                    <a:pt x="89647" y="179294"/>
                  </a:cubicBezTo>
                  <a:cubicBezTo>
                    <a:pt x="71204" y="179294"/>
                    <a:pt x="53966" y="177623"/>
                    <a:pt x="37941" y="174279"/>
                  </a:cubicBezTo>
                  <a:cubicBezTo>
                    <a:pt x="21908" y="170927"/>
                    <a:pt x="9264" y="165987"/>
                    <a:pt x="0" y="15945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396" name="Google Shape;1396;p129"/>
            <p:cNvSpPr/>
            <p:nvPr/>
          </p:nvSpPr>
          <p:spPr>
            <a:xfrm>
              <a:off x="3195253" y="5085329"/>
              <a:ext cx="1364879" cy="971180"/>
            </a:xfrm>
            <a:custGeom>
              <a:avLst/>
              <a:gdLst/>
              <a:ahLst/>
              <a:cxnLst/>
              <a:rect l="l" t="t" r="r" b="b"/>
              <a:pathLst>
                <a:path w="224118" h="194236" extrusionOk="0">
                  <a:moveTo>
                    <a:pt x="205441" y="14941"/>
                  </a:moveTo>
                  <a:cubicBezTo>
                    <a:pt x="206450" y="14941"/>
                    <a:pt x="207327" y="15315"/>
                    <a:pt x="208065" y="16052"/>
                  </a:cubicBezTo>
                  <a:cubicBezTo>
                    <a:pt x="208803" y="16790"/>
                    <a:pt x="209176" y="17668"/>
                    <a:pt x="209176" y="18676"/>
                  </a:cubicBezTo>
                  <a:lnTo>
                    <a:pt x="209176" y="115794"/>
                  </a:lnTo>
                  <a:cubicBezTo>
                    <a:pt x="209176" y="116803"/>
                    <a:pt x="208803" y="117680"/>
                    <a:pt x="208065" y="118418"/>
                  </a:cubicBezTo>
                  <a:cubicBezTo>
                    <a:pt x="207327" y="119156"/>
                    <a:pt x="206450" y="119529"/>
                    <a:pt x="205441" y="119529"/>
                  </a:cubicBezTo>
                  <a:lnTo>
                    <a:pt x="18677" y="119529"/>
                  </a:lnTo>
                  <a:cubicBezTo>
                    <a:pt x="17668" y="119529"/>
                    <a:pt x="16791" y="119156"/>
                    <a:pt x="16053" y="118418"/>
                  </a:cubicBezTo>
                  <a:cubicBezTo>
                    <a:pt x="15315" y="117680"/>
                    <a:pt x="14942" y="116803"/>
                    <a:pt x="14942" y="115794"/>
                  </a:cubicBezTo>
                  <a:lnTo>
                    <a:pt x="14942" y="18676"/>
                  </a:lnTo>
                  <a:cubicBezTo>
                    <a:pt x="14942" y="17668"/>
                    <a:pt x="15315" y="16790"/>
                    <a:pt x="16053" y="16052"/>
                  </a:cubicBezTo>
                  <a:cubicBezTo>
                    <a:pt x="16791" y="15315"/>
                    <a:pt x="17668" y="14941"/>
                    <a:pt x="18677" y="14941"/>
                  </a:cubicBezTo>
                  <a:close/>
                  <a:moveTo>
                    <a:pt x="18677" y="0"/>
                  </a:moveTo>
                  <a:cubicBezTo>
                    <a:pt x="13541" y="0"/>
                    <a:pt x="9143" y="1830"/>
                    <a:pt x="5491" y="5491"/>
                  </a:cubicBezTo>
                  <a:cubicBezTo>
                    <a:pt x="1831" y="9142"/>
                    <a:pt x="1" y="13540"/>
                    <a:pt x="1" y="18676"/>
                  </a:cubicBezTo>
                  <a:lnTo>
                    <a:pt x="1" y="145676"/>
                  </a:lnTo>
                  <a:cubicBezTo>
                    <a:pt x="1" y="150813"/>
                    <a:pt x="1831" y="155211"/>
                    <a:pt x="5491" y="158871"/>
                  </a:cubicBezTo>
                  <a:cubicBezTo>
                    <a:pt x="9143" y="162523"/>
                    <a:pt x="13541" y="164353"/>
                    <a:pt x="18677" y="164353"/>
                  </a:cubicBezTo>
                  <a:lnTo>
                    <a:pt x="82177" y="164353"/>
                  </a:lnTo>
                  <a:cubicBezTo>
                    <a:pt x="82177" y="167313"/>
                    <a:pt x="81551" y="170348"/>
                    <a:pt x="80309" y="173458"/>
                  </a:cubicBezTo>
                  <a:cubicBezTo>
                    <a:pt x="79067" y="176567"/>
                    <a:pt x="77816" y="179294"/>
                    <a:pt x="76574" y="181629"/>
                  </a:cubicBezTo>
                  <a:cubicBezTo>
                    <a:pt x="75332" y="183963"/>
                    <a:pt x="74706" y="185672"/>
                    <a:pt x="74706" y="186765"/>
                  </a:cubicBezTo>
                  <a:cubicBezTo>
                    <a:pt x="74706" y="188791"/>
                    <a:pt x="75444" y="190537"/>
                    <a:pt x="76929" y="192022"/>
                  </a:cubicBezTo>
                  <a:cubicBezTo>
                    <a:pt x="78404" y="193498"/>
                    <a:pt x="80150" y="194235"/>
                    <a:pt x="82177" y="194235"/>
                  </a:cubicBezTo>
                  <a:lnTo>
                    <a:pt x="141941" y="194235"/>
                  </a:lnTo>
                  <a:cubicBezTo>
                    <a:pt x="143968" y="194235"/>
                    <a:pt x="145714" y="193498"/>
                    <a:pt x="147199" y="192022"/>
                  </a:cubicBezTo>
                  <a:cubicBezTo>
                    <a:pt x="148674" y="190537"/>
                    <a:pt x="149412" y="188791"/>
                    <a:pt x="149412" y="186765"/>
                  </a:cubicBezTo>
                  <a:cubicBezTo>
                    <a:pt x="149412" y="185756"/>
                    <a:pt x="148786" y="184057"/>
                    <a:pt x="147544" y="181685"/>
                  </a:cubicBezTo>
                  <a:cubicBezTo>
                    <a:pt x="146302" y="179313"/>
                    <a:pt x="145051" y="176549"/>
                    <a:pt x="143809" y="173402"/>
                  </a:cubicBezTo>
                  <a:cubicBezTo>
                    <a:pt x="142567" y="170245"/>
                    <a:pt x="141941" y="167229"/>
                    <a:pt x="141941" y="164353"/>
                  </a:cubicBezTo>
                  <a:lnTo>
                    <a:pt x="205441" y="164353"/>
                  </a:lnTo>
                  <a:cubicBezTo>
                    <a:pt x="210577" y="164353"/>
                    <a:pt x="214975" y="162523"/>
                    <a:pt x="218636" y="158871"/>
                  </a:cubicBezTo>
                  <a:cubicBezTo>
                    <a:pt x="222287" y="155211"/>
                    <a:pt x="224117" y="150813"/>
                    <a:pt x="224117" y="145676"/>
                  </a:cubicBezTo>
                  <a:lnTo>
                    <a:pt x="224117" y="18676"/>
                  </a:lnTo>
                  <a:cubicBezTo>
                    <a:pt x="224117" y="13540"/>
                    <a:pt x="222287" y="9142"/>
                    <a:pt x="218636" y="5491"/>
                  </a:cubicBezTo>
                  <a:cubicBezTo>
                    <a:pt x="214975" y="1830"/>
                    <a:pt x="210577" y="0"/>
                    <a:pt x="2054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397" name="Google Shape;1397;p129"/>
            <p:cNvSpPr/>
            <p:nvPr/>
          </p:nvSpPr>
          <p:spPr>
            <a:xfrm>
              <a:off x="3327153" y="5302274"/>
              <a:ext cx="402813" cy="307043"/>
            </a:xfrm>
            <a:custGeom>
              <a:avLst/>
              <a:gdLst/>
              <a:ahLst/>
              <a:cxnLst/>
              <a:rect l="l" t="t" r="r" b="b"/>
              <a:pathLst>
                <a:path w="239058" h="179295" extrusionOk="0">
                  <a:moveTo>
                    <a:pt x="44823" y="89647"/>
                  </a:moveTo>
                  <a:lnTo>
                    <a:pt x="44823" y="149412"/>
                  </a:lnTo>
                  <a:lnTo>
                    <a:pt x="74706" y="149412"/>
                  </a:lnTo>
                  <a:lnTo>
                    <a:pt x="74706" y="89647"/>
                  </a:lnTo>
                  <a:close/>
                  <a:moveTo>
                    <a:pt x="89647" y="29883"/>
                  </a:moveTo>
                  <a:lnTo>
                    <a:pt x="89647" y="149412"/>
                  </a:lnTo>
                  <a:lnTo>
                    <a:pt x="119529" y="149412"/>
                  </a:lnTo>
                  <a:lnTo>
                    <a:pt x="119529" y="29883"/>
                  </a:lnTo>
                  <a:close/>
                  <a:moveTo>
                    <a:pt x="134470" y="59765"/>
                  </a:moveTo>
                  <a:lnTo>
                    <a:pt x="134470" y="149412"/>
                  </a:lnTo>
                  <a:lnTo>
                    <a:pt x="164352" y="149412"/>
                  </a:lnTo>
                  <a:lnTo>
                    <a:pt x="164352" y="59765"/>
                  </a:lnTo>
                  <a:close/>
                  <a:moveTo>
                    <a:pt x="179293" y="14941"/>
                  </a:moveTo>
                  <a:lnTo>
                    <a:pt x="179293" y="149412"/>
                  </a:lnTo>
                  <a:lnTo>
                    <a:pt x="209176" y="149412"/>
                  </a:lnTo>
                  <a:lnTo>
                    <a:pt x="209176" y="14941"/>
                  </a:lnTo>
                  <a:close/>
                  <a:moveTo>
                    <a:pt x="0" y="0"/>
                  </a:moveTo>
                  <a:lnTo>
                    <a:pt x="0" y="179294"/>
                  </a:lnTo>
                  <a:lnTo>
                    <a:pt x="239058" y="179294"/>
                  </a:lnTo>
                  <a:lnTo>
                    <a:pt x="239058" y="164353"/>
                  </a:lnTo>
                  <a:lnTo>
                    <a:pt x="14941" y="164353"/>
                  </a:lnTo>
                  <a:lnTo>
                    <a:pt x="14941" y="0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398" name="Google Shape;1398;p129"/>
            <p:cNvSpPr/>
            <p:nvPr/>
          </p:nvSpPr>
          <p:spPr>
            <a:xfrm>
              <a:off x="2012474" y="3652403"/>
              <a:ext cx="537883" cy="493868"/>
            </a:xfrm>
            <a:custGeom>
              <a:avLst/>
              <a:gdLst/>
              <a:ahLst/>
              <a:cxnLst/>
              <a:rect l="l" t="t" r="r" b="b"/>
              <a:pathLst>
                <a:path w="224118" h="205564" extrusionOk="0">
                  <a:moveTo>
                    <a:pt x="179294" y="28015"/>
                  </a:moveTo>
                  <a:cubicBezTo>
                    <a:pt x="183337" y="28015"/>
                    <a:pt x="186839" y="29491"/>
                    <a:pt x="189800" y="32451"/>
                  </a:cubicBezTo>
                  <a:cubicBezTo>
                    <a:pt x="192760" y="35411"/>
                    <a:pt x="194235" y="38913"/>
                    <a:pt x="194235" y="42957"/>
                  </a:cubicBezTo>
                  <a:cubicBezTo>
                    <a:pt x="194235" y="47084"/>
                    <a:pt x="192778" y="50605"/>
                    <a:pt x="189856" y="53518"/>
                  </a:cubicBezTo>
                  <a:cubicBezTo>
                    <a:pt x="186942" y="56441"/>
                    <a:pt x="183422" y="57898"/>
                    <a:pt x="179294" y="57898"/>
                  </a:cubicBezTo>
                  <a:cubicBezTo>
                    <a:pt x="175167" y="57898"/>
                    <a:pt x="171646" y="56441"/>
                    <a:pt x="168733" y="53518"/>
                  </a:cubicBezTo>
                  <a:cubicBezTo>
                    <a:pt x="165810" y="50605"/>
                    <a:pt x="164353" y="47084"/>
                    <a:pt x="164353" y="42957"/>
                  </a:cubicBezTo>
                  <a:cubicBezTo>
                    <a:pt x="164353" y="38913"/>
                    <a:pt x="165828" y="35411"/>
                    <a:pt x="168789" y="32451"/>
                  </a:cubicBezTo>
                  <a:cubicBezTo>
                    <a:pt x="171749" y="29491"/>
                    <a:pt x="175251" y="28015"/>
                    <a:pt x="179294" y="28015"/>
                  </a:cubicBezTo>
                  <a:close/>
                  <a:moveTo>
                    <a:pt x="164353" y="1"/>
                  </a:moveTo>
                  <a:cubicBezTo>
                    <a:pt x="164194" y="1"/>
                    <a:pt x="163027" y="626"/>
                    <a:pt x="160851" y="1868"/>
                  </a:cubicBezTo>
                  <a:cubicBezTo>
                    <a:pt x="158675" y="3110"/>
                    <a:pt x="156378" y="4436"/>
                    <a:pt x="153969" y="5837"/>
                  </a:cubicBezTo>
                  <a:cubicBezTo>
                    <a:pt x="151550" y="7238"/>
                    <a:pt x="150187" y="8013"/>
                    <a:pt x="149879" y="8172"/>
                  </a:cubicBezTo>
                  <a:cubicBezTo>
                    <a:pt x="149571" y="8405"/>
                    <a:pt x="149412" y="8676"/>
                    <a:pt x="149412" y="8993"/>
                  </a:cubicBezTo>
                  <a:cubicBezTo>
                    <a:pt x="149412" y="10936"/>
                    <a:pt x="151401" y="16305"/>
                    <a:pt x="155370" y="25102"/>
                  </a:cubicBezTo>
                  <a:cubicBezTo>
                    <a:pt x="154044" y="26885"/>
                    <a:pt x="152876" y="28912"/>
                    <a:pt x="151868" y="31172"/>
                  </a:cubicBezTo>
                  <a:cubicBezTo>
                    <a:pt x="140270" y="32339"/>
                    <a:pt x="134471" y="33544"/>
                    <a:pt x="134471" y="34786"/>
                  </a:cubicBezTo>
                  <a:lnTo>
                    <a:pt x="134471" y="51127"/>
                  </a:lnTo>
                  <a:cubicBezTo>
                    <a:pt x="134471" y="52369"/>
                    <a:pt x="140270" y="53583"/>
                    <a:pt x="151868" y="54751"/>
                  </a:cubicBezTo>
                  <a:cubicBezTo>
                    <a:pt x="152802" y="56852"/>
                    <a:pt x="153969" y="58869"/>
                    <a:pt x="155370" y="60821"/>
                  </a:cubicBezTo>
                  <a:cubicBezTo>
                    <a:pt x="151401" y="69608"/>
                    <a:pt x="149412" y="74977"/>
                    <a:pt x="149412" y="76929"/>
                  </a:cubicBezTo>
                  <a:cubicBezTo>
                    <a:pt x="149412" y="77237"/>
                    <a:pt x="149571" y="77508"/>
                    <a:pt x="149879" y="77741"/>
                  </a:cubicBezTo>
                  <a:cubicBezTo>
                    <a:pt x="159376" y="83270"/>
                    <a:pt x="164194" y="86034"/>
                    <a:pt x="164353" y="86034"/>
                  </a:cubicBezTo>
                  <a:cubicBezTo>
                    <a:pt x="164979" y="86034"/>
                    <a:pt x="166762" y="84204"/>
                    <a:pt x="169722" y="80543"/>
                  </a:cubicBezTo>
                  <a:cubicBezTo>
                    <a:pt x="172683" y="76882"/>
                    <a:pt x="174700" y="74240"/>
                    <a:pt x="175792" y="72605"/>
                  </a:cubicBezTo>
                  <a:cubicBezTo>
                    <a:pt x="177352" y="72764"/>
                    <a:pt x="178519" y="72839"/>
                    <a:pt x="179294" y="72839"/>
                  </a:cubicBezTo>
                  <a:cubicBezTo>
                    <a:pt x="180069" y="72839"/>
                    <a:pt x="181236" y="72764"/>
                    <a:pt x="182796" y="72605"/>
                  </a:cubicBezTo>
                  <a:cubicBezTo>
                    <a:pt x="183888" y="74240"/>
                    <a:pt x="185905" y="76882"/>
                    <a:pt x="188866" y="80543"/>
                  </a:cubicBezTo>
                  <a:cubicBezTo>
                    <a:pt x="191826" y="84204"/>
                    <a:pt x="193610" y="86034"/>
                    <a:pt x="194235" y="86034"/>
                  </a:cubicBezTo>
                  <a:cubicBezTo>
                    <a:pt x="194394" y="86034"/>
                    <a:pt x="199212" y="83270"/>
                    <a:pt x="208709" y="77741"/>
                  </a:cubicBezTo>
                  <a:cubicBezTo>
                    <a:pt x="209018" y="77508"/>
                    <a:pt x="209176" y="77237"/>
                    <a:pt x="209176" y="76929"/>
                  </a:cubicBezTo>
                  <a:cubicBezTo>
                    <a:pt x="209176" y="74977"/>
                    <a:pt x="207197" y="69608"/>
                    <a:pt x="203228" y="60821"/>
                  </a:cubicBezTo>
                  <a:cubicBezTo>
                    <a:pt x="204629" y="58869"/>
                    <a:pt x="205796" y="56852"/>
                    <a:pt x="206730" y="54751"/>
                  </a:cubicBezTo>
                  <a:cubicBezTo>
                    <a:pt x="218318" y="53583"/>
                    <a:pt x="224117" y="52369"/>
                    <a:pt x="224117" y="51127"/>
                  </a:cubicBezTo>
                  <a:lnTo>
                    <a:pt x="224117" y="34786"/>
                  </a:lnTo>
                  <a:cubicBezTo>
                    <a:pt x="224117" y="33544"/>
                    <a:pt x="218318" y="32339"/>
                    <a:pt x="206730" y="31172"/>
                  </a:cubicBezTo>
                  <a:cubicBezTo>
                    <a:pt x="205712" y="28912"/>
                    <a:pt x="204545" y="26885"/>
                    <a:pt x="203228" y="25102"/>
                  </a:cubicBezTo>
                  <a:cubicBezTo>
                    <a:pt x="207197" y="16305"/>
                    <a:pt x="209176" y="10936"/>
                    <a:pt x="209176" y="8993"/>
                  </a:cubicBezTo>
                  <a:cubicBezTo>
                    <a:pt x="209176" y="8676"/>
                    <a:pt x="209018" y="8405"/>
                    <a:pt x="208709" y="8172"/>
                  </a:cubicBezTo>
                  <a:cubicBezTo>
                    <a:pt x="199371" y="2727"/>
                    <a:pt x="194543" y="1"/>
                    <a:pt x="194235" y="1"/>
                  </a:cubicBezTo>
                  <a:lnTo>
                    <a:pt x="193535" y="234"/>
                  </a:lnTo>
                  <a:cubicBezTo>
                    <a:pt x="190341" y="3428"/>
                    <a:pt x="186765" y="7779"/>
                    <a:pt x="182796" y="13308"/>
                  </a:cubicBezTo>
                  <a:cubicBezTo>
                    <a:pt x="181236" y="13149"/>
                    <a:pt x="180069" y="13074"/>
                    <a:pt x="179294" y="13074"/>
                  </a:cubicBezTo>
                  <a:cubicBezTo>
                    <a:pt x="178519" y="13074"/>
                    <a:pt x="177352" y="13149"/>
                    <a:pt x="175792" y="13308"/>
                  </a:cubicBezTo>
                  <a:cubicBezTo>
                    <a:pt x="174700" y="11673"/>
                    <a:pt x="172683" y="9049"/>
                    <a:pt x="169722" y="5426"/>
                  </a:cubicBezTo>
                  <a:cubicBezTo>
                    <a:pt x="166762" y="1812"/>
                    <a:pt x="164979" y="1"/>
                    <a:pt x="164353" y="1"/>
                  </a:cubicBezTo>
                  <a:close/>
                  <a:moveTo>
                    <a:pt x="74706" y="72839"/>
                  </a:moveTo>
                  <a:cubicBezTo>
                    <a:pt x="82952" y="72839"/>
                    <a:pt x="90002" y="75762"/>
                    <a:pt x="95839" y="81598"/>
                  </a:cubicBezTo>
                  <a:cubicBezTo>
                    <a:pt x="101675" y="87435"/>
                    <a:pt x="104588" y="94476"/>
                    <a:pt x="104588" y="102721"/>
                  </a:cubicBezTo>
                  <a:cubicBezTo>
                    <a:pt x="104588" y="110967"/>
                    <a:pt x="101675" y="118017"/>
                    <a:pt x="95839" y="123854"/>
                  </a:cubicBezTo>
                  <a:cubicBezTo>
                    <a:pt x="90002" y="129690"/>
                    <a:pt x="82952" y="132604"/>
                    <a:pt x="74706" y="132604"/>
                  </a:cubicBezTo>
                  <a:cubicBezTo>
                    <a:pt x="66461" y="132604"/>
                    <a:pt x="59420" y="129690"/>
                    <a:pt x="53583" y="123854"/>
                  </a:cubicBezTo>
                  <a:cubicBezTo>
                    <a:pt x="47747" y="118017"/>
                    <a:pt x="44824" y="110967"/>
                    <a:pt x="44824" y="102721"/>
                  </a:cubicBezTo>
                  <a:cubicBezTo>
                    <a:pt x="44824" y="94476"/>
                    <a:pt x="47747" y="87435"/>
                    <a:pt x="53583" y="81598"/>
                  </a:cubicBezTo>
                  <a:cubicBezTo>
                    <a:pt x="59420" y="75762"/>
                    <a:pt x="66461" y="72839"/>
                    <a:pt x="74706" y="72839"/>
                  </a:cubicBezTo>
                  <a:close/>
                  <a:moveTo>
                    <a:pt x="63855" y="28015"/>
                  </a:moveTo>
                  <a:cubicBezTo>
                    <a:pt x="62062" y="28015"/>
                    <a:pt x="60895" y="28949"/>
                    <a:pt x="60353" y="30817"/>
                  </a:cubicBezTo>
                  <a:cubicBezTo>
                    <a:pt x="59420" y="34393"/>
                    <a:pt x="58523" y="40389"/>
                    <a:pt x="57664" y="48793"/>
                  </a:cubicBezTo>
                  <a:cubicBezTo>
                    <a:pt x="54321" y="49886"/>
                    <a:pt x="51323" y="51127"/>
                    <a:pt x="48681" y="52528"/>
                  </a:cubicBezTo>
                  <a:lnTo>
                    <a:pt x="35252" y="42023"/>
                  </a:lnTo>
                  <a:cubicBezTo>
                    <a:pt x="34477" y="41481"/>
                    <a:pt x="33655" y="41210"/>
                    <a:pt x="32806" y="41210"/>
                  </a:cubicBezTo>
                  <a:cubicBezTo>
                    <a:pt x="31321" y="41210"/>
                    <a:pt x="28249" y="43498"/>
                    <a:pt x="23580" y="48093"/>
                  </a:cubicBezTo>
                  <a:cubicBezTo>
                    <a:pt x="18910" y="52687"/>
                    <a:pt x="15717" y="56151"/>
                    <a:pt x="14008" y="58486"/>
                  </a:cubicBezTo>
                  <a:cubicBezTo>
                    <a:pt x="13466" y="59102"/>
                    <a:pt x="13195" y="59887"/>
                    <a:pt x="13195" y="60821"/>
                  </a:cubicBezTo>
                  <a:cubicBezTo>
                    <a:pt x="13195" y="61521"/>
                    <a:pt x="13466" y="62296"/>
                    <a:pt x="14008" y="63155"/>
                  </a:cubicBezTo>
                  <a:cubicBezTo>
                    <a:pt x="18369" y="68366"/>
                    <a:pt x="21871" y="72839"/>
                    <a:pt x="24513" y="76574"/>
                  </a:cubicBezTo>
                  <a:cubicBezTo>
                    <a:pt x="22879" y="79768"/>
                    <a:pt x="21637" y="82719"/>
                    <a:pt x="20778" y="85446"/>
                  </a:cubicBezTo>
                  <a:lnTo>
                    <a:pt x="2690" y="88247"/>
                  </a:lnTo>
                  <a:cubicBezTo>
                    <a:pt x="1990" y="88322"/>
                    <a:pt x="1364" y="88733"/>
                    <a:pt x="822" y="89470"/>
                  </a:cubicBezTo>
                  <a:cubicBezTo>
                    <a:pt x="271" y="90208"/>
                    <a:pt x="1" y="90974"/>
                    <a:pt x="1" y="91749"/>
                  </a:cubicBezTo>
                  <a:lnTo>
                    <a:pt x="1" y="113348"/>
                  </a:lnTo>
                  <a:cubicBezTo>
                    <a:pt x="1" y="114198"/>
                    <a:pt x="271" y="114954"/>
                    <a:pt x="822" y="115617"/>
                  </a:cubicBezTo>
                  <a:cubicBezTo>
                    <a:pt x="1364" y="116280"/>
                    <a:pt x="2027" y="116654"/>
                    <a:pt x="2802" y="116729"/>
                  </a:cubicBezTo>
                  <a:lnTo>
                    <a:pt x="20545" y="119530"/>
                  </a:lnTo>
                  <a:cubicBezTo>
                    <a:pt x="21478" y="122490"/>
                    <a:pt x="22842" y="125675"/>
                    <a:pt x="24635" y="129102"/>
                  </a:cubicBezTo>
                  <a:cubicBezTo>
                    <a:pt x="23383" y="130811"/>
                    <a:pt x="21553" y="133192"/>
                    <a:pt x="19144" y="136227"/>
                  </a:cubicBezTo>
                  <a:cubicBezTo>
                    <a:pt x="16735" y="139262"/>
                    <a:pt x="15138" y="141316"/>
                    <a:pt x="14363" y="142409"/>
                  </a:cubicBezTo>
                  <a:cubicBezTo>
                    <a:pt x="13812" y="143184"/>
                    <a:pt x="13541" y="143931"/>
                    <a:pt x="13541" y="144631"/>
                  </a:cubicBezTo>
                  <a:cubicBezTo>
                    <a:pt x="13541" y="146732"/>
                    <a:pt x="19144" y="152952"/>
                    <a:pt x="30350" y="163308"/>
                  </a:cubicBezTo>
                  <a:cubicBezTo>
                    <a:pt x="31125" y="163924"/>
                    <a:pt x="31947" y="164242"/>
                    <a:pt x="32806" y="164242"/>
                  </a:cubicBezTo>
                  <a:cubicBezTo>
                    <a:pt x="33814" y="164242"/>
                    <a:pt x="34589" y="163961"/>
                    <a:pt x="35140" y="163420"/>
                  </a:cubicBezTo>
                  <a:lnTo>
                    <a:pt x="48914" y="153036"/>
                  </a:lnTo>
                  <a:cubicBezTo>
                    <a:pt x="52098" y="154670"/>
                    <a:pt x="55021" y="155874"/>
                    <a:pt x="57664" y="156650"/>
                  </a:cubicBezTo>
                  <a:lnTo>
                    <a:pt x="60353" y="174514"/>
                  </a:lnTo>
                  <a:cubicBezTo>
                    <a:pt x="60428" y="175289"/>
                    <a:pt x="60820" y="175970"/>
                    <a:pt x="61521" y="176549"/>
                  </a:cubicBezTo>
                  <a:cubicBezTo>
                    <a:pt x="62221" y="177138"/>
                    <a:pt x="62996" y="177427"/>
                    <a:pt x="63855" y="177427"/>
                  </a:cubicBezTo>
                  <a:lnTo>
                    <a:pt x="85567" y="177427"/>
                  </a:lnTo>
                  <a:cubicBezTo>
                    <a:pt x="87350" y="177427"/>
                    <a:pt x="88517" y="176493"/>
                    <a:pt x="89068" y="174626"/>
                  </a:cubicBezTo>
                  <a:cubicBezTo>
                    <a:pt x="90002" y="170965"/>
                    <a:pt x="90889" y="164942"/>
                    <a:pt x="91748" y="156537"/>
                  </a:cubicBezTo>
                  <a:cubicBezTo>
                    <a:pt x="94858" y="155604"/>
                    <a:pt x="97856" y="154390"/>
                    <a:pt x="100741" y="152914"/>
                  </a:cubicBezTo>
                  <a:lnTo>
                    <a:pt x="114160" y="163420"/>
                  </a:lnTo>
                  <a:cubicBezTo>
                    <a:pt x="114935" y="163961"/>
                    <a:pt x="115757" y="164242"/>
                    <a:pt x="116616" y="164242"/>
                  </a:cubicBezTo>
                  <a:cubicBezTo>
                    <a:pt x="118091" y="164242"/>
                    <a:pt x="121145" y="161926"/>
                    <a:pt x="125777" y="157294"/>
                  </a:cubicBezTo>
                  <a:cubicBezTo>
                    <a:pt x="130409" y="152662"/>
                    <a:pt x="133612" y="149179"/>
                    <a:pt x="135404" y="146844"/>
                  </a:cubicBezTo>
                  <a:cubicBezTo>
                    <a:pt x="135946" y="146303"/>
                    <a:pt x="136226" y="145565"/>
                    <a:pt x="136226" y="144631"/>
                  </a:cubicBezTo>
                  <a:cubicBezTo>
                    <a:pt x="136226" y="143931"/>
                    <a:pt x="135946" y="143146"/>
                    <a:pt x="135404" y="142297"/>
                  </a:cubicBezTo>
                  <a:cubicBezTo>
                    <a:pt x="131044" y="137077"/>
                    <a:pt x="127542" y="132604"/>
                    <a:pt x="124899" y="128868"/>
                  </a:cubicBezTo>
                  <a:cubicBezTo>
                    <a:pt x="126533" y="125675"/>
                    <a:pt x="127775" y="122724"/>
                    <a:pt x="128634" y="119997"/>
                  </a:cubicBezTo>
                  <a:lnTo>
                    <a:pt x="146732" y="117196"/>
                  </a:lnTo>
                  <a:cubicBezTo>
                    <a:pt x="147432" y="117121"/>
                    <a:pt x="148048" y="116710"/>
                    <a:pt x="148599" y="115972"/>
                  </a:cubicBezTo>
                  <a:cubicBezTo>
                    <a:pt x="149141" y="115234"/>
                    <a:pt x="149412" y="114469"/>
                    <a:pt x="149412" y="113694"/>
                  </a:cubicBezTo>
                  <a:lnTo>
                    <a:pt x="149412" y="92104"/>
                  </a:lnTo>
                  <a:cubicBezTo>
                    <a:pt x="149412" y="91245"/>
                    <a:pt x="149141" y="90488"/>
                    <a:pt x="148599" y="89825"/>
                  </a:cubicBezTo>
                  <a:cubicBezTo>
                    <a:pt x="148048" y="89162"/>
                    <a:pt x="147385" y="88751"/>
                    <a:pt x="146610" y="88602"/>
                  </a:cubicBezTo>
                  <a:lnTo>
                    <a:pt x="128868" y="85912"/>
                  </a:lnTo>
                  <a:cubicBezTo>
                    <a:pt x="128009" y="83270"/>
                    <a:pt x="126692" y="80076"/>
                    <a:pt x="124899" y="76341"/>
                  </a:cubicBezTo>
                  <a:cubicBezTo>
                    <a:pt x="126066" y="74632"/>
                    <a:pt x="127822" y="72297"/>
                    <a:pt x="130156" y="69337"/>
                  </a:cubicBezTo>
                  <a:cubicBezTo>
                    <a:pt x="132491" y="66377"/>
                    <a:pt x="134125" y="64276"/>
                    <a:pt x="135059" y="63034"/>
                  </a:cubicBezTo>
                  <a:cubicBezTo>
                    <a:pt x="135601" y="62175"/>
                    <a:pt x="135871" y="61437"/>
                    <a:pt x="135871" y="60821"/>
                  </a:cubicBezTo>
                  <a:cubicBezTo>
                    <a:pt x="135871" y="58719"/>
                    <a:pt x="130268" y="52491"/>
                    <a:pt x="119063" y="42144"/>
                  </a:cubicBezTo>
                  <a:cubicBezTo>
                    <a:pt x="118288" y="41518"/>
                    <a:pt x="117466" y="41210"/>
                    <a:pt x="116616" y="41210"/>
                  </a:cubicBezTo>
                  <a:cubicBezTo>
                    <a:pt x="115682" y="41210"/>
                    <a:pt x="114898" y="41481"/>
                    <a:pt x="114281" y="42023"/>
                  </a:cubicBezTo>
                  <a:lnTo>
                    <a:pt x="100508" y="52416"/>
                  </a:lnTo>
                  <a:cubicBezTo>
                    <a:pt x="97314" y="50782"/>
                    <a:pt x="94391" y="49568"/>
                    <a:pt x="91748" y="48793"/>
                  </a:cubicBezTo>
                  <a:lnTo>
                    <a:pt x="89068" y="30938"/>
                  </a:lnTo>
                  <a:cubicBezTo>
                    <a:pt x="88984" y="30154"/>
                    <a:pt x="88601" y="29472"/>
                    <a:pt x="87901" y="28893"/>
                  </a:cubicBezTo>
                  <a:cubicBezTo>
                    <a:pt x="87201" y="28305"/>
                    <a:pt x="86416" y="28015"/>
                    <a:pt x="85567" y="28015"/>
                  </a:cubicBezTo>
                  <a:close/>
                  <a:moveTo>
                    <a:pt x="179294" y="147545"/>
                  </a:moveTo>
                  <a:cubicBezTo>
                    <a:pt x="183337" y="147545"/>
                    <a:pt x="186839" y="149020"/>
                    <a:pt x="189800" y="151980"/>
                  </a:cubicBezTo>
                  <a:cubicBezTo>
                    <a:pt x="192760" y="154941"/>
                    <a:pt x="194235" y="158442"/>
                    <a:pt x="194235" y="162486"/>
                  </a:cubicBezTo>
                  <a:cubicBezTo>
                    <a:pt x="194235" y="166613"/>
                    <a:pt x="192778" y="170134"/>
                    <a:pt x="189856" y="173047"/>
                  </a:cubicBezTo>
                  <a:cubicBezTo>
                    <a:pt x="186942" y="175970"/>
                    <a:pt x="183422" y="177427"/>
                    <a:pt x="179294" y="177427"/>
                  </a:cubicBezTo>
                  <a:cubicBezTo>
                    <a:pt x="175167" y="177427"/>
                    <a:pt x="171646" y="175970"/>
                    <a:pt x="168733" y="173047"/>
                  </a:cubicBezTo>
                  <a:cubicBezTo>
                    <a:pt x="165810" y="170134"/>
                    <a:pt x="164353" y="166613"/>
                    <a:pt x="164353" y="162486"/>
                  </a:cubicBezTo>
                  <a:cubicBezTo>
                    <a:pt x="164353" y="158442"/>
                    <a:pt x="165828" y="154941"/>
                    <a:pt x="168789" y="151980"/>
                  </a:cubicBezTo>
                  <a:cubicBezTo>
                    <a:pt x="171749" y="149020"/>
                    <a:pt x="175251" y="147545"/>
                    <a:pt x="179294" y="147545"/>
                  </a:cubicBezTo>
                  <a:close/>
                  <a:moveTo>
                    <a:pt x="164353" y="119530"/>
                  </a:moveTo>
                  <a:cubicBezTo>
                    <a:pt x="164194" y="119530"/>
                    <a:pt x="163027" y="120156"/>
                    <a:pt x="160851" y="121398"/>
                  </a:cubicBezTo>
                  <a:cubicBezTo>
                    <a:pt x="158675" y="122640"/>
                    <a:pt x="156378" y="123966"/>
                    <a:pt x="153969" y="125366"/>
                  </a:cubicBezTo>
                  <a:cubicBezTo>
                    <a:pt x="151550" y="126767"/>
                    <a:pt x="150187" y="127542"/>
                    <a:pt x="149879" y="127701"/>
                  </a:cubicBezTo>
                  <a:cubicBezTo>
                    <a:pt x="149571" y="127934"/>
                    <a:pt x="149412" y="128205"/>
                    <a:pt x="149412" y="128523"/>
                  </a:cubicBezTo>
                  <a:cubicBezTo>
                    <a:pt x="149412" y="130465"/>
                    <a:pt x="151401" y="135835"/>
                    <a:pt x="155370" y="144631"/>
                  </a:cubicBezTo>
                  <a:cubicBezTo>
                    <a:pt x="154044" y="146415"/>
                    <a:pt x="152876" y="148441"/>
                    <a:pt x="151868" y="150701"/>
                  </a:cubicBezTo>
                  <a:cubicBezTo>
                    <a:pt x="140270" y="151868"/>
                    <a:pt x="134471" y="153073"/>
                    <a:pt x="134471" y="154315"/>
                  </a:cubicBezTo>
                  <a:lnTo>
                    <a:pt x="134471" y="170657"/>
                  </a:lnTo>
                  <a:cubicBezTo>
                    <a:pt x="134471" y="171899"/>
                    <a:pt x="140270" y="173113"/>
                    <a:pt x="151868" y="174280"/>
                  </a:cubicBezTo>
                  <a:cubicBezTo>
                    <a:pt x="152802" y="176381"/>
                    <a:pt x="153969" y="178398"/>
                    <a:pt x="155370" y="180350"/>
                  </a:cubicBezTo>
                  <a:cubicBezTo>
                    <a:pt x="151401" y="189137"/>
                    <a:pt x="149412" y="194507"/>
                    <a:pt x="149412" y="196458"/>
                  </a:cubicBezTo>
                  <a:cubicBezTo>
                    <a:pt x="149412" y="196767"/>
                    <a:pt x="149571" y="197037"/>
                    <a:pt x="149879" y="197271"/>
                  </a:cubicBezTo>
                  <a:cubicBezTo>
                    <a:pt x="159376" y="202799"/>
                    <a:pt x="164194" y="205563"/>
                    <a:pt x="164353" y="205563"/>
                  </a:cubicBezTo>
                  <a:cubicBezTo>
                    <a:pt x="164979" y="205563"/>
                    <a:pt x="166762" y="203733"/>
                    <a:pt x="169722" y="200072"/>
                  </a:cubicBezTo>
                  <a:cubicBezTo>
                    <a:pt x="172683" y="196412"/>
                    <a:pt x="174700" y="193769"/>
                    <a:pt x="175792" y="192135"/>
                  </a:cubicBezTo>
                  <a:cubicBezTo>
                    <a:pt x="177352" y="192294"/>
                    <a:pt x="178519" y="192368"/>
                    <a:pt x="179294" y="192368"/>
                  </a:cubicBezTo>
                  <a:cubicBezTo>
                    <a:pt x="180069" y="192368"/>
                    <a:pt x="181236" y="192294"/>
                    <a:pt x="182796" y="192135"/>
                  </a:cubicBezTo>
                  <a:cubicBezTo>
                    <a:pt x="183888" y="193769"/>
                    <a:pt x="185905" y="196412"/>
                    <a:pt x="188866" y="200072"/>
                  </a:cubicBezTo>
                  <a:cubicBezTo>
                    <a:pt x="191826" y="203733"/>
                    <a:pt x="193610" y="205563"/>
                    <a:pt x="194235" y="205563"/>
                  </a:cubicBezTo>
                  <a:cubicBezTo>
                    <a:pt x="194394" y="205563"/>
                    <a:pt x="199212" y="202799"/>
                    <a:pt x="208709" y="197271"/>
                  </a:cubicBezTo>
                  <a:cubicBezTo>
                    <a:pt x="209018" y="197037"/>
                    <a:pt x="209176" y="196767"/>
                    <a:pt x="209176" y="196458"/>
                  </a:cubicBezTo>
                  <a:cubicBezTo>
                    <a:pt x="209176" y="194507"/>
                    <a:pt x="207197" y="189137"/>
                    <a:pt x="203228" y="180350"/>
                  </a:cubicBezTo>
                  <a:cubicBezTo>
                    <a:pt x="204629" y="178398"/>
                    <a:pt x="205796" y="176381"/>
                    <a:pt x="206730" y="174280"/>
                  </a:cubicBezTo>
                  <a:cubicBezTo>
                    <a:pt x="218318" y="173113"/>
                    <a:pt x="224117" y="171899"/>
                    <a:pt x="224117" y="170657"/>
                  </a:cubicBezTo>
                  <a:lnTo>
                    <a:pt x="224117" y="154315"/>
                  </a:lnTo>
                  <a:cubicBezTo>
                    <a:pt x="224117" y="153073"/>
                    <a:pt x="218318" y="151868"/>
                    <a:pt x="206730" y="150701"/>
                  </a:cubicBezTo>
                  <a:cubicBezTo>
                    <a:pt x="205712" y="148441"/>
                    <a:pt x="204545" y="146415"/>
                    <a:pt x="203228" y="144631"/>
                  </a:cubicBezTo>
                  <a:cubicBezTo>
                    <a:pt x="207197" y="135835"/>
                    <a:pt x="209176" y="130465"/>
                    <a:pt x="209176" y="128523"/>
                  </a:cubicBezTo>
                  <a:cubicBezTo>
                    <a:pt x="209176" y="128205"/>
                    <a:pt x="209018" y="127934"/>
                    <a:pt x="208709" y="127701"/>
                  </a:cubicBezTo>
                  <a:cubicBezTo>
                    <a:pt x="199371" y="122257"/>
                    <a:pt x="194543" y="119530"/>
                    <a:pt x="194235" y="119530"/>
                  </a:cubicBezTo>
                  <a:lnTo>
                    <a:pt x="193535" y="119764"/>
                  </a:lnTo>
                  <a:cubicBezTo>
                    <a:pt x="190341" y="122957"/>
                    <a:pt x="186765" y="127309"/>
                    <a:pt x="182796" y="132837"/>
                  </a:cubicBezTo>
                  <a:cubicBezTo>
                    <a:pt x="181236" y="132678"/>
                    <a:pt x="180069" y="132604"/>
                    <a:pt x="179294" y="132604"/>
                  </a:cubicBezTo>
                  <a:cubicBezTo>
                    <a:pt x="178519" y="132604"/>
                    <a:pt x="177352" y="132678"/>
                    <a:pt x="175792" y="132837"/>
                  </a:cubicBezTo>
                  <a:cubicBezTo>
                    <a:pt x="174700" y="131203"/>
                    <a:pt x="172683" y="128579"/>
                    <a:pt x="169722" y="124956"/>
                  </a:cubicBezTo>
                  <a:cubicBezTo>
                    <a:pt x="166762" y="121342"/>
                    <a:pt x="164979" y="119530"/>
                    <a:pt x="164353" y="1195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399" name="Google Shape;1399;p129"/>
            <p:cNvSpPr/>
            <p:nvPr/>
          </p:nvSpPr>
          <p:spPr>
            <a:xfrm>
              <a:off x="3871405" y="5277629"/>
              <a:ext cx="537881" cy="356349"/>
            </a:xfrm>
            <a:custGeom>
              <a:avLst/>
              <a:gdLst/>
              <a:ahLst/>
              <a:cxnLst/>
              <a:rect l="l" t="t" r="r" b="b"/>
              <a:pathLst>
                <a:path w="239058" h="179295" extrusionOk="0">
                  <a:moveTo>
                    <a:pt x="169610" y="14941"/>
                  </a:moveTo>
                  <a:cubicBezTo>
                    <a:pt x="167976" y="14941"/>
                    <a:pt x="166827" y="15698"/>
                    <a:pt x="166164" y="17220"/>
                  </a:cubicBezTo>
                  <a:cubicBezTo>
                    <a:pt x="165501" y="18733"/>
                    <a:pt x="165790" y="20115"/>
                    <a:pt x="167042" y="21366"/>
                  </a:cubicBezTo>
                  <a:lnTo>
                    <a:pt x="181161" y="35485"/>
                  </a:lnTo>
                  <a:lnTo>
                    <a:pt x="127000" y="89647"/>
                  </a:lnTo>
                  <a:lnTo>
                    <a:pt x="99807" y="62454"/>
                  </a:lnTo>
                  <a:cubicBezTo>
                    <a:pt x="99022" y="61670"/>
                    <a:pt x="98126" y="61287"/>
                    <a:pt x="97117" y="61287"/>
                  </a:cubicBezTo>
                  <a:cubicBezTo>
                    <a:pt x="96109" y="61287"/>
                    <a:pt x="95212" y="61670"/>
                    <a:pt x="94437" y="62454"/>
                  </a:cubicBezTo>
                  <a:lnTo>
                    <a:pt x="26147" y="130735"/>
                  </a:lnTo>
                  <a:lnTo>
                    <a:pt x="48559" y="153147"/>
                  </a:lnTo>
                  <a:lnTo>
                    <a:pt x="97117" y="104588"/>
                  </a:lnTo>
                  <a:lnTo>
                    <a:pt x="124319" y="131791"/>
                  </a:lnTo>
                  <a:cubicBezTo>
                    <a:pt x="125095" y="132566"/>
                    <a:pt x="125991" y="132958"/>
                    <a:pt x="127000" y="132958"/>
                  </a:cubicBezTo>
                  <a:cubicBezTo>
                    <a:pt x="128008" y="132958"/>
                    <a:pt x="128905" y="132566"/>
                    <a:pt x="129689" y="131791"/>
                  </a:cubicBezTo>
                  <a:lnTo>
                    <a:pt x="203573" y="57897"/>
                  </a:lnTo>
                  <a:lnTo>
                    <a:pt x="217702" y="72026"/>
                  </a:lnTo>
                  <a:cubicBezTo>
                    <a:pt x="218511" y="72836"/>
                    <a:pt x="219380" y="73241"/>
                    <a:pt x="220307" y="73241"/>
                  </a:cubicBezTo>
                  <a:cubicBezTo>
                    <a:pt x="220801" y="73241"/>
                    <a:pt x="221312" y="73125"/>
                    <a:pt x="221838" y="72894"/>
                  </a:cubicBezTo>
                  <a:cubicBezTo>
                    <a:pt x="223360" y="72231"/>
                    <a:pt x="224117" y="71092"/>
                    <a:pt x="224117" y="69458"/>
                  </a:cubicBezTo>
                  <a:lnTo>
                    <a:pt x="224117" y="18677"/>
                  </a:lnTo>
                  <a:cubicBezTo>
                    <a:pt x="224117" y="17584"/>
                    <a:pt x="223771" y="16697"/>
                    <a:pt x="223071" y="15997"/>
                  </a:cubicBezTo>
                  <a:cubicBezTo>
                    <a:pt x="222371" y="15296"/>
                    <a:pt x="221474" y="14941"/>
                    <a:pt x="220382" y="14941"/>
                  </a:cubicBezTo>
                  <a:close/>
                  <a:moveTo>
                    <a:pt x="0" y="0"/>
                  </a:moveTo>
                  <a:lnTo>
                    <a:pt x="0" y="179294"/>
                  </a:lnTo>
                  <a:lnTo>
                    <a:pt x="239058" y="179294"/>
                  </a:lnTo>
                  <a:lnTo>
                    <a:pt x="239058" y="164353"/>
                  </a:lnTo>
                  <a:lnTo>
                    <a:pt x="14941" y="164353"/>
                  </a:lnTo>
                  <a:lnTo>
                    <a:pt x="1494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00" name="Google Shape;1400;p129"/>
            <p:cNvSpPr/>
            <p:nvPr/>
          </p:nvSpPr>
          <p:spPr>
            <a:xfrm>
              <a:off x="1974452" y="596303"/>
              <a:ext cx="538108" cy="435949"/>
            </a:xfrm>
            <a:custGeom>
              <a:avLst/>
              <a:gdLst/>
              <a:ahLst/>
              <a:cxnLst/>
              <a:rect l="l" t="t" r="r" b="b"/>
              <a:pathLst>
                <a:path w="209177" h="164354" extrusionOk="0">
                  <a:moveTo>
                    <a:pt x="134470" y="14941"/>
                  </a:moveTo>
                  <a:lnTo>
                    <a:pt x="134470" y="29883"/>
                  </a:lnTo>
                  <a:lnTo>
                    <a:pt x="14941" y="29883"/>
                  </a:lnTo>
                  <a:lnTo>
                    <a:pt x="14941" y="14941"/>
                  </a:lnTo>
                  <a:close/>
                  <a:moveTo>
                    <a:pt x="186764" y="11206"/>
                  </a:moveTo>
                  <a:cubicBezTo>
                    <a:pt x="189874" y="11206"/>
                    <a:pt x="192526" y="12299"/>
                    <a:pt x="194702" y="14474"/>
                  </a:cubicBezTo>
                  <a:cubicBezTo>
                    <a:pt x="196878" y="16650"/>
                    <a:pt x="197970" y="19302"/>
                    <a:pt x="197970" y="22412"/>
                  </a:cubicBezTo>
                  <a:cubicBezTo>
                    <a:pt x="197970" y="25522"/>
                    <a:pt x="196878" y="28174"/>
                    <a:pt x="194702" y="30349"/>
                  </a:cubicBezTo>
                  <a:cubicBezTo>
                    <a:pt x="192526" y="32525"/>
                    <a:pt x="189874" y="33618"/>
                    <a:pt x="186764" y="33618"/>
                  </a:cubicBezTo>
                  <a:cubicBezTo>
                    <a:pt x="183655" y="33618"/>
                    <a:pt x="181003" y="32525"/>
                    <a:pt x="178827" y="30349"/>
                  </a:cubicBezTo>
                  <a:cubicBezTo>
                    <a:pt x="176651" y="28174"/>
                    <a:pt x="175559" y="25522"/>
                    <a:pt x="175559" y="22412"/>
                  </a:cubicBezTo>
                  <a:cubicBezTo>
                    <a:pt x="175559" y="19302"/>
                    <a:pt x="176651" y="16650"/>
                    <a:pt x="178827" y="14474"/>
                  </a:cubicBezTo>
                  <a:cubicBezTo>
                    <a:pt x="181003" y="12299"/>
                    <a:pt x="183655" y="11206"/>
                    <a:pt x="186764" y="11206"/>
                  </a:cubicBezTo>
                  <a:close/>
                  <a:moveTo>
                    <a:pt x="0" y="0"/>
                  </a:moveTo>
                  <a:lnTo>
                    <a:pt x="0" y="44824"/>
                  </a:lnTo>
                  <a:lnTo>
                    <a:pt x="209176" y="44824"/>
                  </a:lnTo>
                  <a:lnTo>
                    <a:pt x="209176" y="0"/>
                  </a:lnTo>
                  <a:close/>
                  <a:moveTo>
                    <a:pt x="134470" y="74706"/>
                  </a:moveTo>
                  <a:lnTo>
                    <a:pt x="134470" y="89647"/>
                  </a:lnTo>
                  <a:lnTo>
                    <a:pt x="14941" y="89647"/>
                  </a:lnTo>
                  <a:lnTo>
                    <a:pt x="14941" y="74706"/>
                  </a:lnTo>
                  <a:close/>
                  <a:moveTo>
                    <a:pt x="186764" y="70971"/>
                  </a:moveTo>
                  <a:cubicBezTo>
                    <a:pt x="189874" y="70971"/>
                    <a:pt x="192526" y="72063"/>
                    <a:pt x="194702" y="74239"/>
                  </a:cubicBezTo>
                  <a:cubicBezTo>
                    <a:pt x="196878" y="76415"/>
                    <a:pt x="197970" y="79067"/>
                    <a:pt x="197970" y="82177"/>
                  </a:cubicBezTo>
                  <a:cubicBezTo>
                    <a:pt x="197970" y="85286"/>
                    <a:pt x="196878" y="87938"/>
                    <a:pt x="194702" y="90114"/>
                  </a:cubicBezTo>
                  <a:cubicBezTo>
                    <a:pt x="192526" y="92290"/>
                    <a:pt x="189874" y="93383"/>
                    <a:pt x="186764" y="93383"/>
                  </a:cubicBezTo>
                  <a:cubicBezTo>
                    <a:pt x="183655" y="93383"/>
                    <a:pt x="181003" y="92290"/>
                    <a:pt x="178827" y="90114"/>
                  </a:cubicBezTo>
                  <a:cubicBezTo>
                    <a:pt x="176651" y="87938"/>
                    <a:pt x="175559" y="85286"/>
                    <a:pt x="175559" y="82177"/>
                  </a:cubicBezTo>
                  <a:cubicBezTo>
                    <a:pt x="175559" y="79067"/>
                    <a:pt x="176651" y="76415"/>
                    <a:pt x="178827" y="74239"/>
                  </a:cubicBezTo>
                  <a:cubicBezTo>
                    <a:pt x="181003" y="72063"/>
                    <a:pt x="183655" y="70971"/>
                    <a:pt x="186764" y="70971"/>
                  </a:cubicBezTo>
                  <a:close/>
                  <a:moveTo>
                    <a:pt x="0" y="59765"/>
                  </a:moveTo>
                  <a:lnTo>
                    <a:pt x="0" y="104588"/>
                  </a:lnTo>
                  <a:lnTo>
                    <a:pt x="209176" y="104588"/>
                  </a:lnTo>
                  <a:lnTo>
                    <a:pt x="209176" y="59765"/>
                  </a:lnTo>
                  <a:close/>
                  <a:moveTo>
                    <a:pt x="134470" y="134471"/>
                  </a:moveTo>
                  <a:lnTo>
                    <a:pt x="134470" y="149412"/>
                  </a:lnTo>
                  <a:lnTo>
                    <a:pt x="14941" y="149412"/>
                  </a:lnTo>
                  <a:lnTo>
                    <a:pt x="14941" y="134471"/>
                  </a:lnTo>
                  <a:close/>
                  <a:moveTo>
                    <a:pt x="186764" y="130735"/>
                  </a:moveTo>
                  <a:cubicBezTo>
                    <a:pt x="189874" y="130735"/>
                    <a:pt x="192526" y="131828"/>
                    <a:pt x="194702" y="134004"/>
                  </a:cubicBezTo>
                  <a:cubicBezTo>
                    <a:pt x="196878" y="136180"/>
                    <a:pt x="197970" y="138832"/>
                    <a:pt x="197970" y="141941"/>
                  </a:cubicBezTo>
                  <a:cubicBezTo>
                    <a:pt x="197970" y="145051"/>
                    <a:pt x="196878" y="147703"/>
                    <a:pt x="194702" y="149879"/>
                  </a:cubicBezTo>
                  <a:cubicBezTo>
                    <a:pt x="192526" y="152055"/>
                    <a:pt x="189874" y="153147"/>
                    <a:pt x="186764" y="153147"/>
                  </a:cubicBezTo>
                  <a:cubicBezTo>
                    <a:pt x="183655" y="153147"/>
                    <a:pt x="181003" y="152055"/>
                    <a:pt x="178827" y="149879"/>
                  </a:cubicBezTo>
                  <a:cubicBezTo>
                    <a:pt x="176651" y="147703"/>
                    <a:pt x="175559" y="145051"/>
                    <a:pt x="175559" y="141941"/>
                  </a:cubicBezTo>
                  <a:cubicBezTo>
                    <a:pt x="175559" y="138832"/>
                    <a:pt x="176651" y="136180"/>
                    <a:pt x="178827" y="134004"/>
                  </a:cubicBezTo>
                  <a:cubicBezTo>
                    <a:pt x="181003" y="131828"/>
                    <a:pt x="183655" y="130735"/>
                    <a:pt x="186764" y="130735"/>
                  </a:cubicBezTo>
                  <a:close/>
                  <a:moveTo>
                    <a:pt x="0" y="119530"/>
                  </a:moveTo>
                  <a:lnTo>
                    <a:pt x="0" y="164353"/>
                  </a:lnTo>
                  <a:lnTo>
                    <a:pt x="209176" y="164353"/>
                  </a:lnTo>
                  <a:lnTo>
                    <a:pt x="209176" y="1195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01" name="Google Shape;1401;p129"/>
            <p:cNvSpPr/>
            <p:nvPr/>
          </p:nvSpPr>
          <p:spPr>
            <a:xfrm>
              <a:off x="2042252" y="1270967"/>
              <a:ext cx="402554" cy="307043"/>
            </a:xfrm>
            <a:custGeom>
              <a:avLst/>
              <a:gdLst/>
              <a:ahLst/>
              <a:cxnLst/>
              <a:rect l="l" t="t" r="r" b="b"/>
              <a:pathLst>
                <a:path w="194236" h="179295" extrusionOk="0">
                  <a:moveTo>
                    <a:pt x="82177" y="0"/>
                  </a:moveTo>
                  <a:cubicBezTo>
                    <a:pt x="80151" y="0"/>
                    <a:pt x="78404" y="738"/>
                    <a:pt x="76929" y="2223"/>
                  </a:cubicBezTo>
                  <a:cubicBezTo>
                    <a:pt x="75444" y="3698"/>
                    <a:pt x="74706" y="5444"/>
                    <a:pt x="74706" y="7471"/>
                  </a:cubicBezTo>
                  <a:lnTo>
                    <a:pt x="74706" y="59765"/>
                  </a:lnTo>
                  <a:lnTo>
                    <a:pt x="44824" y="59765"/>
                  </a:lnTo>
                  <a:cubicBezTo>
                    <a:pt x="41556" y="59765"/>
                    <a:pt x="39258" y="61287"/>
                    <a:pt x="37942" y="64322"/>
                  </a:cubicBezTo>
                  <a:cubicBezTo>
                    <a:pt x="36616" y="67506"/>
                    <a:pt x="37157" y="70233"/>
                    <a:pt x="39576" y="72493"/>
                  </a:cubicBezTo>
                  <a:lnTo>
                    <a:pt x="91870" y="124787"/>
                  </a:lnTo>
                  <a:cubicBezTo>
                    <a:pt x="93271" y="126262"/>
                    <a:pt x="95017" y="127000"/>
                    <a:pt x="97118" y="127000"/>
                  </a:cubicBezTo>
                  <a:cubicBezTo>
                    <a:pt x="99219" y="127000"/>
                    <a:pt x="100975" y="126262"/>
                    <a:pt x="102375" y="124787"/>
                  </a:cubicBezTo>
                  <a:lnTo>
                    <a:pt x="154670" y="72493"/>
                  </a:lnTo>
                  <a:cubicBezTo>
                    <a:pt x="157079" y="70233"/>
                    <a:pt x="157620" y="67506"/>
                    <a:pt x="156304" y="64322"/>
                  </a:cubicBezTo>
                  <a:cubicBezTo>
                    <a:pt x="154978" y="61287"/>
                    <a:pt x="152680" y="59765"/>
                    <a:pt x="149412" y="59765"/>
                  </a:cubicBezTo>
                  <a:lnTo>
                    <a:pt x="119530" y="59765"/>
                  </a:lnTo>
                  <a:lnTo>
                    <a:pt x="119530" y="7471"/>
                  </a:lnTo>
                  <a:cubicBezTo>
                    <a:pt x="119530" y="5444"/>
                    <a:pt x="118792" y="3698"/>
                    <a:pt x="117317" y="2223"/>
                  </a:cubicBezTo>
                  <a:cubicBezTo>
                    <a:pt x="115832" y="738"/>
                    <a:pt x="114086" y="0"/>
                    <a:pt x="112059" y="0"/>
                  </a:cubicBezTo>
                  <a:close/>
                  <a:moveTo>
                    <a:pt x="141942" y="149412"/>
                  </a:moveTo>
                  <a:cubicBezTo>
                    <a:pt x="143968" y="149412"/>
                    <a:pt x="145714" y="150149"/>
                    <a:pt x="147199" y="151634"/>
                  </a:cubicBezTo>
                  <a:cubicBezTo>
                    <a:pt x="148674" y="153110"/>
                    <a:pt x="149412" y="154856"/>
                    <a:pt x="149412" y="156882"/>
                  </a:cubicBezTo>
                  <a:cubicBezTo>
                    <a:pt x="149412" y="158909"/>
                    <a:pt x="148674" y="160655"/>
                    <a:pt x="147199" y="162140"/>
                  </a:cubicBezTo>
                  <a:cubicBezTo>
                    <a:pt x="145714" y="163615"/>
                    <a:pt x="143968" y="164353"/>
                    <a:pt x="141942" y="164353"/>
                  </a:cubicBezTo>
                  <a:cubicBezTo>
                    <a:pt x="139915" y="164353"/>
                    <a:pt x="138169" y="163615"/>
                    <a:pt x="136693" y="162140"/>
                  </a:cubicBezTo>
                  <a:cubicBezTo>
                    <a:pt x="135209" y="160655"/>
                    <a:pt x="134471" y="158909"/>
                    <a:pt x="134471" y="156882"/>
                  </a:cubicBezTo>
                  <a:cubicBezTo>
                    <a:pt x="134471" y="154856"/>
                    <a:pt x="135209" y="153110"/>
                    <a:pt x="136693" y="151634"/>
                  </a:cubicBezTo>
                  <a:cubicBezTo>
                    <a:pt x="138169" y="150149"/>
                    <a:pt x="139915" y="149412"/>
                    <a:pt x="141942" y="149412"/>
                  </a:cubicBezTo>
                  <a:close/>
                  <a:moveTo>
                    <a:pt x="171824" y="149412"/>
                  </a:moveTo>
                  <a:cubicBezTo>
                    <a:pt x="173850" y="149412"/>
                    <a:pt x="175596" y="150149"/>
                    <a:pt x="177081" y="151634"/>
                  </a:cubicBezTo>
                  <a:cubicBezTo>
                    <a:pt x="178557" y="153110"/>
                    <a:pt x="179294" y="154856"/>
                    <a:pt x="179294" y="156882"/>
                  </a:cubicBezTo>
                  <a:cubicBezTo>
                    <a:pt x="179294" y="158909"/>
                    <a:pt x="178557" y="160655"/>
                    <a:pt x="177081" y="162140"/>
                  </a:cubicBezTo>
                  <a:cubicBezTo>
                    <a:pt x="175596" y="163615"/>
                    <a:pt x="173850" y="164353"/>
                    <a:pt x="171824" y="164353"/>
                  </a:cubicBezTo>
                  <a:cubicBezTo>
                    <a:pt x="169797" y="164353"/>
                    <a:pt x="168051" y="163615"/>
                    <a:pt x="166576" y="162140"/>
                  </a:cubicBezTo>
                  <a:cubicBezTo>
                    <a:pt x="165091" y="160655"/>
                    <a:pt x="164353" y="158909"/>
                    <a:pt x="164353" y="156882"/>
                  </a:cubicBezTo>
                  <a:cubicBezTo>
                    <a:pt x="164353" y="154856"/>
                    <a:pt x="165091" y="153110"/>
                    <a:pt x="166576" y="151634"/>
                  </a:cubicBezTo>
                  <a:cubicBezTo>
                    <a:pt x="168051" y="150149"/>
                    <a:pt x="169797" y="149412"/>
                    <a:pt x="171824" y="149412"/>
                  </a:cubicBezTo>
                  <a:close/>
                  <a:moveTo>
                    <a:pt x="11206" y="119529"/>
                  </a:moveTo>
                  <a:cubicBezTo>
                    <a:pt x="8097" y="119529"/>
                    <a:pt x="5445" y="120622"/>
                    <a:pt x="3269" y="122798"/>
                  </a:cubicBezTo>
                  <a:cubicBezTo>
                    <a:pt x="1093" y="124974"/>
                    <a:pt x="1" y="127626"/>
                    <a:pt x="1" y="130735"/>
                  </a:cubicBezTo>
                  <a:lnTo>
                    <a:pt x="1" y="168088"/>
                  </a:lnTo>
                  <a:cubicBezTo>
                    <a:pt x="1" y="171198"/>
                    <a:pt x="1093" y="173850"/>
                    <a:pt x="3269" y="176026"/>
                  </a:cubicBezTo>
                  <a:cubicBezTo>
                    <a:pt x="5445" y="178202"/>
                    <a:pt x="8097" y="179294"/>
                    <a:pt x="11206" y="179294"/>
                  </a:cubicBezTo>
                  <a:lnTo>
                    <a:pt x="183030" y="179294"/>
                  </a:lnTo>
                  <a:cubicBezTo>
                    <a:pt x="186139" y="179294"/>
                    <a:pt x="188791" y="178202"/>
                    <a:pt x="190967" y="176026"/>
                  </a:cubicBezTo>
                  <a:cubicBezTo>
                    <a:pt x="193143" y="173850"/>
                    <a:pt x="194236" y="171198"/>
                    <a:pt x="194236" y="168088"/>
                  </a:cubicBezTo>
                  <a:lnTo>
                    <a:pt x="194236" y="130735"/>
                  </a:lnTo>
                  <a:cubicBezTo>
                    <a:pt x="194236" y="127626"/>
                    <a:pt x="193143" y="124974"/>
                    <a:pt x="190967" y="122798"/>
                  </a:cubicBezTo>
                  <a:cubicBezTo>
                    <a:pt x="188791" y="120622"/>
                    <a:pt x="186139" y="119529"/>
                    <a:pt x="183030" y="119529"/>
                  </a:cubicBezTo>
                  <a:lnTo>
                    <a:pt x="128868" y="119529"/>
                  </a:lnTo>
                  <a:lnTo>
                    <a:pt x="112993" y="135404"/>
                  </a:lnTo>
                  <a:cubicBezTo>
                    <a:pt x="108483" y="139765"/>
                    <a:pt x="103188" y="141941"/>
                    <a:pt x="97118" y="141941"/>
                  </a:cubicBezTo>
                  <a:cubicBezTo>
                    <a:pt x="91048" y="141941"/>
                    <a:pt x="85753" y="139765"/>
                    <a:pt x="81243" y="135404"/>
                  </a:cubicBezTo>
                  <a:lnTo>
                    <a:pt x="65490" y="1195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02" name="Google Shape;1402;p129"/>
            <p:cNvSpPr/>
            <p:nvPr/>
          </p:nvSpPr>
          <p:spPr>
            <a:xfrm>
              <a:off x="1527852" y="287028"/>
              <a:ext cx="360380" cy="493884"/>
            </a:xfrm>
            <a:custGeom>
              <a:avLst/>
              <a:gdLst/>
              <a:ahLst/>
              <a:cxnLst/>
              <a:rect l="l" t="t" r="r" b="b"/>
              <a:pathLst>
                <a:path w="239058" h="164354" extrusionOk="0">
                  <a:moveTo>
                    <a:pt x="149411" y="29883"/>
                  </a:moveTo>
                  <a:lnTo>
                    <a:pt x="149411" y="44824"/>
                  </a:lnTo>
                  <a:lnTo>
                    <a:pt x="209176" y="44824"/>
                  </a:lnTo>
                  <a:lnTo>
                    <a:pt x="209176" y="29883"/>
                  </a:lnTo>
                  <a:close/>
                  <a:moveTo>
                    <a:pt x="149411" y="59765"/>
                  </a:moveTo>
                  <a:lnTo>
                    <a:pt x="149411" y="74706"/>
                  </a:lnTo>
                  <a:lnTo>
                    <a:pt x="209176" y="74706"/>
                  </a:lnTo>
                  <a:lnTo>
                    <a:pt x="209176" y="59765"/>
                  </a:lnTo>
                  <a:close/>
                  <a:moveTo>
                    <a:pt x="119529" y="44824"/>
                  </a:moveTo>
                  <a:lnTo>
                    <a:pt x="119529" y="89647"/>
                  </a:lnTo>
                  <a:lnTo>
                    <a:pt x="74706" y="89647"/>
                  </a:lnTo>
                  <a:lnTo>
                    <a:pt x="74706" y="44824"/>
                  </a:lnTo>
                  <a:close/>
                  <a:moveTo>
                    <a:pt x="59764" y="29883"/>
                  </a:moveTo>
                  <a:lnTo>
                    <a:pt x="59764" y="104588"/>
                  </a:lnTo>
                  <a:lnTo>
                    <a:pt x="134470" y="104588"/>
                  </a:lnTo>
                  <a:lnTo>
                    <a:pt x="134470" y="29883"/>
                  </a:lnTo>
                  <a:close/>
                  <a:moveTo>
                    <a:pt x="149411" y="89647"/>
                  </a:moveTo>
                  <a:lnTo>
                    <a:pt x="149411" y="104588"/>
                  </a:lnTo>
                  <a:lnTo>
                    <a:pt x="209176" y="104588"/>
                  </a:lnTo>
                  <a:lnTo>
                    <a:pt x="209176" y="89647"/>
                  </a:lnTo>
                  <a:close/>
                  <a:moveTo>
                    <a:pt x="59764" y="119530"/>
                  </a:moveTo>
                  <a:lnTo>
                    <a:pt x="59764" y="134471"/>
                  </a:lnTo>
                  <a:lnTo>
                    <a:pt x="134470" y="134471"/>
                  </a:lnTo>
                  <a:lnTo>
                    <a:pt x="134470" y="119530"/>
                  </a:lnTo>
                  <a:close/>
                  <a:moveTo>
                    <a:pt x="149411" y="119530"/>
                  </a:moveTo>
                  <a:lnTo>
                    <a:pt x="149411" y="134471"/>
                  </a:lnTo>
                  <a:lnTo>
                    <a:pt x="209176" y="134471"/>
                  </a:lnTo>
                  <a:lnTo>
                    <a:pt x="209176" y="119530"/>
                  </a:lnTo>
                  <a:close/>
                  <a:moveTo>
                    <a:pt x="29882" y="29883"/>
                  </a:moveTo>
                  <a:lnTo>
                    <a:pt x="29882" y="141941"/>
                  </a:lnTo>
                  <a:cubicBezTo>
                    <a:pt x="29882" y="143968"/>
                    <a:pt x="29145" y="145714"/>
                    <a:pt x="27669" y="147199"/>
                  </a:cubicBezTo>
                  <a:cubicBezTo>
                    <a:pt x="26184" y="148674"/>
                    <a:pt x="24438" y="149412"/>
                    <a:pt x="22412" y="149412"/>
                  </a:cubicBezTo>
                  <a:cubicBezTo>
                    <a:pt x="20385" y="149412"/>
                    <a:pt x="18639" y="148674"/>
                    <a:pt x="17164" y="147199"/>
                  </a:cubicBezTo>
                  <a:cubicBezTo>
                    <a:pt x="15679" y="145714"/>
                    <a:pt x="14941" y="143968"/>
                    <a:pt x="14941" y="141941"/>
                  </a:cubicBezTo>
                  <a:lnTo>
                    <a:pt x="14941" y="29883"/>
                  </a:lnTo>
                  <a:close/>
                  <a:moveTo>
                    <a:pt x="224117" y="14941"/>
                  </a:moveTo>
                  <a:lnTo>
                    <a:pt x="224117" y="141941"/>
                  </a:lnTo>
                  <a:cubicBezTo>
                    <a:pt x="224117" y="143968"/>
                    <a:pt x="223379" y="145714"/>
                    <a:pt x="221904" y="147199"/>
                  </a:cubicBezTo>
                  <a:cubicBezTo>
                    <a:pt x="220419" y="148674"/>
                    <a:pt x="218673" y="149412"/>
                    <a:pt x="216646" y="149412"/>
                  </a:cubicBezTo>
                  <a:lnTo>
                    <a:pt x="43544" y="149412"/>
                  </a:lnTo>
                  <a:cubicBezTo>
                    <a:pt x="44394" y="147003"/>
                    <a:pt x="44823" y="144509"/>
                    <a:pt x="44823" y="141941"/>
                  </a:cubicBezTo>
                  <a:lnTo>
                    <a:pt x="44823" y="14941"/>
                  </a:lnTo>
                  <a:close/>
                  <a:moveTo>
                    <a:pt x="29882" y="0"/>
                  </a:moveTo>
                  <a:lnTo>
                    <a:pt x="29882" y="14941"/>
                  </a:lnTo>
                  <a:lnTo>
                    <a:pt x="0" y="14941"/>
                  </a:lnTo>
                  <a:lnTo>
                    <a:pt x="0" y="141941"/>
                  </a:lnTo>
                  <a:cubicBezTo>
                    <a:pt x="0" y="148170"/>
                    <a:pt x="2176" y="153455"/>
                    <a:pt x="6537" y="157816"/>
                  </a:cubicBezTo>
                  <a:cubicBezTo>
                    <a:pt x="10898" y="162177"/>
                    <a:pt x="16183" y="164353"/>
                    <a:pt x="22412" y="164353"/>
                  </a:cubicBezTo>
                  <a:lnTo>
                    <a:pt x="216646" y="164353"/>
                  </a:lnTo>
                  <a:cubicBezTo>
                    <a:pt x="222875" y="164353"/>
                    <a:pt x="228160" y="162177"/>
                    <a:pt x="232521" y="157816"/>
                  </a:cubicBezTo>
                  <a:cubicBezTo>
                    <a:pt x="236882" y="153455"/>
                    <a:pt x="239058" y="148170"/>
                    <a:pt x="239058" y="141941"/>
                  </a:cubicBezTo>
                  <a:lnTo>
                    <a:pt x="2390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03" name="Google Shape;1403;p129"/>
            <p:cNvSpPr/>
            <p:nvPr/>
          </p:nvSpPr>
          <p:spPr>
            <a:xfrm>
              <a:off x="1506777" y="838549"/>
              <a:ext cx="402515" cy="493658"/>
            </a:xfrm>
            <a:custGeom>
              <a:avLst/>
              <a:gdLst/>
              <a:ahLst/>
              <a:cxnLst/>
              <a:rect l="l" t="t" r="r" b="b"/>
              <a:pathLst>
                <a:path w="179294" h="209177" extrusionOk="0">
                  <a:moveTo>
                    <a:pt x="119529" y="15875"/>
                  </a:moveTo>
                  <a:cubicBezTo>
                    <a:pt x="121789" y="16650"/>
                    <a:pt x="123386" y="17509"/>
                    <a:pt x="124320" y="18443"/>
                  </a:cubicBezTo>
                  <a:lnTo>
                    <a:pt x="160851" y="54984"/>
                  </a:lnTo>
                  <a:cubicBezTo>
                    <a:pt x="161785" y="55917"/>
                    <a:pt x="162644" y="57505"/>
                    <a:pt x="163419" y="59765"/>
                  </a:cubicBezTo>
                  <a:lnTo>
                    <a:pt x="119529" y="59765"/>
                  </a:lnTo>
                  <a:lnTo>
                    <a:pt x="119529" y="15875"/>
                  </a:lnTo>
                  <a:close/>
                  <a:moveTo>
                    <a:pt x="83699" y="65134"/>
                  </a:moveTo>
                  <a:cubicBezTo>
                    <a:pt x="84632" y="66227"/>
                    <a:pt x="85137" y="67628"/>
                    <a:pt x="85211" y="69336"/>
                  </a:cubicBezTo>
                  <a:cubicBezTo>
                    <a:pt x="85211" y="69411"/>
                    <a:pt x="85249" y="69533"/>
                    <a:pt x="85333" y="69691"/>
                  </a:cubicBezTo>
                  <a:cubicBezTo>
                    <a:pt x="85333" y="69766"/>
                    <a:pt x="85370" y="69841"/>
                    <a:pt x="85445" y="69925"/>
                  </a:cubicBezTo>
                  <a:cubicBezTo>
                    <a:pt x="85211" y="70233"/>
                    <a:pt x="85053" y="70541"/>
                    <a:pt x="84978" y="70859"/>
                  </a:cubicBezTo>
                  <a:cubicBezTo>
                    <a:pt x="84436" y="73968"/>
                    <a:pt x="84166" y="75640"/>
                    <a:pt x="84166" y="75873"/>
                  </a:cubicBezTo>
                  <a:cubicBezTo>
                    <a:pt x="83699" y="78749"/>
                    <a:pt x="83418" y="80468"/>
                    <a:pt x="83344" y="81009"/>
                  </a:cubicBezTo>
                  <a:cubicBezTo>
                    <a:pt x="82335" y="74006"/>
                    <a:pt x="82410" y="68869"/>
                    <a:pt x="83577" y="65601"/>
                  </a:cubicBezTo>
                  <a:lnTo>
                    <a:pt x="83577" y="65368"/>
                  </a:lnTo>
                  <a:cubicBezTo>
                    <a:pt x="83652" y="65293"/>
                    <a:pt x="83699" y="65209"/>
                    <a:pt x="83699" y="65134"/>
                  </a:cubicBezTo>
                  <a:close/>
                  <a:moveTo>
                    <a:pt x="128167" y="138094"/>
                  </a:moveTo>
                  <a:cubicBezTo>
                    <a:pt x="137197" y="138094"/>
                    <a:pt x="142641" y="139028"/>
                    <a:pt x="144509" y="140895"/>
                  </a:cubicBezTo>
                  <a:cubicBezTo>
                    <a:pt x="144668" y="141045"/>
                    <a:pt x="144743" y="141166"/>
                    <a:pt x="144743" y="141241"/>
                  </a:cubicBezTo>
                  <a:cubicBezTo>
                    <a:pt x="144434" y="141316"/>
                    <a:pt x="143734" y="141362"/>
                    <a:pt x="142641" y="141362"/>
                  </a:cubicBezTo>
                  <a:cubicBezTo>
                    <a:pt x="138906" y="141362"/>
                    <a:pt x="134078" y="140270"/>
                    <a:pt x="128167" y="138094"/>
                  </a:cubicBezTo>
                  <a:close/>
                  <a:moveTo>
                    <a:pt x="84044" y="110079"/>
                  </a:moveTo>
                  <a:cubicBezTo>
                    <a:pt x="88013" y="118558"/>
                    <a:pt x="92953" y="125403"/>
                    <a:pt x="98873" y="130623"/>
                  </a:cubicBezTo>
                  <a:cubicBezTo>
                    <a:pt x="99256" y="131006"/>
                    <a:pt x="99882" y="131529"/>
                    <a:pt x="100741" y="132192"/>
                  </a:cubicBezTo>
                  <a:cubicBezTo>
                    <a:pt x="101591" y="132855"/>
                    <a:pt x="102095" y="133229"/>
                    <a:pt x="102254" y="133303"/>
                  </a:cubicBezTo>
                  <a:cubicBezTo>
                    <a:pt x="90656" y="135404"/>
                    <a:pt x="79608" y="138561"/>
                    <a:pt x="69103" y="142763"/>
                  </a:cubicBezTo>
                  <a:cubicBezTo>
                    <a:pt x="70270" y="140662"/>
                    <a:pt x="72026" y="137431"/>
                    <a:pt x="74360" y="133070"/>
                  </a:cubicBezTo>
                  <a:cubicBezTo>
                    <a:pt x="78712" y="124432"/>
                    <a:pt x="81943" y="116765"/>
                    <a:pt x="84044" y="110079"/>
                  </a:cubicBezTo>
                  <a:close/>
                  <a:moveTo>
                    <a:pt x="53116" y="154548"/>
                  </a:moveTo>
                  <a:cubicBezTo>
                    <a:pt x="46495" y="164979"/>
                    <a:pt x="41163" y="171123"/>
                    <a:pt x="37120" y="172991"/>
                  </a:cubicBezTo>
                  <a:cubicBezTo>
                    <a:pt x="38128" y="170656"/>
                    <a:pt x="40061" y="167780"/>
                    <a:pt x="42900" y="164353"/>
                  </a:cubicBezTo>
                  <a:cubicBezTo>
                    <a:pt x="45739" y="160926"/>
                    <a:pt x="49147" y="157657"/>
                    <a:pt x="53116" y="154548"/>
                  </a:cubicBezTo>
                  <a:close/>
                  <a:moveTo>
                    <a:pt x="81598" y="59765"/>
                  </a:moveTo>
                  <a:cubicBezTo>
                    <a:pt x="79179" y="59765"/>
                    <a:pt x="77545" y="61324"/>
                    <a:pt x="76695" y="64434"/>
                  </a:cubicBezTo>
                  <a:cubicBezTo>
                    <a:pt x="75677" y="68328"/>
                    <a:pt x="75425" y="73286"/>
                    <a:pt x="75929" y="79319"/>
                  </a:cubicBezTo>
                  <a:cubicBezTo>
                    <a:pt x="76433" y="85351"/>
                    <a:pt x="77629" y="91552"/>
                    <a:pt x="79496" y="97939"/>
                  </a:cubicBezTo>
                  <a:cubicBezTo>
                    <a:pt x="76695" y="107745"/>
                    <a:pt x="72642" y="117933"/>
                    <a:pt x="67357" y="128522"/>
                  </a:cubicBezTo>
                  <a:cubicBezTo>
                    <a:pt x="63070" y="137235"/>
                    <a:pt x="58906" y="144901"/>
                    <a:pt x="54862" y="151513"/>
                  </a:cubicBezTo>
                  <a:cubicBezTo>
                    <a:pt x="54862" y="151354"/>
                    <a:pt x="54787" y="151205"/>
                    <a:pt x="54629" y="151046"/>
                  </a:cubicBezTo>
                  <a:cubicBezTo>
                    <a:pt x="54191" y="150316"/>
                    <a:pt x="53677" y="149952"/>
                    <a:pt x="53088" y="149952"/>
                  </a:cubicBezTo>
                  <a:cubicBezTo>
                    <a:pt x="52735" y="149952"/>
                    <a:pt x="52355" y="150083"/>
                    <a:pt x="51949" y="150346"/>
                  </a:cubicBezTo>
                  <a:cubicBezTo>
                    <a:pt x="45328" y="153847"/>
                    <a:pt x="40192" y="157601"/>
                    <a:pt x="36541" y="161608"/>
                  </a:cubicBezTo>
                  <a:cubicBezTo>
                    <a:pt x="32880" y="165614"/>
                    <a:pt x="30704" y="169181"/>
                    <a:pt x="30004" y="172290"/>
                  </a:cubicBezTo>
                  <a:cubicBezTo>
                    <a:pt x="29686" y="174317"/>
                    <a:pt x="29920" y="175718"/>
                    <a:pt x="30704" y="176493"/>
                  </a:cubicBezTo>
                  <a:cubicBezTo>
                    <a:pt x="31087" y="176801"/>
                    <a:pt x="31321" y="176997"/>
                    <a:pt x="31405" y="177081"/>
                  </a:cubicBezTo>
                  <a:lnTo>
                    <a:pt x="34206" y="178482"/>
                  </a:lnTo>
                  <a:cubicBezTo>
                    <a:pt x="35215" y="179023"/>
                    <a:pt x="36307" y="179294"/>
                    <a:pt x="37474" y="179294"/>
                  </a:cubicBezTo>
                  <a:cubicBezTo>
                    <a:pt x="44394" y="179294"/>
                    <a:pt x="53816" y="169097"/>
                    <a:pt x="65723" y="148711"/>
                  </a:cubicBezTo>
                  <a:cubicBezTo>
                    <a:pt x="79030" y="144117"/>
                    <a:pt x="94279" y="140895"/>
                    <a:pt x="111480" y="139028"/>
                  </a:cubicBezTo>
                  <a:cubicBezTo>
                    <a:pt x="116382" y="141596"/>
                    <a:pt x="121434" y="143650"/>
                    <a:pt x="126654" y="145210"/>
                  </a:cubicBezTo>
                  <a:cubicBezTo>
                    <a:pt x="131865" y="146769"/>
                    <a:pt x="136338" y="147544"/>
                    <a:pt x="140073" y="147544"/>
                  </a:cubicBezTo>
                  <a:cubicBezTo>
                    <a:pt x="145135" y="147544"/>
                    <a:pt x="147899" y="146069"/>
                    <a:pt x="148366" y="143108"/>
                  </a:cubicBezTo>
                  <a:lnTo>
                    <a:pt x="148366" y="142996"/>
                  </a:lnTo>
                  <a:lnTo>
                    <a:pt x="148599" y="142763"/>
                  </a:lnTo>
                  <a:cubicBezTo>
                    <a:pt x="148674" y="142679"/>
                    <a:pt x="148711" y="142604"/>
                    <a:pt x="148711" y="142529"/>
                  </a:cubicBezTo>
                  <a:cubicBezTo>
                    <a:pt x="149804" y="140195"/>
                    <a:pt x="149720" y="138169"/>
                    <a:pt x="148478" y="136460"/>
                  </a:cubicBezTo>
                  <a:cubicBezTo>
                    <a:pt x="146143" y="132640"/>
                    <a:pt x="139261" y="130735"/>
                    <a:pt x="127822" y="130735"/>
                  </a:cubicBezTo>
                  <a:cubicBezTo>
                    <a:pt x="123302" y="130735"/>
                    <a:pt x="118754" y="131006"/>
                    <a:pt x="114160" y="131557"/>
                  </a:cubicBezTo>
                  <a:cubicBezTo>
                    <a:pt x="110191" y="129223"/>
                    <a:pt x="106923" y="127037"/>
                    <a:pt x="104355" y="125020"/>
                  </a:cubicBezTo>
                  <a:cubicBezTo>
                    <a:pt x="97276" y="119259"/>
                    <a:pt x="91589" y="109995"/>
                    <a:pt x="87313" y="97239"/>
                  </a:cubicBezTo>
                  <a:cubicBezTo>
                    <a:pt x="88246" y="91870"/>
                    <a:pt x="88788" y="84399"/>
                    <a:pt x="88947" y="74827"/>
                  </a:cubicBezTo>
                  <a:lnTo>
                    <a:pt x="88947" y="71325"/>
                  </a:lnTo>
                  <a:cubicBezTo>
                    <a:pt x="88947" y="70933"/>
                    <a:pt x="88909" y="70625"/>
                    <a:pt x="88835" y="70392"/>
                  </a:cubicBezTo>
                  <a:cubicBezTo>
                    <a:pt x="88984" y="70233"/>
                    <a:pt x="89143" y="69925"/>
                    <a:pt x="89302" y="69458"/>
                  </a:cubicBezTo>
                  <a:cubicBezTo>
                    <a:pt x="90002" y="65797"/>
                    <a:pt x="89647" y="63154"/>
                    <a:pt x="88246" y="61520"/>
                  </a:cubicBezTo>
                  <a:cubicBezTo>
                    <a:pt x="87313" y="60353"/>
                    <a:pt x="85949" y="59765"/>
                    <a:pt x="84166" y="59765"/>
                  </a:cubicBezTo>
                  <a:close/>
                  <a:moveTo>
                    <a:pt x="104588" y="14941"/>
                  </a:moveTo>
                  <a:lnTo>
                    <a:pt x="104588" y="63500"/>
                  </a:lnTo>
                  <a:cubicBezTo>
                    <a:pt x="104588" y="66610"/>
                    <a:pt x="105681" y="69262"/>
                    <a:pt x="107857" y="71438"/>
                  </a:cubicBezTo>
                  <a:cubicBezTo>
                    <a:pt x="110032" y="73613"/>
                    <a:pt x="112684" y="74706"/>
                    <a:pt x="115794" y="74706"/>
                  </a:cubicBezTo>
                  <a:lnTo>
                    <a:pt x="164353" y="74706"/>
                  </a:lnTo>
                  <a:lnTo>
                    <a:pt x="164353" y="194235"/>
                  </a:lnTo>
                  <a:lnTo>
                    <a:pt x="14941" y="194235"/>
                  </a:lnTo>
                  <a:lnTo>
                    <a:pt x="14941" y="14941"/>
                  </a:lnTo>
                  <a:close/>
                  <a:moveTo>
                    <a:pt x="11206" y="0"/>
                  </a:moveTo>
                  <a:cubicBezTo>
                    <a:pt x="8096" y="0"/>
                    <a:pt x="5444" y="1093"/>
                    <a:pt x="3269" y="3268"/>
                  </a:cubicBezTo>
                  <a:cubicBezTo>
                    <a:pt x="1093" y="5444"/>
                    <a:pt x="0" y="8096"/>
                    <a:pt x="0" y="11206"/>
                  </a:cubicBezTo>
                  <a:lnTo>
                    <a:pt x="0" y="197971"/>
                  </a:lnTo>
                  <a:cubicBezTo>
                    <a:pt x="0" y="201080"/>
                    <a:pt x="1093" y="203732"/>
                    <a:pt x="3269" y="205908"/>
                  </a:cubicBezTo>
                  <a:cubicBezTo>
                    <a:pt x="5444" y="208084"/>
                    <a:pt x="8096" y="209176"/>
                    <a:pt x="11206" y="209176"/>
                  </a:cubicBezTo>
                  <a:lnTo>
                    <a:pt x="168088" y="209176"/>
                  </a:lnTo>
                  <a:cubicBezTo>
                    <a:pt x="171198" y="209176"/>
                    <a:pt x="173850" y="208084"/>
                    <a:pt x="176026" y="205908"/>
                  </a:cubicBezTo>
                  <a:cubicBezTo>
                    <a:pt x="178201" y="203732"/>
                    <a:pt x="179294" y="201080"/>
                    <a:pt x="179294" y="197971"/>
                  </a:cubicBezTo>
                  <a:lnTo>
                    <a:pt x="179294" y="63500"/>
                  </a:lnTo>
                  <a:cubicBezTo>
                    <a:pt x="179294" y="60390"/>
                    <a:pt x="178519" y="56963"/>
                    <a:pt x="176959" y="53228"/>
                  </a:cubicBezTo>
                  <a:cubicBezTo>
                    <a:pt x="175400" y="49493"/>
                    <a:pt x="173532" y="46532"/>
                    <a:pt x="171357" y="44357"/>
                  </a:cubicBezTo>
                  <a:lnTo>
                    <a:pt x="134937" y="7938"/>
                  </a:lnTo>
                  <a:cubicBezTo>
                    <a:pt x="132762" y="5762"/>
                    <a:pt x="129801" y="3894"/>
                    <a:pt x="126066" y="2335"/>
                  </a:cubicBezTo>
                  <a:cubicBezTo>
                    <a:pt x="122331" y="775"/>
                    <a:pt x="118904" y="0"/>
                    <a:pt x="11579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grpSp>
          <p:nvGrpSpPr>
            <p:cNvPr id="1404" name="Google Shape;1404;p129"/>
            <p:cNvGrpSpPr/>
            <p:nvPr/>
          </p:nvGrpSpPr>
          <p:grpSpPr>
            <a:xfrm>
              <a:off x="5891850" y="512153"/>
              <a:ext cx="1110984" cy="604229"/>
              <a:chOff x="6519101" y="430539"/>
              <a:chExt cx="1110984" cy="604229"/>
            </a:xfrm>
          </p:grpSpPr>
          <p:grpSp>
            <p:nvGrpSpPr>
              <p:cNvPr id="1405" name="Google Shape;1405;p129"/>
              <p:cNvGrpSpPr/>
              <p:nvPr/>
            </p:nvGrpSpPr>
            <p:grpSpPr>
              <a:xfrm>
                <a:off x="6519101" y="430539"/>
                <a:ext cx="821362" cy="561906"/>
                <a:chOff x="6255525" y="317834"/>
                <a:chExt cx="1542754" cy="1182960"/>
              </a:xfrm>
            </p:grpSpPr>
            <p:sp>
              <p:nvSpPr>
                <p:cNvPr id="1406" name="Google Shape;1406;p129"/>
                <p:cNvSpPr/>
                <p:nvPr/>
              </p:nvSpPr>
              <p:spPr>
                <a:xfrm>
                  <a:off x="6255525" y="317834"/>
                  <a:ext cx="710679" cy="56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77" h="164354" extrusionOk="0">
                      <a:moveTo>
                        <a:pt x="134470" y="14941"/>
                      </a:moveTo>
                      <a:lnTo>
                        <a:pt x="134470" y="29883"/>
                      </a:lnTo>
                      <a:lnTo>
                        <a:pt x="14941" y="29883"/>
                      </a:lnTo>
                      <a:lnTo>
                        <a:pt x="14941" y="14941"/>
                      </a:lnTo>
                      <a:close/>
                      <a:moveTo>
                        <a:pt x="186764" y="11206"/>
                      </a:moveTo>
                      <a:cubicBezTo>
                        <a:pt x="189874" y="11206"/>
                        <a:pt x="192526" y="12299"/>
                        <a:pt x="194702" y="14474"/>
                      </a:cubicBezTo>
                      <a:cubicBezTo>
                        <a:pt x="196878" y="16650"/>
                        <a:pt x="197970" y="19302"/>
                        <a:pt x="197970" y="22412"/>
                      </a:cubicBezTo>
                      <a:cubicBezTo>
                        <a:pt x="197970" y="25522"/>
                        <a:pt x="196878" y="28174"/>
                        <a:pt x="194702" y="30349"/>
                      </a:cubicBezTo>
                      <a:cubicBezTo>
                        <a:pt x="192526" y="32525"/>
                        <a:pt x="189874" y="33618"/>
                        <a:pt x="186764" y="33618"/>
                      </a:cubicBezTo>
                      <a:cubicBezTo>
                        <a:pt x="183655" y="33618"/>
                        <a:pt x="181003" y="32525"/>
                        <a:pt x="178827" y="30349"/>
                      </a:cubicBezTo>
                      <a:cubicBezTo>
                        <a:pt x="176651" y="28174"/>
                        <a:pt x="175559" y="25522"/>
                        <a:pt x="175559" y="22412"/>
                      </a:cubicBezTo>
                      <a:cubicBezTo>
                        <a:pt x="175559" y="19302"/>
                        <a:pt x="176651" y="16650"/>
                        <a:pt x="178827" y="14474"/>
                      </a:cubicBezTo>
                      <a:cubicBezTo>
                        <a:pt x="181003" y="12299"/>
                        <a:pt x="183655" y="11206"/>
                        <a:pt x="186764" y="11206"/>
                      </a:cubicBezTo>
                      <a:close/>
                      <a:moveTo>
                        <a:pt x="0" y="0"/>
                      </a:moveTo>
                      <a:lnTo>
                        <a:pt x="0" y="44824"/>
                      </a:lnTo>
                      <a:lnTo>
                        <a:pt x="209176" y="44824"/>
                      </a:lnTo>
                      <a:lnTo>
                        <a:pt x="209176" y="0"/>
                      </a:lnTo>
                      <a:close/>
                      <a:moveTo>
                        <a:pt x="134470" y="74706"/>
                      </a:moveTo>
                      <a:lnTo>
                        <a:pt x="134470" y="89647"/>
                      </a:lnTo>
                      <a:lnTo>
                        <a:pt x="14941" y="89647"/>
                      </a:lnTo>
                      <a:lnTo>
                        <a:pt x="14941" y="74706"/>
                      </a:lnTo>
                      <a:close/>
                      <a:moveTo>
                        <a:pt x="186764" y="70971"/>
                      </a:moveTo>
                      <a:cubicBezTo>
                        <a:pt x="189874" y="70971"/>
                        <a:pt x="192526" y="72063"/>
                        <a:pt x="194702" y="74239"/>
                      </a:cubicBezTo>
                      <a:cubicBezTo>
                        <a:pt x="196878" y="76415"/>
                        <a:pt x="197970" y="79067"/>
                        <a:pt x="197970" y="82177"/>
                      </a:cubicBezTo>
                      <a:cubicBezTo>
                        <a:pt x="197970" y="85286"/>
                        <a:pt x="196878" y="87938"/>
                        <a:pt x="194702" y="90114"/>
                      </a:cubicBezTo>
                      <a:cubicBezTo>
                        <a:pt x="192526" y="92290"/>
                        <a:pt x="189874" y="93383"/>
                        <a:pt x="186764" y="93383"/>
                      </a:cubicBezTo>
                      <a:cubicBezTo>
                        <a:pt x="183655" y="93383"/>
                        <a:pt x="181003" y="92290"/>
                        <a:pt x="178827" y="90114"/>
                      </a:cubicBezTo>
                      <a:cubicBezTo>
                        <a:pt x="176651" y="87938"/>
                        <a:pt x="175559" y="85286"/>
                        <a:pt x="175559" y="82177"/>
                      </a:cubicBezTo>
                      <a:cubicBezTo>
                        <a:pt x="175559" y="79067"/>
                        <a:pt x="176651" y="76415"/>
                        <a:pt x="178827" y="74239"/>
                      </a:cubicBezTo>
                      <a:cubicBezTo>
                        <a:pt x="181003" y="72063"/>
                        <a:pt x="183655" y="70971"/>
                        <a:pt x="186764" y="70971"/>
                      </a:cubicBezTo>
                      <a:close/>
                      <a:moveTo>
                        <a:pt x="0" y="59765"/>
                      </a:moveTo>
                      <a:lnTo>
                        <a:pt x="0" y="104588"/>
                      </a:lnTo>
                      <a:lnTo>
                        <a:pt x="209176" y="104588"/>
                      </a:lnTo>
                      <a:lnTo>
                        <a:pt x="209176" y="59765"/>
                      </a:lnTo>
                      <a:close/>
                      <a:moveTo>
                        <a:pt x="134470" y="134471"/>
                      </a:moveTo>
                      <a:lnTo>
                        <a:pt x="134470" y="149412"/>
                      </a:lnTo>
                      <a:lnTo>
                        <a:pt x="14941" y="149412"/>
                      </a:lnTo>
                      <a:lnTo>
                        <a:pt x="14941" y="134471"/>
                      </a:lnTo>
                      <a:close/>
                      <a:moveTo>
                        <a:pt x="186764" y="130735"/>
                      </a:moveTo>
                      <a:cubicBezTo>
                        <a:pt x="189874" y="130735"/>
                        <a:pt x="192526" y="131828"/>
                        <a:pt x="194702" y="134004"/>
                      </a:cubicBezTo>
                      <a:cubicBezTo>
                        <a:pt x="196878" y="136180"/>
                        <a:pt x="197970" y="138832"/>
                        <a:pt x="197970" y="141941"/>
                      </a:cubicBezTo>
                      <a:cubicBezTo>
                        <a:pt x="197970" y="145051"/>
                        <a:pt x="196878" y="147703"/>
                        <a:pt x="194702" y="149879"/>
                      </a:cubicBezTo>
                      <a:cubicBezTo>
                        <a:pt x="192526" y="152055"/>
                        <a:pt x="189874" y="153147"/>
                        <a:pt x="186764" y="153147"/>
                      </a:cubicBezTo>
                      <a:cubicBezTo>
                        <a:pt x="183655" y="153147"/>
                        <a:pt x="181003" y="152055"/>
                        <a:pt x="178827" y="149879"/>
                      </a:cubicBezTo>
                      <a:cubicBezTo>
                        <a:pt x="176651" y="147703"/>
                        <a:pt x="175559" y="145051"/>
                        <a:pt x="175559" y="141941"/>
                      </a:cubicBezTo>
                      <a:cubicBezTo>
                        <a:pt x="175559" y="138832"/>
                        <a:pt x="176651" y="136180"/>
                        <a:pt x="178827" y="134004"/>
                      </a:cubicBezTo>
                      <a:cubicBezTo>
                        <a:pt x="181003" y="131828"/>
                        <a:pt x="183655" y="130735"/>
                        <a:pt x="186764" y="130735"/>
                      </a:cubicBezTo>
                      <a:close/>
                      <a:moveTo>
                        <a:pt x="0" y="119530"/>
                      </a:moveTo>
                      <a:lnTo>
                        <a:pt x="0" y="164353"/>
                      </a:lnTo>
                      <a:lnTo>
                        <a:pt x="209176" y="164353"/>
                      </a:lnTo>
                      <a:lnTo>
                        <a:pt x="209176" y="1195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62533" tIns="162533" rIns="162533" bIns="162533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3200"/>
                  </a:pPr>
                  <a:endParaRPr sz="5689"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  <p:sp>
              <p:nvSpPr>
                <p:cNvPr id="1407" name="Google Shape;1407;p129"/>
                <p:cNvSpPr/>
                <p:nvPr/>
              </p:nvSpPr>
              <p:spPr>
                <a:xfrm>
                  <a:off x="6678725" y="934184"/>
                  <a:ext cx="710679" cy="56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77" h="164354" extrusionOk="0">
                      <a:moveTo>
                        <a:pt x="134470" y="14941"/>
                      </a:moveTo>
                      <a:lnTo>
                        <a:pt x="134470" y="29883"/>
                      </a:lnTo>
                      <a:lnTo>
                        <a:pt x="14941" y="29883"/>
                      </a:lnTo>
                      <a:lnTo>
                        <a:pt x="14941" y="14941"/>
                      </a:lnTo>
                      <a:close/>
                      <a:moveTo>
                        <a:pt x="186764" y="11206"/>
                      </a:moveTo>
                      <a:cubicBezTo>
                        <a:pt x="189874" y="11206"/>
                        <a:pt x="192526" y="12299"/>
                        <a:pt x="194702" y="14474"/>
                      </a:cubicBezTo>
                      <a:cubicBezTo>
                        <a:pt x="196878" y="16650"/>
                        <a:pt x="197970" y="19302"/>
                        <a:pt x="197970" y="22412"/>
                      </a:cubicBezTo>
                      <a:cubicBezTo>
                        <a:pt x="197970" y="25522"/>
                        <a:pt x="196878" y="28174"/>
                        <a:pt x="194702" y="30349"/>
                      </a:cubicBezTo>
                      <a:cubicBezTo>
                        <a:pt x="192526" y="32525"/>
                        <a:pt x="189874" y="33618"/>
                        <a:pt x="186764" y="33618"/>
                      </a:cubicBezTo>
                      <a:cubicBezTo>
                        <a:pt x="183655" y="33618"/>
                        <a:pt x="181003" y="32525"/>
                        <a:pt x="178827" y="30349"/>
                      </a:cubicBezTo>
                      <a:cubicBezTo>
                        <a:pt x="176651" y="28174"/>
                        <a:pt x="175559" y="25522"/>
                        <a:pt x="175559" y="22412"/>
                      </a:cubicBezTo>
                      <a:cubicBezTo>
                        <a:pt x="175559" y="19302"/>
                        <a:pt x="176651" y="16650"/>
                        <a:pt x="178827" y="14474"/>
                      </a:cubicBezTo>
                      <a:cubicBezTo>
                        <a:pt x="181003" y="12299"/>
                        <a:pt x="183655" y="11206"/>
                        <a:pt x="186764" y="11206"/>
                      </a:cubicBezTo>
                      <a:close/>
                      <a:moveTo>
                        <a:pt x="0" y="0"/>
                      </a:moveTo>
                      <a:lnTo>
                        <a:pt x="0" y="44824"/>
                      </a:lnTo>
                      <a:lnTo>
                        <a:pt x="209176" y="44824"/>
                      </a:lnTo>
                      <a:lnTo>
                        <a:pt x="209176" y="0"/>
                      </a:lnTo>
                      <a:close/>
                      <a:moveTo>
                        <a:pt x="134470" y="74706"/>
                      </a:moveTo>
                      <a:lnTo>
                        <a:pt x="134470" y="89647"/>
                      </a:lnTo>
                      <a:lnTo>
                        <a:pt x="14941" y="89647"/>
                      </a:lnTo>
                      <a:lnTo>
                        <a:pt x="14941" y="74706"/>
                      </a:lnTo>
                      <a:close/>
                      <a:moveTo>
                        <a:pt x="186764" y="70971"/>
                      </a:moveTo>
                      <a:cubicBezTo>
                        <a:pt x="189874" y="70971"/>
                        <a:pt x="192526" y="72063"/>
                        <a:pt x="194702" y="74239"/>
                      </a:cubicBezTo>
                      <a:cubicBezTo>
                        <a:pt x="196878" y="76415"/>
                        <a:pt x="197970" y="79067"/>
                        <a:pt x="197970" y="82177"/>
                      </a:cubicBezTo>
                      <a:cubicBezTo>
                        <a:pt x="197970" y="85286"/>
                        <a:pt x="196878" y="87938"/>
                        <a:pt x="194702" y="90114"/>
                      </a:cubicBezTo>
                      <a:cubicBezTo>
                        <a:pt x="192526" y="92290"/>
                        <a:pt x="189874" y="93383"/>
                        <a:pt x="186764" y="93383"/>
                      </a:cubicBezTo>
                      <a:cubicBezTo>
                        <a:pt x="183655" y="93383"/>
                        <a:pt x="181003" y="92290"/>
                        <a:pt x="178827" y="90114"/>
                      </a:cubicBezTo>
                      <a:cubicBezTo>
                        <a:pt x="176651" y="87938"/>
                        <a:pt x="175559" y="85286"/>
                        <a:pt x="175559" y="82177"/>
                      </a:cubicBezTo>
                      <a:cubicBezTo>
                        <a:pt x="175559" y="79067"/>
                        <a:pt x="176651" y="76415"/>
                        <a:pt x="178827" y="74239"/>
                      </a:cubicBezTo>
                      <a:cubicBezTo>
                        <a:pt x="181003" y="72063"/>
                        <a:pt x="183655" y="70971"/>
                        <a:pt x="186764" y="70971"/>
                      </a:cubicBezTo>
                      <a:close/>
                      <a:moveTo>
                        <a:pt x="0" y="59765"/>
                      </a:moveTo>
                      <a:lnTo>
                        <a:pt x="0" y="104588"/>
                      </a:lnTo>
                      <a:lnTo>
                        <a:pt x="209176" y="104588"/>
                      </a:lnTo>
                      <a:lnTo>
                        <a:pt x="209176" y="59765"/>
                      </a:lnTo>
                      <a:close/>
                      <a:moveTo>
                        <a:pt x="134470" y="134471"/>
                      </a:moveTo>
                      <a:lnTo>
                        <a:pt x="134470" y="149412"/>
                      </a:lnTo>
                      <a:lnTo>
                        <a:pt x="14941" y="149412"/>
                      </a:lnTo>
                      <a:lnTo>
                        <a:pt x="14941" y="134471"/>
                      </a:lnTo>
                      <a:close/>
                      <a:moveTo>
                        <a:pt x="186764" y="130735"/>
                      </a:moveTo>
                      <a:cubicBezTo>
                        <a:pt x="189874" y="130735"/>
                        <a:pt x="192526" y="131828"/>
                        <a:pt x="194702" y="134004"/>
                      </a:cubicBezTo>
                      <a:cubicBezTo>
                        <a:pt x="196878" y="136180"/>
                        <a:pt x="197970" y="138832"/>
                        <a:pt x="197970" y="141941"/>
                      </a:cubicBezTo>
                      <a:cubicBezTo>
                        <a:pt x="197970" y="145051"/>
                        <a:pt x="196878" y="147703"/>
                        <a:pt x="194702" y="149879"/>
                      </a:cubicBezTo>
                      <a:cubicBezTo>
                        <a:pt x="192526" y="152055"/>
                        <a:pt x="189874" y="153147"/>
                        <a:pt x="186764" y="153147"/>
                      </a:cubicBezTo>
                      <a:cubicBezTo>
                        <a:pt x="183655" y="153147"/>
                        <a:pt x="181003" y="152055"/>
                        <a:pt x="178827" y="149879"/>
                      </a:cubicBezTo>
                      <a:cubicBezTo>
                        <a:pt x="176651" y="147703"/>
                        <a:pt x="175559" y="145051"/>
                        <a:pt x="175559" y="141941"/>
                      </a:cubicBezTo>
                      <a:cubicBezTo>
                        <a:pt x="175559" y="138832"/>
                        <a:pt x="176651" y="136180"/>
                        <a:pt x="178827" y="134004"/>
                      </a:cubicBezTo>
                      <a:cubicBezTo>
                        <a:pt x="181003" y="131828"/>
                        <a:pt x="183655" y="130735"/>
                        <a:pt x="186764" y="130735"/>
                      </a:cubicBezTo>
                      <a:close/>
                      <a:moveTo>
                        <a:pt x="0" y="119530"/>
                      </a:moveTo>
                      <a:lnTo>
                        <a:pt x="0" y="164353"/>
                      </a:lnTo>
                      <a:lnTo>
                        <a:pt x="209176" y="164353"/>
                      </a:lnTo>
                      <a:lnTo>
                        <a:pt x="209176" y="1195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62533" tIns="162533" rIns="162533" bIns="162533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3200"/>
                  </a:pPr>
                  <a:endParaRPr sz="5689"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  <p:sp>
              <p:nvSpPr>
                <p:cNvPr id="1408" name="Google Shape;1408;p129"/>
                <p:cNvSpPr/>
                <p:nvPr/>
              </p:nvSpPr>
              <p:spPr>
                <a:xfrm>
                  <a:off x="7087600" y="317834"/>
                  <a:ext cx="710679" cy="56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77" h="164354" extrusionOk="0">
                      <a:moveTo>
                        <a:pt x="134470" y="14941"/>
                      </a:moveTo>
                      <a:lnTo>
                        <a:pt x="134470" y="29883"/>
                      </a:lnTo>
                      <a:lnTo>
                        <a:pt x="14941" y="29883"/>
                      </a:lnTo>
                      <a:lnTo>
                        <a:pt x="14941" y="14941"/>
                      </a:lnTo>
                      <a:close/>
                      <a:moveTo>
                        <a:pt x="186764" y="11206"/>
                      </a:moveTo>
                      <a:cubicBezTo>
                        <a:pt x="189874" y="11206"/>
                        <a:pt x="192526" y="12299"/>
                        <a:pt x="194702" y="14474"/>
                      </a:cubicBezTo>
                      <a:cubicBezTo>
                        <a:pt x="196878" y="16650"/>
                        <a:pt x="197970" y="19302"/>
                        <a:pt x="197970" y="22412"/>
                      </a:cubicBezTo>
                      <a:cubicBezTo>
                        <a:pt x="197970" y="25522"/>
                        <a:pt x="196878" y="28174"/>
                        <a:pt x="194702" y="30349"/>
                      </a:cubicBezTo>
                      <a:cubicBezTo>
                        <a:pt x="192526" y="32525"/>
                        <a:pt x="189874" y="33618"/>
                        <a:pt x="186764" y="33618"/>
                      </a:cubicBezTo>
                      <a:cubicBezTo>
                        <a:pt x="183655" y="33618"/>
                        <a:pt x="181003" y="32525"/>
                        <a:pt x="178827" y="30349"/>
                      </a:cubicBezTo>
                      <a:cubicBezTo>
                        <a:pt x="176651" y="28174"/>
                        <a:pt x="175559" y="25522"/>
                        <a:pt x="175559" y="22412"/>
                      </a:cubicBezTo>
                      <a:cubicBezTo>
                        <a:pt x="175559" y="19302"/>
                        <a:pt x="176651" y="16650"/>
                        <a:pt x="178827" y="14474"/>
                      </a:cubicBezTo>
                      <a:cubicBezTo>
                        <a:pt x="181003" y="12299"/>
                        <a:pt x="183655" y="11206"/>
                        <a:pt x="186764" y="11206"/>
                      </a:cubicBezTo>
                      <a:close/>
                      <a:moveTo>
                        <a:pt x="0" y="0"/>
                      </a:moveTo>
                      <a:lnTo>
                        <a:pt x="0" y="44824"/>
                      </a:lnTo>
                      <a:lnTo>
                        <a:pt x="209176" y="44824"/>
                      </a:lnTo>
                      <a:lnTo>
                        <a:pt x="209176" y="0"/>
                      </a:lnTo>
                      <a:close/>
                      <a:moveTo>
                        <a:pt x="134470" y="74706"/>
                      </a:moveTo>
                      <a:lnTo>
                        <a:pt x="134470" y="89647"/>
                      </a:lnTo>
                      <a:lnTo>
                        <a:pt x="14941" y="89647"/>
                      </a:lnTo>
                      <a:lnTo>
                        <a:pt x="14941" y="74706"/>
                      </a:lnTo>
                      <a:close/>
                      <a:moveTo>
                        <a:pt x="186764" y="70971"/>
                      </a:moveTo>
                      <a:cubicBezTo>
                        <a:pt x="189874" y="70971"/>
                        <a:pt x="192526" y="72063"/>
                        <a:pt x="194702" y="74239"/>
                      </a:cubicBezTo>
                      <a:cubicBezTo>
                        <a:pt x="196878" y="76415"/>
                        <a:pt x="197970" y="79067"/>
                        <a:pt x="197970" y="82177"/>
                      </a:cubicBezTo>
                      <a:cubicBezTo>
                        <a:pt x="197970" y="85286"/>
                        <a:pt x="196878" y="87938"/>
                        <a:pt x="194702" y="90114"/>
                      </a:cubicBezTo>
                      <a:cubicBezTo>
                        <a:pt x="192526" y="92290"/>
                        <a:pt x="189874" y="93383"/>
                        <a:pt x="186764" y="93383"/>
                      </a:cubicBezTo>
                      <a:cubicBezTo>
                        <a:pt x="183655" y="93383"/>
                        <a:pt x="181003" y="92290"/>
                        <a:pt x="178827" y="90114"/>
                      </a:cubicBezTo>
                      <a:cubicBezTo>
                        <a:pt x="176651" y="87938"/>
                        <a:pt x="175559" y="85286"/>
                        <a:pt x="175559" y="82177"/>
                      </a:cubicBezTo>
                      <a:cubicBezTo>
                        <a:pt x="175559" y="79067"/>
                        <a:pt x="176651" y="76415"/>
                        <a:pt x="178827" y="74239"/>
                      </a:cubicBezTo>
                      <a:cubicBezTo>
                        <a:pt x="181003" y="72063"/>
                        <a:pt x="183655" y="70971"/>
                        <a:pt x="186764" y="70971"/>
                      </a:cubicBezTo>
                      <a:close/>
                      <a:moveTo>
                        <a:pt x="0" y="59765"/>
                      </a:moveTo>
                      <a:lnTo>
                        <a:pt x="0" y="104588"/>
                      </a:lnTo>
                      <a:lnTo>
                        <a:pt x="209176" y="104588"/>
                      </a:lnTo>
                      <a:lnTo>
                        <a:pt x="209176" y="59765"/>
                      </a:lnTo>
                      <a:close/>
                      <a:moveTo>
                        <a:pt x="134470" y="134471"/>
                      </a:moveTo>
                      <a:lnTo>
                        <a:pt x="134470" y="149412"/>
                      </a:lnTo>
                      <a:lnTo>
                        <a:pt x="14941" y="149412"/>
                      </a:lnTo>
                      <a:lnTo>
                        <a:pt x="14941" y="134471"/>
                      </a:lnTo>
                      <a:close/>
                      <a:moveTo>
                        <a:pt x="186764" y="130735"/>
                      </a:moveTo>
                      <a:cubicBezTo>
                        <a:pt x="189874" y="130735"/>
                        <a:pt x="192526" y="131828"/>
                        <a:pt x="194702" y="134004"/>
                      </a:cubicBezTo>
                      <a:cubicBezTo>
                        <a:pt x="196878" y="136180"/>
                        <a:pt x="197970" y="138832"/>
                        <a:pt x="197970" y="141941"/>
                      </a:cubicBezTo>
                      <a:cubicBezTo>
                        <a:pt x="197970" y="145051"/>
                        <a:pt x="196878" y="147703"/>
                        <a:pt x="194702" y="149879"/>
                      </a:cubicBezTo>
                      <a:cubicBezTo>
                        <a:pt x="192526" y="152055"/>
                        <a:pt x="189874" y="153147"/>
                        <a:pt x="186764" y="153147"/>
                      </a:cubicBezTo>
                      <a:cubicBezTo>
                        <a:pt x="183655" y="153147"/>
                        <a:pt x="181003" y="152055"/>
                        <a:pt x="178827" y="149879"/>
                      </a:cubicBezTo>
                      <a:cubicBezTo>
                        <a:pt x="176651" y="147703"/>
                        <a:pt x="175559" y="145051"/>
                        <a:pt x="175559" y="141941"/>
                      </a:cubicBezTo>
                      <a:cubicBezTo>
                        <a:pt x="175559" y="138832"/>
                        <a:pt x="176651" y="136180"/>
                        <a:pt x="178827" y="134004"/>
                      </a:cubicBezTo>
                      <a:cubicBezTo>
                        <a:pt x="181003" y="131828"/>
                        <a:pt x="183655" y="130735"/>
                        <a:pt x="186764" y="130735"/>
                      </a:cubicBezTo>
                      <a:close/>
                      <a:moveTo>
                        <a:pt x="0" y="119530"/>
                      </a:moveTo>
                      <a:lnTo>
                        <a:pt x="0" y="164353"/>
                      </a:lnTo>
                      <a:lnTo>
                        <a:pt x="209176" y="164353"/>
                      </a:lnTo>
                      <a:lnTo>
                        <a:pt x="209176" y="1195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62533" tIns="162533" rIns="162533" bIns="162533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3200"/>
                  </a:pPr>
                  <a:endParaRPr sz="5689"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sp>
            <p:nvSpPr>
              <p:cNvPr id="1409" name="Google Shape;1409;p129"/>
              <p:cNvSpPr/>
              <p:nvPr/>
            </p:nvSpPr>
            <p:spPr>
              <a:xfrm>
                <a:off x="7140613" y="727725"/>
                <a:ext cx="489471" cy="307043"/>
              </a:xfrm>
              <a:custGeom>
                <a:avLst/>
                <a:gdLst/>
                <a:ahLst/>
                <a:cxnLst/>
                <a:rect l="l" t="t" r="r" b="b"/>
                <a:pathLst>
                  <a:path w="239058" h="179295" extrusionOk="0">
                    <a:moveTo>
                      <a:pt x="169610" y="14941"/>
                    </a:moveTo>
                    <a:cubicBezTo>
                      <a:pt x="167976" y="14941"/>
                      <a:pt x="166827" y="15698"/>
                      <a:pt x="166164" y="17220"/>
                    </a:cubicBezTo>
                    <a:cubicBezTo>
                      <a:pt x="165501" y="18733"/>
                      <a:pt x="165790" y="20115"/>
                      <a:pt x="167042" y="21366"/>
                    </a:cubicBezTo>
                    <a:lnTo>
                      <a:pt x="181161" y="35485"/>
                    </a:lnTo>
                    <a:lnTo>
                      <a:pt x="127000" y="89647"/>
                    </a:lnTo>
                    <a:lnTo>
                      <a:pt x="99807" y="62454"/>
                    </a:lnTo>
                    <a:cubicBezTo>
                      <a:pt x="99022" y="61670"/>
                      <a:pt x="98126" y="61287"/>
                      <a:pt x="97117" y="61287"/>
                    </a:cubicBezTo>
                    <a:cubicBezTo>
                      <a:pt x="96109" y="61287"/>
                      <a:pt x="95212" y="61670"/>
                      <a:pt x="94437" y="62454"/>
                    </a:cubicBezTo>
                    <a:lnTo>
                      <a:pt x="26147" y="130735"/>
                    </a:lnTo>
                    <a:lnTo>
                      <a:pt x="48559" y="153147"/>
                    </a:lnTo>
                    <a:lnTo>
                      <a:pt x="97117" y="104588"/>
                    </a:lnTo>
                    <a:lnTo>
                      <a:pt x="124319" y="131791"/>
                    </a:lnTo>
                    <a:cubicBezTo>
                      <a:pt x="125095" y="132566"/>
                      <a:pt x="125991" y="132958"/>
                      <a:pt x="127000" y="132958"/>
                    </a:cubicBezTo>
                    <a:cubicBezTo>
                      <a:pt x="128008" y="132958"/>
                      <a:pt x="128905" y="132566"/>
                      <a:pt x="129689" y="131791"/>
                    </a:cubicBezTo>
                    <a:lnTo>
                      <a:pt x="203573" y="57897"/>
                    </a:lnTo>
                    <a:lnTo>
                      <a:pt x="217702" y="72026"/>
                    </a:lnTo>
                    <a:cubicBezTo>
                      <a:pt x="218511" y="72836"/>
                      <a:pt x="219380" y="73241"/>
                      <a:pt x="220307" y="73241"/>
                    </a:cubicBezTo>
                    <a:cubicBezTo>
                      <a:pt x="220801" y="73241"/>
                      <a:pt x="221312" y="73125"/>
                      <a:pt x="221838" y="72894"/>
                    </a:cubicBezTo>
                    <a:cubicBezTo>
                      <a:pt x="223360" y="72231"/>
                      <a:pt x="224117" y="71092"/>
                      <a:pt x="224117" y="69458"/>
                    </a:cubicBezTo>
                    <a:lnTo>
                      <a:pt x="224117" y="18677"/>
                    </a:lnTo>
                    <a:cubicBezTo>
                      <a:pt x="224117" y="17584"/>
                      <a:pt x="223771" y="16697"/>
                      <a:pt x="223071" y="15997"/>
                    </a:cubicBezTo>
                    <a:cubicBezTo>
                      <a:pt x="222371" y="15296"/>
                      <a:pt x="221474" y="14941"/>
                      <a:pt x="220382" y="14941"/>
                    </a:cubicBezTo>
                    <a:close/>
                    <a:moveTo>
                      <a:pt x="0" y="0"/>
                    </a:moveTo>
                    <a:lnTo>
                      <a:pt x="0" y="179294"/>
                    </a:lnTo>
                    <a:lnTo>
                      <a:pt x="239058" y="179294"/>
                    </a:lnTo>
                    <a:lnTo>
                      <a:pt x="239058" y="164353"/>
                    </a:lnTo>
                    <a:lnTo>
                      <a:pt x="14941" y="164353"/>
                    </a:lnTo>
                    <a:lnTo>
                      <a:pt x="14941" y="0"/>
                    </a:lnTo>
                    <a:close/>
                  </a:path>
                </a:pathLst>
              </a:cu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410" name="Google Shape;1410;p129"/>
            <p:cNvSpPr/>
            <p:nvPr/>
          </p:nvSpPr>
          <p:spPr>
            <a:xfrm>
              <a:off x="537201" y="596215"/>
              <a:ext cx="489473" cy="436135"/>
            </a:xfrm>
            <a:custGeom>
              <a:avLst/>
              <a:gdLst/>
              <a:ahLst/>
              <a:cxnLst/>
              <a:rect l="l" t="t" r="r" b="b"/>
              <a:pathLst>
                <a:path w="179294" h="179295" extrusionOk="0">
                  <a:moveTo>
                    <a:pt x="59765" y="44824"/>
                  </a:moveTo>
                  <a:cubicBezTo>
                    <a:pt x="55637" y="44824"/>
                    <a:pt x="52117" y="46280"/>
                    <a:pt x="49203" y="49203"/>
                  </a:cubicBezTo>
                  <a:cubicBezTo>
                    <a:pt x="46280" y="52117"/>
                    <a:pt x="44824" y="55637"/>
                    <a:pt x="44824" y="59765"/>
                  </a:cubicBezTo>
                  <a:cubicBezTo>
                    <a:pt x="44824" y="63892"/>
                    <a:pt x="46280" y="67413"/>
                    <a:pt x="49203" y="70326"/>
                  </a:cubicBezTo>
                  <a:cubicBezTo>
                    <a:pt x="52117" y="73249"/>
                    <a:pt x="55637" y="74706"/>
                    <a:pt x="59765" y="74706"/>
                  </a:cubicBezTo>
                  <a:cubicBezTo>
                    <a:pt x="63892" y="74706"/>
                    <a:pt x="67413" y="73249"/>
                    <a:pt x="70326" y="70326"/>
                  </a:cubicBezTo>
                  <a:cubicBezTo>
                    <a:pt x="73249" y="67413"/>
                    <a:pt x="74706" y="63892"/>
                    <a:pt x="74706" y="59765"/>
                  </a:cubicBezTo>
                  <a:cubicBezTo>
                    <a:pt x="74706" y="55637"/>
                    <a:pt x="73249" y="52117"/>
                    <a:pt x="70326" y="49203"/>
                  </a:cubicBezTo>
                  <a:cubicBezTo>
                    <a:pt x="67413" y="46280"/>
                    <a:pt x="63892" y="44824"/>
                    <a:pt x="59765" y="44824"/>
                  </a:cubicBezTo>
                  <a:close/>
                  <a:moveTo>
                    <a:pt x="119529" y="44824"/>
                  </a:moveTo>
                  <a:cubicBezTo>
                    <a:pt x="115402" y="44824"/>
                    <a:pt x="111881" y="46280"/>
                    <a:pt x="108968" y="49203"/>
                  </a:cubicBezTo>
                  <a:cubicBezTo>
                    <a:pt x="106045" y="52117"/>
                    <a:pt x="104588" y="55637"/>
                    <a:pt x="104588" y="59765"/>
                  </a:cubicBezTo>
                  <a:cubicBezTo>
                    <a:pt x="104588" y="63892"/>
                    <a:pt x="106045" y="67413"/>
                    <a:pt x="108968" y="70326"/>
                  </a:cubicBezTo>
                  <a:cubicBezTo>
                    <a:pt x="111881" y="73249"/>
                    <a:pt x="115402" y="74706"/>
                    <a:pt x="119529" y="74706"/>
                  </a:cubicBezTo>
                  <a:cubicBezTo>
                    <a:pt x="123657" y="74706"/>
                    <a:pt x="127177" y="73249"/>
                    <a:pt x="130091" y="70326"/>
                  </a:cubicBezTo>
                  <a:cubicBezTo>
                    <a:pt x="133014" y="67413"/>
                    <a:pt x="134471" y="63892"/>
                    <a:pt x="134471" y="59765"/>
                  </a:cubicBezTo>
                  <a:cubicBezTo>
                    <a:pt x="134471" y="55637"/>
                    <a:pt x="133014" y="52117"/>
                    <a:pt x="130091" y="49203"/>
                  </a:cubicBezTo>
                  <a:cubicBezTo>
                    <a:pt x="127177" y="46280"/>
                    <a:pt x="123657" y="44824"/>
                    <a:pt x="119529" y="44824"/>
                  </a:cubicBezTo>
                  <a:close/>
                  <a:moveTo>
                    <a:pt x="54130" y="100833"/>
                  </a:moveTo>
                  <a:cubicBezTo>
                    <a:pt x="53371" y="100833"/>
                    <a:pt x="52604" y="100958"/>
                    <a:pt x="51827" y="101208"/>
                  </a:cubicBezTo>
                  <a:cubicBezTo>
                    <a:pt x="49801" y="101824"/>
                    <a:pt x="48325" y="103048"/>
                    <a:pt x="47392" y="104878"/>
                  </a:cubicBezTo>
                  <a:cubicBezTo>
                    <a:pt x="46458" y="106708"/>
                    <a:pt x="46299" y="108595"/>
                    <a:pt x="46925" y="110546"/>
                  </a:cubicBezTo>
                  <a:cubicBezTo>
                    <a:pt x="49801" y="119959"/>
                    <a:pt x="55170" y="127542"/>
                    <a:pt x="63033" y="133303"/>
                  </a:cubicBezTo>
                  <a:cubicBezTo>
                    <a:pt x="70896" y="139065"/>
                    <a:pt x="79767" y="141941"/>
                    <a:pt x="89647" y="141941"/>
                  </a:cubicBezTo>
                  <a:cubicBezTo>
                    <a:pt x="99527" y="141941"/>
                    <a:pt x="108398" y="139065"/>
                    <a:pt x="116261" y="133303"/>
                  </a:cubicBezTo>
                  <a:cubicBezTo>
                    <a:pt x="124124" y="127542"/>
                    <a:pt x="129493" y="119959"/>
                    <a:pt x="132369" y="110546"/>
                  </a:cubicBezTo>
                  <a:cubicBezTo>
                    <a:pt x="132995" y="108595"/>
                    <a:pt x="132836" y="106708"/>
                    <a:pt x="131903" y="104878"/>
                  </a:cubicBezTo>
                  <a:cubicBezTo>
                    <a:pt x="130969" y="103048"/>
                    <a:pt x="129531" y="101824"/>
                    <a:pt x="127588" y="101208"/>
                  </a:cubicBezTo>
                  <a:cubicBezTo>
                    <a:pt x="126808" y="100958"/>
                    <a:pt x="126035" y="100833"/>
                    <a:pt x="125269" y="100833"/>
                  </a:cubicBezTo>
                  <a:cubicBezTo>
                    <a:pt x="124119" y="100833"/>
                    <a:pt x="122985" y="101114"/>
                    <a:pt x="121864" y="101675"/>
                  </a:cubicBezTo>
                  <a:cubicBezTo>
                    <a:pt x="119996" y="102609"/>
                    <a:pt x="118754" y="104084"/>
                    <a:pt x="118129" y="106111"/>
                  </a:cubicBezTo>
                  <a:cubicBezTo>
                    <a:pt x="116186" y="112330"/>
                    <a:pt x="112582" y="117372"/>
                    <a:pt x="107334" y="121220"/>
                  </a:cubicBezTo>
                  <a:cubicBezTo>
                    <a:pt x="102076" y="125077"/>
                    <a:pt x="96184" y="127000"/>
                    <a:pt x="89647" y="127000"/>
                  </a:cubicBezTo>
                  <a:cubicBezTo>
                    <a:pt x="83110" y="127000"/>
                    <a:pt x="77218" y="125077"/>
                    <a:pt x="71960" y="121220"/>
                  </a:cubicBezTo>
                  <a:cubicBezTo>
                    <a:pt x="66712" y="117372"/>
                    <a:pt x="63108" y="112330"/>
                    <a:pt x="61165" y="106111"/>
                  </a:cubicBezTo>
                  <a:cubicBezTo>
                    <a:pt x="60540" y="104084"/>
                    <a:pt x="59317" y="102609"/>
                    <a:pt x="57486" y="101675"/>
                  </a:cubicBezTo>
                  <a:cubicBezTo>
                    <a:pt x="56388" y="101114"/>
                    <a:pt x="55269" y="100833"/>
                    <a:pt x="54130" y="100833"/>
                  </a:cubicBezTo>
                  <a:close/>
                  <a:moveTo>
                    <a:pt x="89647" y="14941"/>
                  </a:moveTo>
                  <a:cubicBezTo>
                    <a:pt x="99760" y="14941"/>
                    <a:pt x="109435" y="16930"/>
                    <a:pt x="118652" y="20899"/>
                  </a:cubicBezTo>
                  <a:cubicBezTo>
                    <a:pt x="127878" y="24868"/>
                    <a:pt x="135815" y="30172"/>
                    <a:pt x="142464" y="36830"/>
                  </a:cubicBezTo>
                  <a:cubicBezTo>
                    <a:pt x="149122" y="43479"/>
                    <a:pt x="154436" y="51417"/>
                    <a:pt x="158404" y="60643"/>
                  </a:cubicBezTo>
                  <a:cubicBezTo>
                    <a:pt x="162373" y="69860"/>
                    <a:pt x="164353" y="79534"/>
                    <a:pt x="164353" y="89647"/>
                  </a:cubicBezTo>
                  <a:cubicBezTo>
                    <a:pt x="164353" y="99761"/>
                    <a:pt x="162373" y="109435"/>
                    <a:pt x="158404" y="118652"/>
                  </a:cubicBezTo>
                  <a:cubicBezTo>
                    <a:pt x="154436" y="127878"/>
                    <a:pt x="149122" y="135815"/>
                    <a:pt x="142464" y="142464"/>
                  </a:cubicBezTo>
                  <a:cubicBezTo>
                    <a:pt x="135815" y="149122"/>
                    <a:pt x="127878" y="154436"/>
                    <a:pt x="118652" y="158405"/>
                  </a:cubicBezTo>
                  <a:cubicBezTo>
                    <a:pt x="109435" y="162373"/>
                    <a:pt x="99760" y="164353"/>
                    <a:pt x="89647" y="164353"/>
                  </a:cubicBezTo>
                  <a:cubicBezTo>
                    <a:pt x="79534" y="164353"/>
                    <a:pt x="69859" y="162373"/>
                    <a:pt x="60643" y="158405"/>
                  </a:cubicBezTo>
                  <a:cubicBezTo>
                    <a:pt x="51416" y="154436"/>
                    <a:pt x="43479" y="149122"/>
                    <a:pt x="36830" y="142464"/>
                  </a:cubicBezTo>
                  <a:cubicBezTo>
                    <a:pt x="30172" y="135815"/>
                    <a:pt x="24868" y="127878"/>
                    <a:pt x="20899" y="118652"/>
                  </a:cubicBezTo>
                  <a:cubicBezTo>
                    <a:pt x="16930" y="109435"/>
                    <a:pt x="14941" y="99761"/>
                    <a:pt x="14941" y="89647"/>
                  </a:cubicBezTo>
                  <a:cubicBezTo>
                    <a:pt x="14941" y="79534"/>
                    <a:pt x="16930" y="69860"/>
                    <a:pt x="20899" y="60643"/>
                  </a:cubicBezTo>
                  <a:cubicBezTo>
                    <a:pt x="24868" y="51417"/>
                    <a:pt x="30172" y="43479"/>
                    <a:pt x="36830" y="36830"/>
                  </a:cubicBezTo>
                  <a:cubicBezTo>
                    <a:pt x="43479" y="30172"/>
                    <a:pt x="51416" y="24868"/>
                    <a:pt x="60643" y="20899"/>
                  </a:cubicBezTo>
                  <a:cubicBezTo>
                    <a:pt x="69859" y="16930"/>
                    <a:pt x="79534" y="14941"/>
                    <a:pt x="89647" y="14941"/>
                  </a:cubicBezTo>
                  <a:close/>
                  <a:moveTo>
                    <a:pt x="89647" y="0"/>
                  </a:moveTo>
                  <a:cubicBezTo>
                    <a:pt x="73380" y="0"/>
                    <a:pt x="58383" y="4006"/>
                    <a:pt x="44646" y="12028"/>
                  </a:cubicBezTo>
                  <a:cubicBezTo>
                    <a:pt x="30910" y="20040"/>
                    <a:pt x="20040" y="30910"/>
                    <a:pt x="12028" y="44646"/>
                  </a:cubicBezTo>
                  <a:cubicBezTo>
                    <a:pt x="4006" y="58383"/>
                    <a:pt x="0" y="73380"/>
                    <a:pt x="0" y="89647"/>
                  </a:cubicBezTo>
                  <a:cubicBezTo>
                    <a:pt x="0" y="105914"/>
                    <a:pt x="4006" y="120912"/>
                    <a:pt x="12028" y="134648"/>
                  </a:cubicBezTo>
                  <a:cubicBezTo>
                    <a:pt x="20040" y="148385"/>
                    <a:pt x="30910" y="159254"/>
                    <a:pt x="44646" y="167276"/>
                  </a:cubicBezTo>
                  <a:cubicBezTo>
                    <a:pt x="58383" y="175288"/>
                    <a:pt x="73380" y="179294"/>
                    <a:pt x="89647" y="179294"/>
                  </a:cubicBezTo>
                  <a:cubicBezTo>
                    <a:pt x="105914" y="179294"/>
                    <a:pt x="120911" y="175288"/>
                    <a:pt x="134648" y="167276"/>
                  </a:cubicBezTo>
                  <a:cubicBezTo>
                    <a:pt x="148384" y="159254"/>
                    <a:pt x="159254" y="148385"/>
                    <a:pt x="167276" y="134648"/>
                  </a:cubicBezTo>
                  <a:cubicBezTo>
                    <a:pt x="175288" y="120912"/>
                    <a:pt x="179294" y="105914"/>
                    <a:pt x="179294" y="89647"/>
                  </a:cubicBezTo>
                  <a:cubicBezTo>
                    <a:pt x="179294" y="73380"/>
                    <a:pt x="175288" y="58383"/>
                    <a:pt x="167276" y="44646"/>
                  </a:cubicBezTo>
                  <a:cubicBezTo>
                    <a:pt x="159254" y="30910"/>
                    <a:pt x="148384" y="20040"/>
                    <a:pt x="134648" y="12028"/>
                  </a:cubicBezTo>
                  <a:cubicBezTo>
                    <a:pt x="120911" y="4006"/>
                    <a:pt x="105914" y="0"/>
                    <a:pt x="896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grpSp>
          <p:nvGrpSpPr>
            <p:cNvPr id="1411" name="Google Shape;1411;p129"/>
            <p:cNvGrpSpPr/>
            <p:nvPr/>
          </p:nvGrpSpPr>
          <p:grpSpPr>
            <a:xfrm>
              <a:off x="1669874" y="1554091"/>
              <a:ext cx="1147231" cy="307043"/>
              <a:chOff x="3517125" y="1647339"/>
              <a:chExt cx="1147231" cy="307043"/>
            </a:xfrm>
          </p:grpSpPr>
          <p:sp>
            <p:nvSpPr>
              <p:cNvPr id="1412" name="Google Shape;1412;p129"/>
              <p:cNvSpPr/>
              <p:nvPr/>
            </p:nvSpPr>
            <p:spPr>
              <a:xfrm>
                <a:off x="4303975" y="1647339"/>
                <a:ext cx="360381" cy="307043"/>
              </a:xfrm>
              <a:custGeom>
                <a:avLst/>
                <a:gdLst/>
                <a:ahLst/>
                <a:cxnLst/>
                <a:rect l="l" t="t" r="r" b="b"/>
                <a:pathLst>
                  <a:path w="179294" h="179295" extrusionOk="0">
                    <a:moveTo>
                      <a:pt x="91982" y="31750"/>
                    </a:moveTo>
                    <a:cubicBezTo>
                      <a:pt x="74314" y="31750"/>
                      <a:pt x="60736" y="39221"/>
                      <a:pt x="51248" y="54162"/>
                    </a:cubicBezTo>
                    <a:cubicBezTo>
                      <a:pt x="50697" y="54937"/>
                      <a:pt x="50501" y="55833"/>
                      <a:pt x="50660" y="56851"/>
                    </a:cubicBezTo>
                    <a:cubicBezTo>
                      <a:pt x="50819" y="57860"/>
                      <a:pt x="51286" y="58635"/>
                      <a:pt x="52061" y="59186"/>
                    </a:cubicBezTo>
                    <a:lnTo>
                      <a:pt x="64667" y="68758"/>
                    </a:lnTo>
                    <a:cubicBezTo>
                      <a:pt x="65293" y="69225"/>
                      <a:pt x="66031" y="69458"/>
                      <a:pt x="66890" y="69458"/>
                    </a:cubicBezTo>
                    <a:cubicBezTo>
                      <a:pt x="68132" y="69458"/>
                      <a:pt x="69103" y="68991"/>
                      <a:pt x="69803" y="68057"/>
                    </a:cubicBezTo>
                    <a:cubicBezTo>
                      <a:pt x="73772" y="63155"/>
                      <a:pt x="76882" y="59924"/>
                      <a:pt x="79142" y="58364"/>
                    </a:cubicBezTo>
                    <a:cubicBezTo>
                      <a:pt x="82176" y="56263"/>
                      <a:pt x="85874" y="55217"/>
                      <a:pt x="90235" y="55217"/>
                    </a:cubicBezTo>
                    <a:cubicBezTo>
                      <a:pt x="94279" y="55217"/>
                      <a:pt x="97995" y="56356"/>
                      <a:pt x="101376" y="58654"/>
                    </a:cubicBezTo>
                    <a:cubicBezTo>
                      <a:pt x="104766" y="60951"/>
                      <a:pt x="106456" y="63734"/>
                      <a:pt x="106456" y="67002"/>
                    </a:cubicBezTo>
                    <a:cubicBezTo>
                      <a:pt x="106456" y="69411"/>
                      <a:pt x="105597" y="71326"/>
                      <a:pt x="103888" y="72726"/>
                    </a:cubicBezTo>
                    <a:cubicBezTo>
                      <a:pt x="102179" y="74127"/>
                      <a:pt x="99256" y="75799"/>
                      <a:pt x="95138" y="77741"/>
                    </a:cubicBezTo>
                    <a:cubicBezTo>
                      <a:pt x="92878" y="78750"/>
                      <a:pt x="91141" y="79571"/>
                      <a:pt x="89937" y="80197"/>
                    </a:cubicBezTo>
                    <a:cubicBezTo>
                      <a:pt x="88732" y="80813"/>
                      <a:pt x="87135" y="81803"/>
                      <a:pt x="85155" y="83167"/>
                    </a:cubicBezTo>
                    <a:cubicBezTo>
                      <a:pt x="83166" y="84530"/>
                      <a:pt x="81654" y="85912"/>
                      <a:pt x="80598" y="87313"/>
                    </a:cubicBezTo>
                    <a:cubicBezTo>
                      <a:pt x="79552" y="88713"/>
                      <a:pt x="78619" y="90562"/>
                      <a:pt x="77797" y="92860"/>
                    </a:cubicBezTo>
                    <a:cubicBezTo>
                      <a:pt x="76984" y="95157"/>
                      <a:pt x="76574" y="97659"/>
                      <a:pt x="76574" y="100386"/>
                    </a:cubicBezTo>
                    <a:lnTo>
                      <a:pt x="76574" y="108324"/>
                    </a:lnTo>
                    <a:cubicBezTo>
                      <a:pt x="76574" y="109416"/>
                      <a:pt x="76928" y="110313"/>
                      <a:pt x="77629" y="111013"/>
                    </a:cubicBezTo>
                    <a:cubicBezTo>
                      <a:pt x="78329" y="111713"/>
                      <a:pt x="79216" y="112059"/>
                      <a:pt x="80309" y="112059"/>
                    </a:cubicBezTo>
                    <a:lnTo>
                      <a:pt x="98985" y="112059"/>
                    </a:lnTo>
                    <a:cubicBezTo>
                      <a:pt x="100078" y="112059"/>
                      <a:pt x="100974" y="111713"/>
                      <a:pt x="101675" y="111013"/>
                    </a:cubicBezTo>
                    <a:cubicBezTo>
                      <a:pt x="102375" y="110313"/>
                      <a:pt x="102721" y="109416"/>
                      <a:pt x="102721" y="108324"/>
                    </a:cubicBezTo>
                    <a:lnTo>
                      <a:pt x="102721" y="104588"/>
                    </a:lnTo>
                    <a:cubicBezTo>
                      <a:pt x="102721" y="103421"/>
                      <a:pt x="103169" y="102291"/>
                      <a:pt x="104065" y="101208"/>
                    </a:cubicBezTo>
                    <a:cubicBezTo>
                      <a:pt x="104962" y="100115"/>
                      <a:pt x="105970" y="99182"/>
                      <a:pt x="107100" y="98407"/>
                    </a:cubicBezTo>
                    <a:cubicBezTo>
                      <a:pt x="108230" y="97622"/>
                      <a:pt x="110032" y="96539"/>
                      <a:pt x="112526" y="95138"/>
                    </a:cubicBezTo>
                    <a:cubicBezTo>
                      <a:pt x="115486" y="93504"/>
                      <a:pt x="117802" y="92103"/>
                      <a:pt x="119473" y="90936"/>
                    </a:cubicBezTo>
                    <a:cubicBezTo>
                      <a:pt x="121145" y="89769"/>
                      <a:pt x="123171" y="88050"/>
                      <a:pt x="125543" y="85800"/>
                    </a:cubicBezTo>
                    <a:cubicBezTo>
                      <a:pt x="127915" y="83540"/>
                      <a:pt x="129689" y="80851"/>
                      <a:pt x="130857" y="77741"/>
                    </a:cubicBezTo>
                    <a:cubicBezTo>
                      <a:pt x="132024" y="74631"/>
                      <a:pt x="132603" y="71130"/>
                      <a:pt x="132603" y="67235"/>
                    </a:cubicBezTo>
                    <a:cubicBezTo>
                      <a:pt x="132603" y="57505"/>
                      <a:pt x="128345" y="49166"/>
                      <a:pt x="119819" y="42200"/>
                    </a:cubicBezTo>
                    <a:cubicBezTo>
                      <a:pt x="111302" y="35233"/>
                      <a:pt x="102020" y="31750"/>
                      <a:pt x="91982" y="31750"/>
                    </a:cubicBezTo>
                    <a:close/>
                    <a:moveTo>
                      <a:pt x="80309" y="121397"/>
                    </a:moveTo>
                    <a:cubicBezTo>
                      <a:pt x="79216" y="121397"/>
                      <a:pt x="78329" y="121752"/>
                      <a:pt x="77629" y="122452"/>
                    </a:cubicBezTo>
                    <a:cubicBezTo>
                      <a:pt x="76928" y="123153"/>
                      <a:pt x="76574" y="124040"/>
                      <a:pt x="76574" y="125133"/>
                    </a:cubicBezTo>
                    <a:lnTo>
                      <a:pt x="76574" y="143809"/>
                    </a:lnTo>
                    <a:cubicBezTo>
                      <a:pt x="76574" y="144902"/>
                      <a:pt x="76928" y="145798"/>
                      <a:pt x="77629" y="146498"/>
                    </a:cubicBezTo>
                    <a:cubicBezTo>
                      <a:pt x="78329" y="147199"/>
                      <a:pt x="79216" y="147544"/>
                      <a:pt x="80309" y="147544"/>
                    </a:cubicBezTo>
                    <a:lnTo>
                      <a:pt x="98985" y="147544"/>
                    </a:lnTo>
                    <a:cubicBezTo>
                      <a:pt x="100078" y="147544"/>
                      <a:pt x="100974" y="147199"/>
                      <a:pt x="101675" y="146498"/>
                    </a:cubicBezTo>
                    <a:cubicBezTo>
                      <a:pt x="102375" y="145798"/>
                      <a:pt x="102721" y="144902"/>
                      <a:pt x="102721" y="143809"/>
                    </a:cubicBezTo>
                    <a:lnTo>
                      <a:pt x="102721" y="125133"/>
                    </a:lnTo>
                    <a:cubicBezTo>
                      <a:pt x="102721" y="124040"/>
                      <a:pt x="102375" y="123153"/>
                      <a:pt x="101675" y="122452"/>
                    </a:cubicBezTo>
                    <a:cubicBezTo>
                      <a:pt x="100974" y="121752"/>
                      <a:pt x="100078" y="121397"/>
                      <a:pt x="98985" y="121397"/>
                    </a:cubicBezTo>
                    <a:close/>
                    <a:moveTo>
                      <a:pt x="89647" y="14941"/>
                    </a:moveTo>
                    <a:cubicBezTo>
                      <a:pt x="99760" y="14941"/>
                      <a:pt x="109435" y="16930"/>
                      <a:pt x="118652" y="20899"/>
                    </a:cubicBezTo>
                    <a:cubicBezTo>
                      <a:pt x="127878" y="24868"/>
                      <a:pt x="135815" y="30172"/>
                      <a:pt x="142464" y="36830"/>
                    </a:cubicBezTo>
                    <a:cubicBezTo>
                      <a:pt x="149122" y="43479"/>
                      <a:pt x="154436" y="51417"/>
                      <a:pt x="158404" y="60643"/>
                    </a:cubicBezTo>
                    <a:cubicBezTo>
                      <a:pt x="162373" y="69860"/>
                      <a:pt x="164353" y="79534"/>
                      <a:pt x="164353" y="89647"/>
                    </a:cubicBezTo>
                    <a:cubicBezTo>
                      <a:pt x="164353" y="99761"/>
                      <a:pt x="162373" y="109435"/>
                      <a:pt x="158404" y="118652"/>
                    </a:cubicBezTo>
                    <a:cubicBezTo>
                      <a:pt x="154436" y="127878"/>
                      <a:pt x="149122" y="135815"/>
                      <a:pt x="142464" y="142464"/>
                    </a:cubicBezTo>
                    <a:cubicBezTo>
                      <a:pt x="135815" y="149122"/>
                      <a:pt x="127878" y="154436"/>
                      <a:pt x="118652" y="158405"/>
                    </a:cubicBezTo>
                    <a:cubicBezTo>
                      <a:pt x="109435" y="162373"/>
                      <a:pt x="99760" y="164353"/>
                      <a:pt x="89647" y="164353"/>
                    </a:cubicBezTo>
                    <a:cubicBezTo>
                      <a:pt x="79534" y="164353"/>
                      <a:pt x="69859" y="162373"/>
                      <a:pt x="60643" y="158405"/>
                    </a:cubicBezTo>
                    <a:cubicBezTo>
                      <a:pt x="51416" y="154436"/>
                      <a:pt x="43479" y="149122"/>
                      <a:pt x="36830" y="142464"/>
                    </a:cubicBezTo>
                    <a:cubicBezTo>
                      <a:pt x="30172" y="135815"/>
                      <a:pt x="24868" y="127878"/>
                      <a:pt x="20899" y="118652"/>
                    </a:cubicBezTo>
                    <a:cubicBezTo>
                      <a:pt x="16930" y="109435"/>
                      <a:pt x="14941" y="99761"/>
                      <a:pt x="14941" y="89647"/>
                    </a:cubicBezTo>
                    <a:cubicBezTo>
                      <a:pt x="14941" y="79534"/>
                      <a:pt x="16930" y="69860"/>
                      <a:pt x="20899" y="60643"/>
                    </a:cubicBezTo>
                    <a:cubicBezTo>
                      <a:pt x="24868" y="51417"/>
                      <a:pt x="30172" y="43479"/>
                      <a:pt x="36830" y="36830"/>
                    </a:cubicBezTo>
                    <a:cubicBezTo>
                      <a:pt x="43479" y="30172"/>
                      <a:pt x="51416" y="24868"/>
                      <a:pt x="60643" y="20899"/>
                    </a:cubicBezTo>
                    <a:cubicBezTo>
                      <a:pt x="69859" y="16930"/>
                      <a:pt x="79534" y="14941"/>
                      <a:pt x="89647" y="14941"/>
                    </a:cubicBezTo>
                    <a:close/>
                    <a:moveTo>
                      <a:pt x="89647" y="0"/>
                    </a:moveTo>
                    <a:cubicBezTo>
                      <a:pt x="73380" y="0"/>
                      <a:pt x="58383" y="4006"/>
                      <a:pt x="44646" y="12028"/>
                    </a:cubicBezTo>
                    <a:cubicBezTo>
                      <a:pt x="30910" y="20040"/>
                      <a:pt x="20040" y="30910"/>
                      <a:pt x="12028" y="44646"/>
                    </a:cubicBezTo>
                    <a:cubicBezTo>
                      <a:pt x="4006" y="58383"/>
                      <a:pt x="0" y="73380"/>
                      <a:pt x="0" y="89647"/>
                    </a:cubicBezTo>
                    <a:cubicBezTo>
                      <a:pt x="0" y="105914"/>
                      <a:pt x="4006" y="120912"/>
                      <a:pt x="12028" y="134648"/>
                    </a:cubicBezTo>
                    <a:cubicBezTo>
                      <a:pt x="20040" y="148385"/>
                      <a:pt x="30910" y="159254"/>
                      <a:pt x="44646" y="167276"/>
                    </a:cubicBezTo>
                    <a:cubicBezTo>
                      <a:pt x="58383" y="175288"/>
                      <a:pt x="73380" y="179294"/>
                      <a:pt x="89647" y="179294"/>
                    </a:cubicBezTo>
                    <a:cubicBezTo>
                      <a:pt x="105914" y="179294"/>
                      <a:pt x="120911" y="175288"/>
                      <a:pt x="134648" y="167276"/>
                    </a:cubicBezTo>
                    <a:cubicBezTo>
                      <a:pt x="148384" y="159254"/>
                      <a:pt x="159254" y="148385"/>
                      <a:pt x="167276" y="134648"/>
                    </a:cubicBezTo>
                    <a:cubicBezTo>
                      <a:pt x="175288" y="120912"/>
                      <a:pt x="179294" y="105914"/>
                      <a:pt x="179294" y="89647"/>
                    </a:cubicBezTo>
                    <a:cubicBezTo>
                      <a:pt x="179294" y="73380"/>
                      <a:pt x="175288" y="58383"/>
                      <a:pt x="167276" y="44646"/>
                    </a:cubicBezTo>
                    <a:cubicBezTo>
                      <a:pt x="159254" y="30910"/>
                      <a:pt x="148384" y="20040"/>
                      <a:pt x="134648" y="12028"/>
                    </a:cubicBezTo>
                    <a:cubicBezTo>
                      <a:pt x="120911" y="4006"/>
                      <a:pt x="105914" y="0"/>
                      <a:pt x="896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413" name="Google Shape;1413;p129"/>
              <p:cNvSpPr/>
              <p:nvPr/>
            </p:nvSpPr>
            <p:spPr>
              <a:xfrm>
                <a:off x="3517125" y="1647379"/>
                <a:ext cx="360307" cy="306967"/>
              </a:xfrm>
              <a:custGeom>
                <a:avLst/>
                <a:gdLst/>
                <a:ahLst/>
                <a:cxnLst/>
                <a:rect l="l" t="t" r="r" b="b"/>
                <a:pathLst>
                  <a:path w="209177" h="209177" extrusionOk="0">
                    <a:moveTo>
                      <a:pt x="104588" y="37353"/>
                    </a:moveTo>
                    <a:cubicBezTo>
                      <a:pt x="92215" y="37353"/>
                      <a:pt x="81653" y="41733"/>
                      <a:pt x="72894" y="50483"/>
                    </a:cubicBezTo>
                    <a:cubicBezTo>
                      <a:pt x="64144" y="59242"/>
                      <a:pt x="59765" y="69803"/>
                      <a:pt x="59765" y="82176"/>
                    </a:cubicBezTo>
                    <a:cubicBezTo>
                      <a:pt x="59765" y="94550"/>
                      <a:pt x="64144" y="105111"/>
                      <a:pt x="72894" y="113870"/>
                    </a:cubicBezTo>
                    <a:cubicBezTo>
                      <a:pt x="81653" y="122620"/>
                      <a:pt x="92215" y="127000"/>
                      <a:pt x="104588" y="127000"/>
                    </a:cubicBezTo>
                    <a:cubicBezTo>
                      <a:pt x="116961" y="127000"/>
                      <a:pt x="127523" y="122620"/>
                      <a:pt x="136282" y="113870"/>
                    </a:cubicBezTo>
                    <a:cubicBezTo>
                      <a:pt x="145032" y="105111"/>
                      <a:pt x="149412" y="94550"/>
                      <a:pt x="149412" y="82176"/>
                    </a:cubicBezTo>
                    <a:cubicBezTo>
                      <a:pt x="149412" y="69803"/>
                      <a:pt x="145032" y="59242"/>
                      <a:pt x="136282" y="50483"/>
                    </a:cubicBezTo>
                    <a:cubicBezTo>
                      <a:pt x="127523" y="41733"/>
                      <a:pt x="116961" y="37353"/>
                      <a:pt x="104588" y="37353"/>
                    </a:cubicBezTo>
                    <a:close/>
                    <a:moveTo>
                      <a:pt x="104588" y="14941"/>
                    </a:moveTo>
                    <a:cubicBezTo>
                      <a:pt x="116728" y="14941"/>
                      <a:pt x="128326" y="17313"/>
                      <a:pt x="139373" y="22066"/>
                    </a:cubicBezTo>
                    <a:cubicBezTo>
                      <a:pt x="150420" y="26810"/>
                      <a:pt x="159954" y="33188"/>
                      <a:pt x="167976" y="41210"/>
                    </a:cubicBezTo>
                    <a:cubicBezTo>
                      <a:pt x="175988" y="49222"/>
                      <a:pt x="182366" y="58756"/>
                      <a:pt x="187119" y="69803"/>
                    </a:cubicBezTo>
                    <a:cubicBezTo>
                      <a:pt x="191863" y="80850"/>
                      <a:pt x="194235" y="92449"/>
                      <a:pt x="194235" y="104588"/>
                    </a:cubicBezTo>
                    <a:cubicBezTo>
                      <a:pt x="194235" y="124040"/>
                      <a:pt x="188436" y="141745"/>
                      <a:pt x="176847" y="157704"/>
                    </a:cubicBezTo>
                    <a:cubicBezTo>
                      <a:pt x="171711" y="132257"/>
                      <a:pt x="159805" y="119529"/>
                      <a:pt x="141129" y="119529"/>
                    </a:cubicBezTo>
                    <a:cubicBezTo>
                      <a:pt x="130931" y="129493"/>
                      <a:pt x="118754" y="134471"/>
                      <a:pt x="104588" y="134471"/>
                    </a:cubicBezTo>
                    <a:cubicBezTo>
                      <a:pt x="90422" y="134471"/>
                      <a:pt x="78245" y="129493"/>
                      <a:pt x="68057" y="119529"/>
                    </a:cubicBezTo>
                    <a:cubicBezTo>
                      <a:pt x="49381" y="119529"/>
                      <a:pt x="37474" y="132257"/>
                      <a:pt x="32338" y="157704"/>
                    </a:cubicBezTo>
                    <a:cubicBezTo>
                      <a:pt x="20740" y="141745"/>
                      <a:pt x="14941" y="124040"/>
                      <a:pt x="14941" y="104588"/>
                    </a:cubicBezTo>
                    <a:cubicBezTo>
                      <a:pt x="14941" y="92449"/>
                      <a:pt x="17313" y="80850"/>
                      <a:pt x="22066" y="69803"/>
                    </a:cubicBezTo>
                    <a:cubicBezTo>
                      <a:pt x="26810" y="58756"/>
                      <a:pt x="33188" y="49222"/>
                      <a:pt x="41210" y="41210"/>
                    </a:cubicBezTo>
                    <a:cubicBezTo>
                      <a:pt x="49222" y="33188"/>
                      <a:pt x="58756" y="26810"/>
                      <a:pt x="69803" y="22066"/>
                    </a:cubicBezTo>
                    <a:cubicBezTo>
                      <a:pt x="80850" y="17313"/>
                      <a:pt x="92448" y="14941"/>
                      <a:pt x="104588" y="14941"/>
                    </a:cubicBezTo>
                    <a:close/>
                    <a:moveTo>
                      <a:pt x="104588" y="0"/>
                    </a:moveTo>
                    <a:cubicBezTo>
                      <a:pt x="90422" y="0"/>
                      <a:pt x="76882" y="2764"/>
                      <a:pt x="63967" y="8292"/>
                    </a:cubicBezTo>
                    <a:cubicBezTo>
                      <a:pt x="51052" y="13811"/>
                      <a:pt x="39921" y="21244"/>
                      <a:pt x="30583" y="30583"/>
                    </a:cubicBezTo>
                    <a:cubicBezTo>
                      <a:pt x="21244" y="39921"/>
                      <a:pt x="13811" y="51052"/>
                      <a:pt x="8292" y="63967"/>
                    </a:cubicBezTo>
                    <a:cubicBezTo>
                      <a:pt x="2764" y="76882"/>
                      <a:pt x="0" y="90422"/>
                      <a:pt x="0" y="104588"/>
                    </a:cubicBezTo>
                    <a:cubicBezTo>
                      <a:pt x="0" y="118754"/>
                      <a:pt x="2764" y="132276"/>
                      <a:pt x="8292" y="145154"/>
                    </a:cubicBezTo>
                    <a:cubicBezTo>
                      <a:pt x="13811" y="158031"/>
                      <a:pt x="21226" y="169162"/>
                      <a:pt x="30527" y="178538"/>
                    </a:cubicBezTo>
                    <a:cubicBezTo>
                      <a:pt x="39828" y="187913"/>
                      <a:pt x="50931" y="195365"/>
                      <a:pt x="63855" y="200893"/>
                    </a:cubicBezTo>
                    <a:cubicBezTo>
                      <a:pt x="76770" y="206412"/>
                      <a:pt x="90347" y="209176"/>
                      <a:pt x="104588" y="209176"/>
                    </a:cubicBezTo>
                    <a:cubicBezTo>
                      <a:pt x="118829" y="209176"/>
                      <a:pt x="132407" y="206394"/>
                      <a:pt x="145331" y="200828"/>
                    </a:cubicBezTo>
                    <a:cubicBezTo>
                      <a:pt x="158245" y="195263"/>
                      <a:pt x="169377" y="187820"/>
                      <a:pt x="178715" y="178482"/>
                    </a:cubicBezTo>
                    <a:cubicBezTo>
                      <a:pt x="188053" y="169143"/>
                      <a:pt x="195458" y="158012"/>
                      <a:pt x="200949" y="145098"/>
                    </a:cubicBezTo>
                    <a:cubicBezTo>
                      <a:pt x="206431" y="132173"/>
                      <a:pt x="209176" y="118670"/>
                      <a:pt x="209176" y="104588"/>
                    </a:cubicBezTo>
                    <a:cubicBezTo>
                      <a:pt x="209176" y="90422"/>
                      <a:pt x="206412" y="76882"/>
                      <a:pt x="200893" y="63967"/>
                    </a:cubicBezTo>
                    <a:cubicBezTo>
                      <a:pt x="195365" y="51052"/>
                      <a:pt x="187932" y="39921"/>
                      <a:pt x="178593" y="30583"/>
                    </a:cubicBezTo>
                    <a:cubicBezTo>
                      <a:pt x="169255" y="21244"/>
                      <a:pt x="158124" y="13811"/>
                      <a:pt x="145209" y="8292"/>
                    </a:cubicBezTo>
                    <a:cubicBezTo>
                      <a:pt x="132295" y="2764"/>
                      <a:pt x="118754" y="0"/>
                      <a:pt x="104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cxnSp>
            <p:nvCxnSpPr>
              <p:cNvPr id="1414" name="Google Shape;1414;p129"/>
              <p:cNvCxnSpPr/>
              <p:nvPr/>
            </p:nvCxnSpPr>
            <p:spPr>
              <a:xfrm>
                <a:off x="3879775" y="1796375"/>
                <a:ext cx="435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lg" len="lg"/>
              </a:ln>
            </p:spPr>
          </p:cxnSp>
        </p:grpSp>
        <p:sp>
          <p:nvSpPr>
            <p:cNvPr id="1415" name="Google Shape;1415;p129"/>
            <p:cNvSpPr txBox="1"/>
            <p:nvPr/>
          </p:nvSpPr>
          <p:spPr>
            <a:xfrm>
              <a:off x="3871404" y="2717240"/>
              <a:ext cx="1701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t" anchorCtr="0">
              <a:noAutofit/>
            </a:bodyPr>
            <a:lstStyle/>
            <a:p>
              <a:pPr algn="l">
                <a:buClr>
                  <a:srgbClr val="000000"/>
                </a:buClr>
                <a:buSzPts val="1200"/>
              </a:pPr>
              <a:r>
                <a:rPr lang="de" sz="2133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Metadata-Index</a:t>
              </a:r>
              <a:endParaRPr sz="1422"/>
            </a:p>
          </p:txBody>
        </p:sp>
        <p:grpSp>
          <p:nvGrpSpPr>
            <p:cNvPr id="1416" name="Google Shape;1416;p129"/>
            <p:cNvGrpSpPr/>
            <p:nvPr/>
          </p:nvGrpSpPr>
          <p:grpSpPr>
            <a:xfrm>
              <a:off x="3798443" y="3367878"/>
              <a:ext cx="2007000" cy="703542"/>
              <a:chOff x="3682342" y="3147321"/>
              <a:chExt cx="2007000" cy="703542"/>
            </a:xfrm>
          </p:grpSpPr>
          <p:sp>
            <p:nvSpPr>
              <p:cNvPr id="1417" name="Google Shape;1417;p129"/>
              <p:cNvSpPr/>
              <p:nvPr/>
            </p:nvSpPr>
            <p:spPr>
              <a:xfrm>
                <a:off x="4304063" y="3147321"/>
                <a:ext cx="710452" cy="436134"/>
              </a:xfrm>
              <a:custGeom>
                <a:avLst/>
                <a:gdLst/>
                <a:ahLst/>
                <a:cxnLst/>
                <a:rect l="l" t="t" r="r" b="b"/>
                <a:pathLst>
                  <a:path w="179294" h="209177" extrusionOk="0">
                    <a:moveTo>
                      <a:pt x="89647" y="0"/>
                    </a:moveTo>
                    <a:cubicBezTo>
                      <a:pt x="73464" y="0"/>
                      <a:pt x="58485" y="1345"/>
                      <a:pt x="44712" y="4025"/>
                    </a:cubicBezTo>
                    <a:cubicBezTo>
                      <a:pt x="30938" y="6714"/>
                      <a:pt x="20040" y="10347"/>
                      <a:pt x="12028" y="14941"/>
                    </a:cubicBezTo>
                    <a:cubicBezTo>
                      <a:pt x="4006" y="19536"/>
                      <a:pt x="0" y="24513"/>
                      <a:pt x="0" y="29882"/>
                    </a:cubicBezTo>
                    <a:lnTo>
                      <a:pt x="0" y="44824"/>
                    </a:lnTo>
                    <a:cubicBezTo>
                      <a:pt x="0" y="50193"/>
                      <a:pt x="4006" y="55170"/>
                      <a:pt x="12028" y="59765"/>
                    </a:cubicBezTo>
                    <a:cubicBezTo>
                      <a:pt x="20040" y="64359"/>
                      <a:pt x="30938" y="67992"/>
                      <a:pt x="44712" y="70681"/>
                    </a:cubicBezTo>
                    <a:cubicBezTo>
                      <a:pt x="58485" y="73361"/>
                      <a:pt x="73464" y="74706"/>
                      <a:pt x="89647" y="74706"/>
                    </a:cubicBezTo>
                    <a:cubicBezTo>
                      <a:pt x="105830" y="74706"/>
                      <a:pt x="120818" y="73361"/>
                      <a:pt x="134592" y="70681"/>
                    </a:cubicBezTo>
                    <a:cubicBezTo>
                      <a:pt x="148366" y="67992"/>
                      <a:pt x="159254" y="64359"/>
                      <a:pt x="167276" y="59765"/>
                    </a:cubicBezTo>
                    <a:cubicBezTo>
                      <a:pt x="175288" y="55170"/>
                      <a:pt x="179294" y="50193"/>
                      <a:pt x="179294" y="44824"/>
                    </a:cubicBezTo>
                    <a:lnTo>
                      <a:pt x="179294" y="29882"/>
                    </a:lnTo>
                    <a:cubicBezTo>
                      <a:pt x="179294" y="24513"/>
                      <a:pt x="175288" y="19536"/>
                      <a:pt x="167276" y="14941"/>
                    </a:cubicBezTo>
                    <a:cubicBezTo>
                      <a:pt x="159254" y="10347"/>
                      <a:pt x="148366" y="6714"/>
                      <a:pt x="134592" y="4025"/>
                    </a:cubicBezTo>
                    <a:cubicBezTo>
                      <a:pt x="120818" y="1345"/>
                      <a:pt x="105830" y="0"/>
                      <a:pt x="89647" y="0"/>
                    </a:cubicBezTo>
                    <a:close/>
                    <a:moveTo>
                      <a:pt x="0" y="69803"/>
                    </a:moveTo>
                    <a:lnTo>
                      <a:pt x="0" y="89647"/>
                    </a:lnTo>
                    <a:cubicBezTo>
                      <a:pt x="0" y="95017"/>
                      <a:pt x="4006" y="99994"/>
                      <a:pt x="12028" y="104588"/>
                    </a:cubicBezTo>
                    <a:cubicBezTo>
                      <a:pt x="20040" y="109183"/>
                      <a:pt x="30938" y="112815"/>
                      <a:pt x="44712" y="115505"/>
                    </a:cubicBezTo>
                    <a:cubicBezTo>
                      <a:pt x="58485" y="118185"/>
                      <a:pt x="73464" y="119529"/>
                      <a:pt x="89647" y="119529"/>
                    </a:cubicBezTo>
                    <a:cubicBezTo>
                      <a:pt x="105830" y="119529"/>
                      <a:pt x="120818" y="118185"/>
                      <a:pt x="134592" y="115505"/>
                    </a:cubicBezTo>
                    <a:cubicBezTo>
                      <a:pt x="148366" y="112815"/>
                      <a:pt x="159254" y="109183"/>
                      <a:pt x="167276" y="104588"/>
                    </a:cubicBezTo>
                    <a:cubicBezTo>
                      <a:pt x="175288" y="99994"/>
                      <a:pt x="179294" y="95017"/>
                      <a:pt x="179294" y="89647"/>
                    </a:cubicBezTo>
                    <a:lnTo>
                      <a:pt x="179294" y="69803"/>
                    </a:lnTo>
                    <a:cubicBezTo>
                      <a:pt x="170030" y="76340"/>
                      <a:pt x="157387" y="81280"/>
                      <a:pt x="141362" y="84632"/>
                    </a:cubicBezTo>
                    <a:cubicBezTo>
                      <a:pt x="125328" y="87976"/>
                      <a:pt x="108090" y="89647"/>
                      <a:pt x="89647" y="89647"/>
                    </a:cubicBezTo>
                    <a:cubicBezTo>
                      <a:pt x="71204" y="89647"/>
                      <a:pt x="53966" y="87976"/>
                      <a:pt x="37941" y="84632"/>
                    </a:cubicBezTo>
                    <a:cubicBezTo>
                      <a:pt x="21908" y="81280"/>
                      <a:pt x="9264" y="76340"/>
                      <a:pt x="0" y="69803"/>
                    </a:cubicBezTo>
                    <a:close/>
                    <a:moveTo>
                      <a:pt x="0" y="114627"/>
                    </a:moveTo>
                    <a:lnTo>
                      <a:pt x="0" y="134471"/>
                    </a:lnTo>
                    <a:cubicBezTo>
                      <a:pt x="0" y="139840"/>
                      <a:pt x="4006" y="144817"/>
                      <a:pt x="12028" y="149412"/>
                    </a:cubicBezTo>
                    <a:cubicBezTo>
                      <a:pt x="20040" y="154006"/>
                      <a:pt x="30938" y="157639"/>
                      <a:pt x="44712" y="160328"/>
                    </a:cubicBezTo>
                    <a:cubicBezTo>
                      <a:pt x="58485" y="163008"/>
                      <a:pt x="73464" y="164353"/>
                      <a:pt x="89647" y="164353"/>
                    </a:cubicBezTo>
                    <a:cubicBezTo>
                      <a:pt x="105830" y="164353"/>
                      <a:pt x="120818" y="163008"/>
                      <a:pt x="134592" y="160328"/>
                    </a:cubicBezTo>
                    <a:cubicBezTo>
                      <a:pt x="148366" y="157639"/>
                      <a:pt x="159254" y="154006"/>
                      <a:pt x="167276" y="149412"/>
                    </a:cubicBezTo>
                    <a:cubicBezTo>
                      <a:pt x="175288" y="144817"/>
                      <a:pt x="179294" y="139840"/>
                      <a:pt x="179294" y="134471"/>
                    </a:cubicBezTo>
                    <a:lnTo>
                      <a:pt x="179294" y="114627"/>
                    </a:lnTo>
                    <a:cubicBezTo>
                      <a:pt x="170030" y="121164"/>
                      <a:pt x="157387" y="126104"/>
                      <a:pt x="141362" y="129456"/>
                    </a:cubicBezTo>
                    <a:cubicBezTo>
                      <a:pt x="125328" y="132799"/>
                      <a:pt x="108090" y="134471"/>
                      <a:pt x="89647" y="134471"/>
                    </a:cubicBezTo>
                    <a:cubicBezTo>
                      <a:pt x="71204" y="134471"/>
                      <a:pt x="53966" y="132799"/>
                      <a:pt x="37941" y="129456"/>
                    </a:cubicBezTo>
                    <a:cubicBezTo>
                      <a:pt x="21908" y="126104"/>
                      <a:pt x="9264" y="121164"/>
                      <a:pt x="0" y="114627"/>
                    </a:cubicBezTo>
                    <a:close/>
                    <a:moveTo>
                      <a:pt x="0" y="159450"/>
                    </a:moveTo>
                    <a:lnTo>
                      <a:pt x="0" y="179294"/>
                    </a:lnTo>
                    <a:cubicBezTo>
                      <a:pt x="0" y="184664"/>
                      <a:pt x="4006" y="189641"/>
                      <a:pt x="12028" y="194235"/>
                    </a:cubicBezTo>
                    <a:cubicBezTo>
                      <a:pt x="20040" y="198830"/>
                      <a:pt x="30938" y="202462"/>
                      <a:pt x="44712" y="205152"/>
                    </a:cubicBezTo>
                    <a:cubicBezTo>
                      <a:pt x="58485" y="207832"/>
                      <a:pt x="73464" y="209176"/>
                      <a:pt x="89647" y="209176"/>
                    </a:cubicBezTo>
                    <a:cubicBezTo>
                      <a:pt x="105830" y="209176"/>
                      <a:pt x="120818" y="207832"/>
                      <a:pt x="134592" y="205152"/>
                    </a:cubicBezTo>
                    <a:cubicBezTo>
                      <a:pt x="148366" y="202462"/>
                      <a:pt x="159254" y="198830"/>
                      <a:pt x="167276" y="194235"/>
                    </a:cubicBezTo>
                    <a:cubicBezTo>
                      <a:pt x="175288" y="189641"/>
                      <a:pt x="179294" y="184664"/>
                      <a:pt x="179294" y="179294"/>
                    </a:cubicBezTo>
                    <a:lnTo>
                      <a:pt x="179294" y="159450"/>
                    </a:lnTo>
                    <a:cubicBezTo>
                      <a:pt x="170030" y="165987"/>
                      <a:pt x="157387" y="170927"/>
                      <a:pt x="141362" y="174279"/>
                    </a:cubicBezTo>
                    <a:cubicBezTo>
                      <a:pt x="125328" y="177623"/>
                      <a:pt x="108090" y="179294"/>
                      <a:pt x="89647" y="179294"/>
                    </a:cubicBezTo>
                    <a:cubicBezTo>
                      <a:pt x="71204" y="179294"/>
                      <a:pt x="53966" y="177623"/>
                      <a:pt x="37941" y="174279"/>
                    </a:cubicBezTo>
                    <a:cubicBezTo>
                      <a:pt x="21908" y="170927"/>
                      <a:pt x="9264" y="165987"/>
                      <a:pt x="0" y="159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418" name="Google Shape;1418;p129"/>
              <p:cNvSpPr txBox="1"/>
              <p:nvPr/>
            </p:nvSpPr>
            <p:spPr>
              <a:xfrm>
                <a:off x="3682342" y="3466863"/>
                <a:ext cx="2007000" cy="38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2533" tIns="162533" rIns="162533" bIns="162533" anchor="t" anchorCtr="0">
                <a:noAutofit/>
              </a:bodyPr>
              <a:lstStyle/>
              <a:p>
                <a:pPr algn="l">
                  <a:buClr>
                    <a:srgbClr val="000000"/>
                  </a:buClr>
                  <a:buSzPts val="1200"/>
                </a:pPr>
                <a:r>
                  <a:rPr lang="de" sz="2133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UsageStatistics-DB</a:t>
                </a:r>
                <a:endParaRPr sz="1422"/>
              </a:p>
            </p:txBody>
          </p:sp>
        </p:grpSp>
        <p:grpSp>
          <p:nvGrpSpPr>
            <p:cNvPr id="1419" name="Google Shape;1419;p129"/>
            <p:cNvGrpSpPr/>
            <p:nvPr/>
          </p:nvGrpSpPr>
          <p:grpSpPr>
            <a:xfrm>
              <a:off x="2817125" y="328010"/>
              <a:ext cx="1871644" cy="971100"/>
              <a:chOff x="2817125" y="328009"/>
              <a:chExt cx="1871644" cy="971100"/>
            </a:xfrm>
          </p:grpSpPr>
          <p:sp>
            <p:nvSpPr>
              <p:cNvPr id="1420" name="Google Shape;1420;p129"/>
              <p:cNvSpPr txBox="1"/>
              <p:nvPr/>
            </p:nvSpPr>
            <p:spPr>
              <a:xfrm>
                <a:off x="2907369" y="328009"/>
                <a:ext cx="1781400" cy="97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2533" tIns="162533" rIns="162533" bIns="162533" anchor="t" anchorCtr="0">
                <a:noAutofit/>
              </a:bodyPr>
              <a:lstStyle/>
              <a:p>
                <a:pPr marL="812810" indent="-519295" algn="l">
                  <a:buClr>
                    <a:srgbClr val="000000"/>
                  </a:buClr>
                  <a:buSzPts val="600"/>
                  <a:buFont typeface="Helvetica Neue Light"/>
                  <a:buChar char="●"/>
                </a:pPr>
                <a:r>
                  <a:rPr lang="de" sz="1956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Repository</a:t>
                </a:r>
                <a:endParaRPr sz="1422"/>
              </a:p>
              <a:p>
                <a:pPr marL="812810" indent="-519295" algn="l">
                  <a:buClr>
                    <a:srgbClr val="000000"/>
                  </a:buClr>
                  <a:buSzPts val="600"/>
                  <a:buFont typeface="Helvetica Neue Light"/>
                  <a:buChar char="●"/>
                </a:pPr>
                <a:r>
                  <a:rPr lang="de" sz="1956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CRIS</a:t>
                </a:r>
                <a:endParaRPr sz="1422"/>
              </a:p>
              <a:p>
                <a:pPr marL="812810" indent="-519295" algn="l">
                  <a:buClr>
                    <a:srgbClr val="000000"/>
                  </a:buClr>
                  <a:buSzPts val="600"/>
                  <a:buFont typeface="Helvetica Neue Light"/>
                  <a:buChar char="●"/>
                </a:pPr>
                <a:r>
                  <a:rPr lang="de" sz="1956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eJournal</a:t>
                </a:r>
                <a:endParaRPr sz="1422"/>
              </a:p>
            </p:txBody>
          </p:sp>
          <p:sp>
            <p:nvSpPr>
              <p:cNvPr id="1421" name="Google Shape;1421;p129"/>
              <p:cNvSpPr/>
              <p:nvPr/>
            </p:nvSpPr>
            <p:spPr>
              <a:xfrm>
                <a:off x="2817125" y="384238"/>
                <a:ext cx="261600" cy="8601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cxnSp>
          <p:nvCxnSpPr>
            <p:cNvPr id="1422" name="Google Shape;1422;p129"/>
            <p:cNvCxnSpPr/>
            <p:nvPr/>
          </p:nvCxnSpPr>
          <p:spPr>
            <a:xfrm rot="10800000" flipH="1">
              <a:off x="1043401" y="570552"/>
              <a:ext cx="456000" cy="233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triangle" w="lg" len="lg"/>
            </a:ln>
          </p:spPr>
        </p:cxnSp>
        <p:cxnSp>
          <p:nvCxnSpPr>
            <p:cNvPr id="1423" name="Google Shape;1423;p129"/>
            <p:cNvCxnSpPr/>
            <p:nvPr/>
          </p:nvCxnSpPr>
          <p:spPr>
            <a:xfrm>
              <a:off x="1043401" y="813776"/>
              <a:ext cx="435600" cy="182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triangle" w="lg" len="lg"/>
            </a:ln>
          </p:spPr>
        </p:cxnSp>
        <p:grpSp>
          <p:nvGrpSpPr>
            <p:cNvPr id="1424" name="Google Shape;1424;p129"/>
            <p:cNvGrpSpPr/>
            <p:nvPr/>
          </p:nvGrpSpPr>
          <p:grpSpPr>
            <a:xfrm>
              <a:off x="7090713" y="319880"/>
              <a:ext cx="2222112" cy="924434"/>
              <a:chOff x="7090713" y="319879"/>
              <a:chExt cx="2222112" cy="924434"/>
            </a:xfrm>
          </p:grpSpPr>
          <p:sp>
            <p:nvSpPr>
              <p:cNvPr id="1425" name="Google Shape;1425;p129"/>
              <p:cNvSpPr txBox="1"/>
              <p:nvPr/>
            </p:nvSpPr>
            <p:spPr>
              <a:xfrm>
                <a:off x="7090725" y="319879"/>
                <a:ext cx="2222100" cy="86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2533" tIns="162533" rIns="162533" bIns="162533" anchor="t" anchorCtr="0">
                <a:noAutofit/>
              </a:bodyPr>
              <a:lstStyle/>
              <a:p>
                <a:pPr marL="812810" indent="-519295" algn="l">
                  <a:buClr>
                    <a:srgbClr val="000000"/>
                  </a:buClr>
                  <a:buSzPts val="600"/>
                  <a:buFont typeface="Helvetica Neue Light"/>
                  <a:buChar char="●"/>
                </a:pPr>
                <a:r>
                  <a:rPr lang="de" sz="1956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National Statistics Node</a:t>
                </a:r>
                <a:endParaRPr sz="1422"/>
              </a:p>
              <a:p>
                <a:pPr marL="812810" indent="-519295" algn="l">
                  <a:buClr>
                    <a:srgbClr val="000000"/>
                  </a:buClr>
                  <a:buSzPts val="600"/>
                  <a:buFont typeface="Helvetica Neue Light"/>
                  <a:buChar char="●"/>
                </a:pPr>
                <a:r>
                  <a:rPr lang="de" sz="1956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Publisher</a:t>
                </a:r>
                <a:endParaRPr sz="1422"/>
              </a:p>
            </p:txBody>
          </p:sp>
          <p:sp>
            <p:nvSpPr>
              <p:cNvPr id="1426" name="Google Shape;1426;p129"/>
              <p:cNvSpPr/>
              <p:nvPr/>
            </p:nvSpPr>
            <p:spPr>
              <a:xfrm>
                <a:off x="7090713" y="384213"/>
                <a:ext cx="261600" cy="8601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cxnSp>
          <p:nvCxnSpPr>
            <p:cNvPr id="1427" name="Google Shape;1427;p129"/>
            <p:cNvCxnSpPr/>
            <p:nvPr/>
          </p:nvCxnSpPr>
          <p:spPr>
            <a:xfrm>
              <a:off x="4892779" y="155326"/>
              <a:ext cx="0" cy="1661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grpSp>
          <p:nvGrpSpPr>
            <p:cNvPr id="1428" name="Google Shape;1428;p129"/>
            <p:cNvGrpSpPr/>
            <p:nvPr/>
          </p:nvGrpSpPr>
          <p:grpSpPr>
            <a:xfrm>
              <a:off x="6630174" y="1388371"/>
              <a:ext cx="1983675" cy="414814"/>
              <a:chOff x="6630175" y="1388373"/>
              <a:chExt cx="1983675" cy="414814"/>
            </a:xfrm>
          </p:grpSpPr>
          <p:sp>
            <p:nvSpPr>
              <p:cNvPr id="1429" name="Google Shape;1429;p129"/>
              <p:cNvSpPr/>
              <p:nvPr/>
            </p:nvSpPr>
            <p:spPr>
              <a:xfrm>
                <a:off x="6630175" y="1479174"/>
                <a:ext cx="614137" cy="233197"/>
              </a:xfrm>
              <a:custGeom>
                <a:avLst/>
                <a:gdLst/>
                <a:ahLst/>
                <a:cxnLst/>
                <a:rect l="l" t="t" r="r" b="b"/>
                <a:pathLst>
                  <a:path w="213613" h="160273" extrusionOk="0">
                    <a:moveTo>
                      <a:pt x="58243" y="21893"/>
                    </a:moveTo>
                    <a:cubicBezTo>
                      <a:pt x="57235" y="21893"/>
                      <a:pt x="56338" y="22276"/>
                      <a:pt x="55563" y="23061"/>
                    </a:cubicBezTo>
                    <a:lnTo>
                      <a:pt x="1168" y="77456"/>
                    </a:lnTo>
                    <a:cubicBezTo>
                      <a:pt x="384" y="78231"/>
                      <a:pt x="1" y="79127"/>
                      <a:pt x="1" y="80136"/>
                    </a:cubicBezTo>
                    <a:cubicBezTo>
                      <a:pt x="1" y="81144"/>
                      <a:pt x="384" y="82041"/>
                      <a:pt x="1168" y="82825"/>
                    </a:cubicBezTo>
                    <a:lnTo>
                      <a:pt x="55563" y="137220"/>
                    </a:lnTo>
                    <a:cubicBezTo>
                      <a:pt x="56338" y="137996"/>
                      <a:pt x="57235" y="138388"/>
                      <a:pt x="58243" y="138388"/>
                    </a:cubicBezTo>
                    <a:cubicBezTo>
                      <a:pt x="59252" y="138388"/>
                      <a:pt x="60148" y="137996"/>
                      <a:pt x="60933" y="137220"/>
                    </a:cubicBezTo>
                    <a:lnTo>
                      <a:pt x="66769" y="131384"/>
                    </a:lnTo>
                    <a:cubicBezTo>
                      <a:pt x="67544" y="130600"/>
                      <a:pt x="67936" y="129703"/>
                      <a:pt x="67936" y="128695"/>
                    </a:cubicBezTo>
                    <a:cubicBezTo>
                      <a:pt x="67936" y="127686"/>
                      <a:pt x="67544" y="126790"/>
                      <a:pt x="66769" y="126015"/>
                    </a:cubicBezTo>
                    <a:lnTo>
                      <a:pt x="20891" y="80136"/>
                    </a:lnTo>
                    <a:lnTo>
                      <a:pt x="66769" y="34266"/>
                    </a:lnTo>
                    <a:cubicBezTo>
                      <a:pt x="67544" y="33482"/>
                      <a:pt x="67936" y="32586"/>
                      <a:pt x="67936" y="31577"/>
                    </a:cubicBezTo>
                    <a:cubicBezTo>
                      <a:pt x="67936" y="30568"/>
                      <a:pt x="67544" y="29672"/>
                      <a:pt x="66769" y="28897"/>
                    </a:cubicBezTo>
                    <a:lnTo>
                      <a:pt x="60933" y="23061"/>
                    </a:lnTo>
                    <a:cubicBezTo>
                      <a:pt x="60148" y="22276"/>
                      <a:pt x="59252" y="21893"/>
                      <a:pt x="58243" y="21893"/>
                    </a:cubicBezTo>
                    <a:close/>
                    <a:moveTo>
                      <a:pt x="155361" y="21893"/>
                    </a:moveTo>
                    <a:cubicBezTo>
                      <a:pt x="154352" y="21893"/>
                      <a:pt x="153456" y="22276"/>
                      <a:pt x="152681" y="23061"/>
                    </a:cubicBezTo>
                    <a:lnTo>
                      <a:pt x="146844" y="28897"/>
                    </a:lnTo>
                    <a:cubicBezTo>
                      <a:pt x="146060" y="29672"/>
                      <a:pt x="145677" y="30568"/>
                      <a:pt x="145677" y="31577"/>
                    </a:cubicBezTo>
                    <a:cubicBezTo>
                      <a:pt x="145677" y="32586"/>
                      <a:pt x="146060" y="33482"/>
                      <a:pt x="146844" y="34266"/>
                    </a:cubicBezTo>
                    <a:lnTo>
                      <a:pt x="192713" y="80136"/>
                    </a:lnTo>
                    <a:lnTo>
                      <a:pt x="146844" y="126015"/>
                    </a:lnTo>
                    <a:cubicBezTo>
                      <a:pt x="146060" y="126790"/>
                      <a:pt x="145677" y="127686"/>
                      <a:pt x="145677" y="128695"/>
                    </a:cubicBezTo>
                    <a:cubicBezTo>
                      <a:pt x="145677" y="129703"/>
                      <a:pt x="146060" y="130600"/>
                      <a:pt x="146844" y="131384"/>
                    </a:cubicBezTo>
                    <a:lnTo>
                      <a:pt x="152681" y="137220"/>
                    </a:lnTo>
                    <a:cubicBezTo>
                      <a:pt x="153456" y="137996"/>
                      <a:pt x="154352" y="138388"/>
                      <a:pt x="155361" y="138388"/>
                    </a:cubicBezTo>
                    <a:cubicBezTo>
                      <a:pt x="156369" y="138388"/>
                      <a:pt x="157266" y="137996"/>
                      <a:pt x="158050" y="137220"/>
                    </a:cubicBezTo>
                    <a:lnTo>
                      <a:pt x="212445" y="82825"/>
                    </a:lnTo>
                    <a:cubicBezTo>
                      <a:pt x="213220" y="82041"/>
                      <a:pt x="213612" y="81144"/>
                      <a:pt x="213612" y="80136"/>
                    </a:cubicBezTo>
                    <a:cubicBezTo>
                      <a:pt x="213612" y="79127"/>
                      <a:pt x="213220" y="78231"/>
                      <a:pt x="212445" y="77456"/>
                    </a:cubicBezTo>
                    <a:lnTo>
                      <a:pt x="158050" y="23061"/>
                    </a:lnTo>
                    <a:cubicBezTo>
                      <a:pt x="157266" y="22276"/>
                      <a:pt x="156369" y="21893"/>
                      <a:pt x="155361" y="21893"/>
                    </a:cubicBezTo>
                    <a:close/>
                    <a:moveTo>
                      <a:pt x="124886" y="1"/>
                    </a:moveTo>
                    <a:cubicBezTo>
                      <a:pt x="124317" y="1"/>
                      <a:pt x="123755" y="159"/>
                      <a:pt x="123200" y="471"/>
                    </a:cubicBezTo>
                    <a:cubicBezTo>
                      <a:pt x="122303" y="976"/>
                      <a:pt x="121706" y="1732"/>
                      <a:pt x="121398" y="2750"/>
                    </a:cubicBezTo>
                    <a:lnTo>
                      <a:pt x="77854" y="153441"/>
                    </a:lnTo>
                    <a:cubicBezTo>
                      <a:pt x="77545" y="154450"/>
                      <a:pt x="77639" y="155402"/>
                      <a:pt x="78143" y="156298"/>
                    </a:cubicBezTo>
                    <a:cubicBezTo>
                      <a:pt x="78647" y="157195"/>
                      <a:pt x="79413" y="157802"/>
                      <a:pt x="80422" y="158110"/>
                    </a:cubicBezTo>
                    <a:lnTo>
                      <a:pt x="87659" y="160099"/>
                    </a:lnTo>
                    <a:cubicBezTo>
                      <a:pt x="88010" y="160215"/>
                      <a:pt x="88359" y="160273"/>
                      <a:pt x="88706" y="160273"/>
                    </a:cubicBezTo>
                    <a:cubicBezTo>
                      <a:pt x="89279" y="160273"/>
                      <a:pt x="89845" y="160115"/>
                      <a:pt x="90404" y="159800"/>
                    </a:cubicBezTo>
                    <a:cubicBezTo>
                      <a:pt x="91301" y="159296"/>
                      <a:pt x="91898" y="158540"/>
                      <a:pt x="92216" y="157531"/>
                    </a:cubicBezTo>
                    <a:lnTo>
                      <a:pt x="135750" y="6831"/>
                    </a:lnTo>
                    <a:cubicBezTo>
                      <a:pt x="136059" y="5822"/>
                      <a:pt x="135965" y="4870"/>
                      <a:pt x="135461" y="3973"/>
                    </a:cubicBezTo>
                    <a:cubicBezTo>
                      <a:pt x="134957" y="3077"/>
                      <a:pt x="134191" y="2470"/>
                      <a:pt x="133182" y="2162"/>
                    </a:cubicBezTo>
                    <a:lnTo>
                      <a:pt x="125945" y="182"/>
                    </a:lnTo>
                    <a:cubicBezTo>
                      <a:pt x="125590" y="61"/>
                      <a:pt x="125236" y="1"/>
                      <a:pt x="1248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pic>
            <p:nvPicPr>
              <p:cNvPr id="1430" name="Google Shape;1430;p129" descr="sushi_logo.jp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48975" y="1388373"/>
                <a:ext cx="1364875" cy="4148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31" name="Google Shape;1431;p129"/>
            <p:cNvSpPr/>
            <p:nvPr/>
          </p:nvSpPr>
          <p:spPr>
            <a:xfrm>
              <a:off x="6634911" y="2929998"/>
              <a:ext cx="537883" cy="586885"/>
            </a:xfrm>
            <a:custGeom>
              <a:avLst/>
              <a:gdLst/>
              <a:ahLst/>
              <a:cxnLst/>
              <a:rect l="l" t="t" r="r" b="b"/>
              <a:pathLst>
                <a:path w="224118" h="205564" extrusionOk="0">
                  <a:moveTo>
                    <a:pt x="179294" y="28015"/>
                  </a:moveTo>
                  <a:cubicBezTo>
                    <a:pt x="183337" y="28015"/>
                    <a:pt x="186839" y="29491"/>
                    <a:pt x="189800" y="32451"/>
                  </a:cubicBezTo>
                  <a:cubicBezTo>
                    <a:pt x="192760" y="35411"/>
                    <a:pt x="194235" y="38913"/>
                    <a:pt x="194235" y="42957"/>
                  </a:cubicBezTo>
                  <a:cubicBezTo>
                    <a:pt x="194235" y="47084"/>
                    <a:pt x="192778" y="50605"/>
                    <a:pt x="189856" y="53518"/>
                  </a:cubicBezTo>
                  <a:cubicBezTo>
                    <a:pt x="186942" y="56441"/>
                    <a:pt x="183422" y="57898"/>
                    <a:pt x="179294" y="57898"/>
                  </a:cubicBezTo>
                  <a:cubicBezTo>
                    <a:pt x="175167" y="57898"/>
                    <a:pt x="171646" y="56441"/>
                    <a:pt x="168733" y="53518"/>
                  </a:cubicBezTo>
                  <a:cubicBezTo>
                    <a:pt x="165810" y="50605"/>
                    <a:pt x="164353" y="47084"/>
                    <a:pt x="164353" y="42957"/>
                  </a:cubicBezTo>
                  <a:cubicBezTo>
                    <a:pt x="164353" y="38913"/>
                    <a:pt x="165828" y="35411"/>
                    <a:pt x="168789" y="32451"/>
                  </a:cubicBezTo>
                  <a:cubicBezTo>
                    <a:pt x="171749" y="29491"/>
                    <a:pt x="175251" y="28015"/>
                    <a:pt x="179294" y="28015"/>
                  </a:cubicBezTo>
                  <a:close/>
                  <a:moveTo>
                    <a:pt x="164353" y="1"/>
                  </a:moveTo>
                  <a:cubicBezTo>
                    <a:pt x="164194" y="1"/>
                    <a:pt x="163027" y="626"/>
                    <a:pt x="160851" y="1868"/>
                  </a:cubicBezTo>
                  <a:cubicBezTo>
                    <a:pt x="158675" y="3110"/>
                    <a:pt x="156378" y="4436"/>
                    <a:pt x="153969" y="5837"/>
                  </a:cubicBezTo>
                  <a:cubicBezTo>
                    <a:pt x="151550" y="7238"/>
                    <a:pt x="150187" y="8013"/>
                    <a:pt x="149879" y="8172"/>
                  </a:cubicBezTo>
                  <a:cubicBezTo>
                    <a:pt x="149571" y="8405"/>
                    <a:pt x="149412" y="8676"/>
                    <a:pt x="149412" y="8993"/>
                  </a:cubicBezTo>
                  <a:cubicBezTo>
                    <a:pt x="149412" y="10936"/>
                    <a:pt x="151401" y="16305"/>
                    <a:pt x="155370" y="25102"/>
                  </a:cubicBezTo>
                  <a:cubicBezTo>
                    <a:pt x="154044" y="26885"/>
                    <a:pt x="152876" y="28912"/>
                    <a:pt x="151868" y="31172"/>
                  </a:cubicBezTo>
                  <a:cubicBezTo>
                    <a:pt x="140270" y="32339"/>
                    <a:pt x="134471" y="33544"/>
                    <a:pt x="134471" y="34786"/>
                  </a:cubicBezTo>
                  <a:lnTo>
                    <a:pt x="134471" y="51127"/>
                  </a:lnTo>
                  <a:cubicBezTo>
                    <a:pt x="134471" y="52369"/>
                    <a:pt x="140270" y="53583"/>
                    <a:pt x="151868" y="54751"/>
                  </a:cubicBezTo>
                  <a:cubicBezTo>
                    <a:pt x="152802" y="56852"/>
                    <a:pt x="153969" y="58869"/>
                    <a:pt x="155370" y="60821"/>
                  </a:cubicBezTo>
                  <a:cubicBezTo>
                    <a:pt x="151401" y="69608"/>
                    <a:pt x="149412" y="74977"/>
                    <a:pt x="149412" y="76929"/>
                  </a:cubicBezTo>
                  <a:cubicBezTo>
                    <a:pt x="149412" y="77237"/>
                    <a:pt x="149571" y="77508"/>
                    <a:pt x="149879" y="77741"/>
                  </a:cubicBezTo>
                  <a:cubicBezTo>
                    <a:pt x="159376" y="83270"/>
                    <a:pt x="164194" y="86034"/>
                    <a:pt x="164353" y="86034"/>
                  </a:cubicBezTo>
                  <a:cubicBezTo>
                    <a:pt x="164979" y="86034"/>
                    <a:pt x="166762" y="84204"/>
                    <a:pt x="169722" y="80543"/>
                  </a:cubicBezTo>
                  <a:cubicBezTo>
                    <a:pt x="172683" y="76882"/>
                    <a:pt x="174700" y="74240"/>
                    <a:pt x="175792" y="72605"/>
                  </a:cubicBezTo>
                  <a:cubicBezTo>
                    <a:pt x="177352" y="72764"/>
                    <a:pt x="178519" y="72839"/>
                    <a:pt x="179294" y="72839"/>
                  </a:cubicBezTo>
                  <a:cubicBezTo>
                    <a:pt x="180069" y="72839"/>
                    <a:pt x="181236" y="72764"/>
                    <a:pt x="182796" y="72605"/>
                  </a:cubicBezTo>
                  <a:cubicBezTo>
                    <a:pt x="183888" y="74240"/>
                    <a:pt x="185905" y="76882"/>
                    <a:pt x="188866" y="80543"/>
                  </a:cubicBezTo>
                  <a:cubicBezTo>
                    <a:pt x="191826" y="84204"/>
                    <a:pt x="193610" y="86034"/>
                    <a:pt x="194235" y="86034"/>
                  </a:cubicBezTo>
                  <a:cubicBezTo>
                    <a:pt x="194394" y="86034"/>
                    <a:pt x="199212" y="83270"/>
                    <a:pt x="208709" y="77741"/>
                  </a:cubicBezTo>
                  <a:cubicBezTo>
                    <a:pt x="209018" y="77508"/>
                    <a:pt x="209176" y="77237"/>
                    <a:pt x="209176" y="76929"/>
                  </a:cubicBezTo>
                  <a:cubicBezTo>
                    <a:pt x="209176" y="74977"/>
                    <a:pt x="207197" y="69608"/>
                    <a:pt x="203228" y="60821"/>
                  </a:cubicBezTo>
                  <a:cubicBezTo>
                    <a:pt x="204629" y="58869"/>
                    <a:pt x="205796" y="56852"/>
                    <a:pt x="206730" y="54751"/>
                  </a:cubicBezTo>
                  <a:cubicBezTo>
                    <a:pt x="218318" y="53583"/>
                    <a:pt x="224117" y="52369"/>
                    <a:pt x="224117" y="51127"/>
                  </a:cubicBezTo>
                  <a:lnTo>
                    <a:pt x="224117" y="34786"/>
                  </a:lnTo>
                  <a:cubicBezTo>
                    <a:pt x="224117" y="33544"/>
                    <a:pt x="218318" y="32339"/>
                    <a:pt x="206730" y="31172"/>
                  </a:cubicBezTo>
                  <a:cubicBezTo>
                    <a:pt x="205712" y="28912"/>
                    <a:pt x="204545" y="26885"/>
                    <a:pt x="203228" y="25102"/>
                  </a:cubicBezTo>
                  <a:cubicBezTo>
                    <a:pt x="207197" y="16305"/>
                    <a:pt x="209176" y="10936"/>
                    <a:pt x="209176" y="8993"/>
                  </a:cubicBezTo>
                  <a:cubicBezTo>
                    <a:pt x="209176" y="8676"/>
                    <a:pt x="209018" y="8405"/>
                    <a:pt x="208709" y="8172"/>
                  </a:cubicBezTo>
                  <a:cubicBezTo>
                    <a:pt x="199371" y="2727"/>
                    <a:pt x="194543" y="1"/>
                    <a:pt x="194235" y="1"/>
                  </a:cubicBezTo>
                  <a:lnTo>
                    <a:pt x="193535" y="234"/>
                  </a:lnTo>
                  <a:cubicBezTo>
                    <a:pt x="190341" y="3428"/>
                    <a:pt x="186765" y="7779"/>
                    <a:pt x="182796" y="13308"/>
                  </a:cubicBezTo>
                  <a:cubicBezTo>
                    <a:pt x="181236" y="13149"/>
                    <a:pt x="180069" y="13074"/>
                    <a:pt x="179294" y="13074"/>
                  </a:cubicBezTo>
                  <a:cubicBezTo>
                    <a:pt x="178519" y="13074"/>
                    <a:pt x="177352" y="13149"/>
                    <a:pt x="175792" y="13308"/>
                  </a:cubicBezTo>
                  <a:cubicBezTo>
                    <a:pt x="174700" y="11673"/>
                    <a:pt x="172683" y="9049"/>
                    <a:pt x="169722" y="5426"/>
                  </a:cubicBezTo>
                  <a:cubicBezTo>
                    <a:pt x="166762" y="1812"/>
                    <a:pt x="164979" y="1"/>
                    <a:pt x="164353" y="1"/>
                  </a:cubicBezTo>
                  <a:close/>
                  <a:moveTo>
                    <a:pt x="74706" y="72839"/>
                  </a:moveTo>
                  <a:cubicBezTo>
                    <a:pt x="82952" y="72839"/>
                    <a:pt x="90002" y="75762"/>
                    <a:pt x="95839" y="81598"/>
                  </a:cubicBezTo>
                  <a:cubicBezTo>
                    <a:pt x="101675" y="87435"/>
                    <a:pt x="104588" y="94476"/>
                    <a:pt x="104588" y="102721"/>
                  </a:cubicBezTo>
                  <a:cubicBezTo>
                    <a:pt x="104588" y="110967"/>
                    <a:pt x="101675" y="118017"/>
                    <a:pt x="95839" y="123854"/>
                  </a:cubicBezTo>
                  <a:cubicBezTo>
                    <a:pt x="90002" y="129690"/>
                    <a:pt x="82952" y="132604"/>
                    <a:pt x="74706" y="132604"/>
                  </a:cubicBezTo>
                  <a:cubicBezTo>
                    <a:pt x="66461" y="132604"/>
                    <a:pt x="59420" y="129690"/>
                    <a:pt x="53583" y="123854"/>
                  </a:cubicBezTo>
                  <a:cubicBezTo>
                    <a:pt x="47747" y="118017"/>
                    <a:pt x="44824" y="110967"/>
                    <a:pt x="44824" y="102721"/>
                  </a:cubicBezTo>
                  <a:cubicBezTo>
                    <a:pt x="44824" y="94476"/>
                    <a:pt x="47747" y="87435"/>
                    <a:pt x="53583" y="81598"/>
                  </a:cubicBezTo>
                  <a:cubicBezTo>
                    <a:pt x="59420" y="75762"/>
                    <a:pt x="66461" y="72839"/>
                    <a:pt x="74706" y="72839"/>
                  </a:cubicBezTo>
                  <a:close/>
                  <a:moveTo>
                    <a:pt x="63855" y="28015"/>
                  </a:moveTo>
                  <a:cubicBezTo>
                    <a:pt x="62062" y="28015"/>
                    <a:pt x="60895" y="28949"/>
                    <a:pt x="60353" y="30817"/>
                  </a:cubicBezTo>
                  <a:cubicBezTo>
                    <a:pt x="59420" y="34393"/>
                    <a:pt x="58523" y="40389"/>
                    <a:pt x="57664" y="48793"/>
                  </a:cubicBezTo>
                  <a:cubicBezTo>
                    <a:pt x="54321" y="49886"/>
                    <a:pt x="51323" y="51127"/>
                    <a:pt x="48681" y="52528"/>
                  </a:cubicBezTo>
                  <a:lnTo>
                    <a:pt x="35252" y="42023"/>
                  </a:lnTo>
                  <a:cubicBezTo>
                    <a:pt x="34477" y="41481"/>
                    <a:pt x="33655" y="41210"/>
                    <a:pt x="32806" y="41210"/>
                  </a:cubicBezTo>
                  <a:cubicBezTo>
                    <a:pt x="31321" y="41210"/>
                    <a:pt x="28249" y="43498"/>
                    <a:pt x="23580" y="48093"/>
                  </a:cubicBezTo>
                  <a:cubicBezTo>
                    <a:pt x="18910" y="52687"/>
                    <a:pt x="15717" y="56151"/>
                    <a:pt x="14008" y="58486"/>
                  </a:cubicBezTo>
                  <a:cubicBezTo>
                    <a:pt x="13466" y="59102"/>
                    <a:pt x="13195" y="59887"/>
                    <a:pt x="13195" y="60821"/>
                  </a:cubicBezTo>
                  <a:cubicBezTo>
                    <a:pt x="13195" y="61521"/>
                    <a:pt x="13466" y="62296"/>
                    <a:pt x="14008" y="63155"/>
                  </a:cubicBezTo>
                  <a:cubicBezTo>
                    <a:pt x="18369" y="68366"/>
                    <a:pt x="21871" y="72839"/>
                    <a:pt x="24513" y="76574"/>
                  </a:cubicBezTo>
                  <a:cubicBezTo>
                    <a:pt x="22879" y="79768"/>
                    <a:pt x="21637" y="82719"/>
                    <a:pt x="20778" y="85446"/>
                  </a:cubicBezTo>
                  <a:lnTo>
                    <a:pt x="2690" y="88247"/>
                  </a:lnTo>
                  <a:cubicBezTo>
                    <a:pt x="1990" y="88322"/>
                    <a:pt x="1364" y="88733"/>
                    <a:pt x="822" y="89470"/>
                  </a:cubicBezTo>
                  <a:cubicBezTo>
                    <a:pt x="271" y="90208"/>
                    <a:pt x="1" y="90974"/>
                    <a:pt x="1" y="91749"/>
                  </a:cubicBezTo>
                  <a:lnTo>
                    <a:pt x="1" y="113348"/>
                  </a:lnTo>
                  <a:cubicBezTo>
                    <a:pt x="1" y="114198"/>
                    <a:pt x="271" y="114954"/>
                    <a:pt x="822" y="115617"/>
                  </a:cubicBezTo>
                  <a:cubicBezTo>
                    <a:pt x="1364" y="116280"/>
                    <a:pt x="2027" y="116654"/>
                    <a:pt x="2802" y="116729"/>
                  </a:cubicBezTo>
                  <a:lnTo>
                    <a:pt x="20545" y="119530"/>
                  </a:lnTo>
                  <a:cubicBezTo>
                    <a:pt x="21478" y="122490"/>
                    <a:pt x="22842" y="125675"/>
                    <a:pt x="24635" y="129102"/>
                  </a:cubicBezTo>
                  <a:cubicBezTo>
                    <a:pt x="23383" y="130811"/>
                    <a:pt x="21553" y="133192"/>
                    <a:pt x="19144" y="136227"/>
                  </a:cubicBezTo>
                  <a:cubicBezTo>
                    <a:pt x="16735" y="139262"/>
                    <a:pt x="15138" y="141316"/>
                    <a:pt x="14363" y="142409"/>
                  </a:cubicBezTo>
                  <a:cubicBezTo>
                    <a:pt x="13812" y="143184"/>
                    <a:pt x="13541" y="143931"/>
                    <a:pt x="13541" y="144631"/>
                  </a:cubicBezTo>
                  <a:cubicBezTo>
                    <a:pt x="13541" y="146732"/>
                    <a:pt x="19144" y="152952"/>
                    <a:pt x="30350" y="163308"/>
                  </a:cubicBezTo>
                  <a:cubicBezTo>
                    <a:pt x="31125" y="163924"/>
                    <a:pt x="31947" y="164242"/>
                    <a:pt x="32806" y="164242"/>
                  </a:cubicBezTo>
                  <a:cubicBezTo>
                    <a:pt x="33814" y="164242"/>
                    <a:pt x="34589" y="163961"/>
                    <a:pt x="35140" y="163420"/>
                  </a:cubicBezTo>
                  <a:lnTo>
                    <a:pt x="48914" y="153036"/>
                  </a:lnTo>
                  <a:cubicBezTo>
                    <a:pt x="52098" y="154670"/>
                    <a:pt x="55021" y="155874"/>
                    <a:pt x="57664" y="156650"/>
                  </a:cubicBezTo>
                  <a:lnTo>
                    <a:pt x="60353" y="174514"/>
                  </a:lnTo>
                  <a:cubicBezTo>
                    <a:pt x="60428" y="175289"/>
                    <a:pt x="60820" y="175970"/>
                    <a:pt x="61521" y="176549"/>
                  </a:cubicBezTo>
                  <a:cubicBezTo>
                    <a:pt x="62221" y="177138"/>
                    <a:pt x="62996" y="177427"/>
                    <a:pt x="63855" y="177427"/>
                  </a:cubicBezTo>
                  <a:lnTo>
                    <a:pt x="85567" y="177427"/>
                  </a:lnTo>
                  <a:cubicBezTo>
                    <a:pt x="87350" y="177427"/>
                    <a:pt x="88517" y="176493"/>
                    <a:pt x="89068" y="174626"/>
                  </a:cubicBezTo>
                  <a:cubicBezTo>
                    <a:pt x="90002" y="170965"/>
                    <a:pt x="90889" y="164942"/>
                    <a:pt x="91748" y="156537"/>
                  </a:cubicBezTo>
                  <a:cubicBezTo>
                    <a:pt x="94858" y="155604"/>
                    <a:pt x="97856" y="154390"/>
                    <a:pt x="100741" y="152914"/>
                  </a:cubicBezTo>
                  <a:lnTo>
                    <a:pt x="114160" y="163420"/>
                  </a:lnTo>
                  <a:cubicBezTo>
                    <a:pt x="114935" y="163961"/>
                    <a:pt x="115757" y="164242"/>
                    <a:pt x="116616" y="164242"/>
                  </a:cubicBezTo>
                  <a:cubicBezTo>
                    <a:pt x="118091" y="164242"/>
                    <a:pt x="121145" y="161926"/>
                    <a:pt x="125777" y="157294"/>
                  </a:cubicBezTo>
                  <a:cubicBezTo>
                    <a:pt x="130409" y="152662"/>
                    <a:pt x="133612" y="149179"/>
                    <a:pt x="135404" y="146844"/>
                  </a:cubicBezTo>
                  <a:cubicBezTo>
                    <a:pt x="135946" y="146303"/>
                    <a:pt x="136226" y="145565"/>
                    <a:pt x="136226" y="144631"/>
                  </a:cubicBezTo>
                  <a:cubicBezTo>
                    <a:pt x="136226" y="143931"/>
                    <a:pt x="135946" y="143146"/>
                    <a:pt x="135404" y="142297"/>
                  </a:cubicBezTo>
                  <a:cubicBezTo>
                    <a:pt x="131044" y="137077"/>
                    <a:pt x="127542" y="132604"/>
                    <a:pt x="124899" y="128868"/>
                  </a:cubicBezTo>
                  <a:cubicBezTo>
                    <a:pt x="126533" y="125675"/>
                    <a:pt x="127775" y="122724"/>
                    <a:pt x="128634" y="119997"/>
                  </a:cubicBezTo>
                  <a:lnTo>
                    <a:pt x="146732" y="117196"/>
                  </a:lnTo>
                  <a:cubicBezTo>
                    <a:pt x="147432" y="117121"/>
                    <a:pt x="148048" y="116710"/>
                    <a:pt x="148599" y="115972"/>
                  </a:cubicBezTo>
                  <a:cubicBezTo>
                    <a:pt x="149141" y="115234"/>
                    <a:pt x="149412" y="114469"/>
                    <a:pt x="149412" y="113694"/>
                  </a:cubicBezTo>
                  <a:lnTo>
                    <a:pt x="149412" y="92104"/>
                  </a:lnTo>
                  <a:cubicBezTo>
                    <a:pt x="149412" y="91245"/>
                    <a:pt x="149141" y="90488"/>
                    <a:pt x="148599" y="89825"/>
                  </a:cubicBezTo>
                  <a:cubicBezTo>
                    <a:pt x="148048" y="89162"/>
                    <a:pt x="147385" y="88751"/>
                    <a:pt x="146610" y="88602"/>
                  </a:cubicBezTo>
                  <a:lnTo>
                    <a:pt x="128868" y="85912"/>
                  </a:lnTo>
                  <a:cubicBezTo>
                    <a:pt x="128009" y="83270"/>
                    <a:pt x="126692" y="80076"/>
                    <a:pt x="124899" y="76341"/>
                  </a:cubicBezTo>
                  <a:cubicBezTo>
                    <a:pt x="126066" y="74632"/>
                    <a:pt x="127822" y="72297"/>
                    <a:pt x="130156" y="69337"/>
                  </a:cubicBezTo>
                  <a:cubicBezTo>
                    <a:pt x="132491" y="66377"/>
                    <a:pt x="134125" y="64276"/>
                    <a:pt x="135059" y="63034"/>
                  </a:cubicBezTo>
                  <a:cubicBezTo>
                    <a:pt x="135601" y="62175"/>
                    <a:pt x="135871" y="61437"/>
                    <a:pt x="135871" y="60821"/>
                  </a:cubicBezTo>
                  <a:cubicBezTo>
                    <a:pt x="135871" y="58719"/>
                    <a:pt x="130268" y="52491"/>
                    <a:pt x="119063" y="42144"/>
                  </a:cubicBezTo>
                  <a:cubicBezTo>
                    <a:pt x="118288" y="41518"/>
                    <a:pt x="117466" y="41210"/>
                    <a:pt x="116616" y="41210"/>
                  </a:cubicBezTo>
                  <a:cubicBezTo>
                    <a:pt x="115682" y="41210"/>
                    <a:pt x="114898" y="41481"/>
                    <a:pt x="114281" y="42023"/>
                  </a:cubicBezTo>
                  <a:lnTo>
                    <a:pt x="100508" y="52416"/>
                  </a:lnTo>
                  <a:cubicBezTo>
                    <a:pt x="97314" y="50782"/>
                    <a:pt x="94391" y="49568"/>
                    <a:pt x="91748" y="48793"/>
                  </a:cubicBezTo>
                  <a:lnTo>
                    <a:pt x="89068" y="30938"/>
                  </a:lnTo>
                  <a:cubicBezTo>
                    <a:pt x="88984" y="30154"/>
                    <a:pt x="88601" y="29472"/>
                    <a:pt x="87901" y="28893"/>
                  </a:cubicBezTo>
                  <a:cubicBezTo>
                    <a:pt x="87201" y="28305"/>
                    <a:pt x="86416" y="28015"/>
                    <a:pt x="85567" y="28015"/>
                  </a:cubicBezTo>
                  <a:close/>
                  <a:moveTo>
                    <a:pt x="179294" y="147545"/>
                  </a:moveTo>
                  <a:cubicBezTo>
                    <a:pt x="183337" y="147545"/>
                    <a:pt x="186839" y="149020"/>
                    <a:pt x="189800" y="151980"/>
                  </a:cubicBezTo>
                  <a:cubicBezTo>
                    <a:pt x="192760" y="154941"/>
                    <a:pt x="194235" y="158442"/>
                    <a:pt x="194235" y="162486"/>
                  </a:cubicBezTo>
                  <a:cubicBezTo>
                    <a:pt x="194235" y="166613"/>
                    <a:pt x="192778" y="170134"/>
                    <a:pt x="189856" y="173047"/>
                  </a:cubicBezTo>
                  <a:cubicBezTo>
                    <a:pt x="186942" y="175970"/>
                    <a:pt x="183422" y="177427"/>
                    <a:pt x="179294" y="177427"/>
                  </a:cubicBezTo>
                  <a:cubicBezTo>
                    <a:pt x="175167" y="177427"/>
                    <a:pt x="171646" y="175970"/>
                    <a:pt x="168733" y="173047"/>
                  </a:cubicBezTo>
                  <a:cubicBezTo>
                    <a:pt x="165810" y="170134"/>
                    <a:pt x="164353" y="166613"/>
                    <a:pt x="164353" y="162486"/>
                  </a:cubicBezTo>
                  <a:cubicBezTo>
                    <a:pt x="164353" y="158442"/>
                    <a:pt x="165828" y="154941"/>
                    <a:pt x="168789" y="151980"/>
                  </a:cubicBezTo>
                  <a:cubicBezTo>
                    <a:pt x="171749" y="149020"/>
                    <a:pt x="175251" y="147545"/>
                    <a:pt x="179294" y="147545"/>
                  </a:cubicBezTo>
                  <a:close/>
                  <a:moveTo>
                    <a:pt x="164353" y="119530"/>
                  </a:moveTo>
                  <a:cubicBezTo>
                    <a:pt x="164194" y="119530"/>
                    <a:pt x="163027" y="120156"/>
                    <a:pt x="160851" y="121398"/>
                  </a:cubicBezTo>
                  <a:cubicBezTo>
                    <a:pt x="158675" y="122640"/>
                    <a:pt x="156378" y="123966"/>
                    <a:pt x="153969" y="125366"/>
                  </a:cubicBezTo>
                  <a:cubicBezTo>
                    <a:pt x="151550" y="126767"/>
                    <a:pt x="150187" y="127542"/>
                    <a:pt x="149879" y="127701"/>
                  </a:cubicBezTo>
                  <a:cubicBezTo>
                    <a:pt x="149571" y="127934"/>
                    <a:pt x="149412" y="128205"/>
                    <a:pt x="149412" y="128523"/>
                  </a:cubicBezTo>
                  <a:cubicBezTo>
                    <a:pt x="149412" y="130465"/>
                    <a:pt x="151401" y="135835"/>
                    <a:pt x="155370" y="144631"/>
                  </a:cubicBezTo>
                  <a:cubicBezTo>
                    <a:pt x="154044" y="146415"/>
                    <a:pt x="152876" y="148441"/>
                    <a:pt x="151868" y="150701"/>
                  </a:cubicBezTo>
                  <a:cubicBezTo>
                    <a:pt x="140270" y="151868"/>
                    <a:pt x="134471" y="153073"/>
                    <a:pt x="134471" y="154315"/>
                  </a:cubicBezTo>
                  <a:lnTo>
                    <a:pt x="134471" y="170657"/>
                  </a:lnTo>
                  <a:cubicBezTo>
                    <a:pt x="134471" y="171899"/>
                    <a:pt x="140270" y="173113"/>
                    <a:pt x="151868" y="174280"/>
                  </a:cubicBezTo>
                  <a:cubicBezTo>
                    <a:pt x="152802" y="176381"/>
                    <a:pt x="153969" y="178398"/>
                    <a:pt x="155370" y="180350"/>
                  </a:cubicBezTo>
                  <a:cubicBezTo>
                    <a:pt x="151401" y="189137"/>
                    <a:pt x="149412" y="194507"/>
                    <a:pt x="149412" y="196458"/>
                  </a:cubicBezTo>
                  <a:cubicBezTo>
                    <a:pt x="149412" y="196767"/>
                    <a:pt x="149571" y="197037"/>
                    <a:pt x="149879" y="197271"/>
                  </a:cubicBezTo>
                  <a:cubicBezTo>
                    <a:pt x="159376" y="202799"/>
                    <a:pt x="164194" y="205563"/>
                    <a:pt x="164353" y="205563"/>
                  </a:cubicBezTo>
                  <a:cubicBezTo>
                    <a:pt x="164979" y="205563"/>
                    <a:pt x="166762" y="203733"/>
                    <a:pt x="169722" y="200072"/>
                  </a:cubicBezTo>
                  <a:cubicBezTo>
                    <a:pt x="172683" y="196412"/>
                    <a:pt x="174700" y="193769"/>
                    <a:pt x="175792" y="192135"/>
                  </a:cubicBezTo>
                  <a:cubicBezTo>
                    <a:pt x="177352" y="192294"/>
                    <a:pt x="178519" y="192368"/>
                    <a:pt x="179294" y="192368"/>
                  </a:cubicBezTo>
                  <a:cubicBezTo>
                    <a:pt x="180069" y="192368"/>
                    <a:pt x="181236" y="192294"/>
                    <a:pt x="182796" y="192135"/>
                  </a:cubicBezTo>
                  <a:cubicBezTo>
                    <a:pt x="183888" y="193769"/>
                    <a:pt x="185905" y="196412"/>
                    <a:pt x="188866" y="200072"/>
                  </a:cubicBezTo>
                  <a:cubicBezTo>
                    <a:pt x="191826" y="203733"/>
                    <a:pt x="193610" y="205563"/>
                    <a:pt x="194235" y="205563"/>
                  </a:cubicBezTo>
                  <a:cubicBezTo>
                    <a:pt x="194394" y="205563"/>
                    <a:pt x="199212" y="202799"/>
                    <a:pt x="208709" y="197271"/>
                  </a:cubicBezTo>
                  <a:cubicBezTo>
                    <a:pt x="209018" y="197037"/>
                    <a:pt x="209176" y="196767"/>
                    <a:pt x="209176" y="196458"/>
                  </a:cubicBezTo>
                  <a:cubicBezTo>
                    <a:pt x="209176" y="194507"/>
                    <a:pt x="207197" y="189137"/>
                    <a:pt x="203228" y="180350"/>
                  </a:cubicBezTo>
                  <a:cubicBezTo>
                    <a:pt x="204629" y="178398"/>
                    <a:pt x="205796" y="176381"/>
                    <a:pt x="206730" y="174280"/>
                  </a:cubicBezTo>
                  <a:cubicBezTo>
                    <a:pt x="218318" y="173113"/>
                    <a:pt x="224117" y="171899"/>
                    <a:pt x="224117" y="170657"/>
                  </a:cubicBezTo>
                  <a:lnTo>
                    <a:pt x="224117" y="154315"/>
                  </a:lnTo>
                  <a:cubicBezTo>
                    <a:pt x="224117" y="153073"/>
                    <a:pt x="218318" y="151868"/>
                    <a:pt x="206730" y="150701"/>
                  </a:cubicBezTo>
                  <a:cubicBezTo>
                    <a:pt x="205712" y="148441"/>
                    <a:pt x="204545" y="146415"/>
                    <a:pt x="203228" y="144631"/>
                  </a:cubicBezTo>
                  <a:cubicBezTo>
                    <a:pt x="207197" y="135835"/>
                    <a:pt x="209176" y="130465"/>
                    <a:pt x="209176" y="128523"/>
                  </a:cubicBezTo>
                  <a:cubicBezTo>
                    <a:pt x="209176" y="128205"/>
                    <a:pt x="209018" y="127934"/>
                    <a:pt x="208709" y="127701"/>
                  </a:cubicBezTo>
                  <a:cubicBezTo>
                    <a:pt x="199371" y="122257"/>
                    <a:pt x="194543" y="119530"/>
                    <a:pt x="194235" y="119530"/>
                  </a:cubicBezTo>
                  <a:lnTo>
                    <a:pt x="193535" y="119764"/>
                  </a:lnTo>
                  <a:cubicBezTo>
                    <a:pt x="190341" y="122957"/>
                    <a:pt x="186765" y="127309"/>
                    <a:pt x="182796" y="132837"/>
                  </a:cubicBezTo>
                  <a:cubicBezTo>
                    <a:pt x="181236" y="132678"/>
                    <a:pt x="180069" y="132604"/>
                    <a:pt x="179294" y="132604"/>
                  </a:cubicBezTo>
                  <a:cubicBezTo>
                    <a:pt x="178519" y="132604"/>
                    <a:pt x="177352" y="132678"/>
                    <a:pt x="175792" y="132837"/>
                  </a:cubicBezTo>
                  <a:cubicBezTo>
                    <a:pt x="174700" y="131203"/>
                    <a:pt x="172683" y="128579"/>
                    <a:pt x="169722" y="124956"/>
                  </a:cubicBezTo>
                  <a:cubicBezTo>
                    <a:pt x="166762" y="121342"/>
                    <a:pt x="164979" y="119530"/>
                    <a:pt x="164353" y="1195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32" name="Google Shape;1432;p129"/>
            <p:cNvSpPr/>
            <p:nvPr/>
          </p:nvSpPr>
          <p:spPr>
            <a:xfrm>
              <a:off x="2063378" y="1823555"/>
              <a:ext cx="360300" cy="971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33" name="Google Shape;1433;p129"/>
            <p:cNvSpPr/>
            <p:nvPr/>
          </p:nvSpPr>
          <p:spPr>
            <a:xfrm>
              <a:off x="6757106" y="1865602"/>
              <a:ext cx="360300" cy="971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5689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34" name="Google Shape;1434;p129"/>
            <p:cNvSpPr txBox="1"/>
            <p:nvPr/>
          </p:nvSpPr>
          <p:spPr>
            <a:xfrm>
              <a:off x="7090731" y="1932645"/>
              <a:ext cx="1685400" cy="106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t" anchorCtr="0">
              <a:noAutofit/>
            </a:bodyPr>
            <a:lstStyle/>
            <a:p>
              <a:pPr algn="l">
                <a:buClr>
                  <a:srgbClr val="000000"/>
                </a:buClr>
                <a:buSzPts val="2700"/>
              </a:pPr>
              <a:r>
                <a:rPr lang="de" sz="4800" b="1">
                  <a:latin typeface="Calibri"/>
                  <a:ea typeface="Calibri"/>
                  <a:cs typeface="Calibri"/>
                  <a:sym typeface="Calibri"/>
                </a:rPr>
                <a:t>PULL</a:t>
              </a:r>
              <a:r>
                <a:rPr lang="de" sz="4800"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de" sz="480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de" sz="1778">
                  <a:latin typeface="Calibri"/>
                  <a:ea typeface="Calibri"/>
                  <a:cs typeface="Calibri"/>
                  <a:sym typeface="Calibri"/>
                </a:rPr>
                <a:t>COUNTER Report</a:t>
              </a:r>
              <a:endParaRPr sz="1422"/>
            </a:p>
          </p:txBody>
        </p:sp>
        <p:sp>
          <p:nvSpPr>
            <p:cNvPr id="1435" name="Google Shape;1435;p129"/>
            <p:cNvSpPr txBox="1"/>
            <p:nvPr/>
          </p:nvSpPr>
          <p:spPr>
            <a:xfrm>
              <a:off x="615652" y="1930676"/>
              <a:ext cx="1426500" cy="9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t" anchorCtr="0">
              <a:noAutofit/>
            </a:bodyPr>
            <a:lstStyle/>
            <a:p>
              <a:pPr algn="l">
                <a:buClr>
                  <a:srgbClr val="000000"/>
                </a:buClr>
                <a:buSzPts val="2700"/>
              </a:pPr>
              <a:r>
                <a:rPr lang="de" sz="4800" b="1">
                  <a:latin typeface="Calibri"/>
                  <a:ea typeface="Calibri"/>
                  <a:cs typeface="Calibri"/>
                  <a:sym typeface="Calibri"/>
                </a:rPr>
                <a:t>PUSH</a:t>
              </a:r>
              <a:r>
                <a:rPr lang="de" sz="4800"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de" sz="480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de" sz="1778">
                  <a:latin typeface="Calibri"/>
                  <a:ea typeface="Calibri"/>
                  <a:cs typeface="Calibri"/>
                  <a:sym typeface="Calibri"/>
                </a:rPr>
                <a:t>tracked event</a:t>
              </a:r>
              <a:endParaRPr sz="1422"/>
            </a:p>
          </p:txBody>
        </p:sp>
        <p:sp>
          <p:nvSpPr>
            <p:cNvPr id="1436" name="Google Shape;1436;p129"/>
            <p:cNvSpPr txBox="1"/>
            <p:nvPr/>
          </p:nvSpPr>
          <p:spPr>
            <a:xfrm>
              <a:off x="2743048" y="1463578"/>
              <a:ext cx="11712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t" anchorCtr="0">
              <a:noAutofit/>
            </a:bodyPr>
            <a:lstStyle/>
            <a:p>
              <a:pPr algn="l">
                <a:buClr>
                  <a:srgbClr val="000000"/>
                </a:buClr>
                <a:buSzPts val="1100"/>
              </a:pPr>
              <a:r>
                <a:rPr lang="de" sz="1956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IP-Anonym.</a:t>
              </a:r>
              <a:endParaRPr sz="1422"/>
            </a:p>
          </p:txBody>
        </p:sp>
        <p:cxnSp>
          <p:nvCxnSpPr>
            <p:cNvPr id="1437" name="Google Shape;1437;p129"/>
            <p:cNvCxnSpPr/>
            <p:nvPr/>
          </p:nvCxnSpPr>
          <p:spPr>
            <a:xfrm>
              <a:off x="2228601" y="3407051"/>
              <a:ext cx="0" cy="273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1438" name="Google Shape;1438;p129"/>
            <p:cNvCxnSpPr>
              <a:endCxn id="1415" idx="1"/>
            </p:cNvCxnSpPr>
            <p:nvPr/>
          </p:nvCxnSpPr>
          <p:spPr>
            <a:xfrm rot="10800000" flipH="1">
              <a:off x="2593404" y="2909240"/>
              <a:ext cx="1278000" cy="9135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1439" name="Google Shape;1439;p129"/>
            <p:cNvCxnSpPr>
              <a:endCxn id="1418" idx="1"/>
            </p:cNvCxnSpPr>
            <p:nvPr/>
          </p:nvCxnSpPr>
          <p:spPr>
            <a:xfrm>
              <a:off x="2618243" y="3838919"/>
              <a:ext cx="1180200" cy="405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grpSp>
          <p:nvGrpSpPr>
            <p:cNvPr id="1440" name="Google Shape;1440;p129"/>
            <p:cNvGrpSpPr/>
            <p:nvPr/>
          </p:nvGrpSpPr>
          <p:grpSpPr>
            <a:xfrm>
              <a:off x="5323849" y="5237445"/>
              <a:ext cx="1983675" cy="414814"/>
              <a:chOff x="6630175" y="1388373"/>
              <a:chExt cx="1983675" cy="414814"/>
            </a:xfrm>
          </p:grpSpPr>
          <p:sp>
            <p:nvSpPr>
              <p:cNvPr id="1441" name="Google Shape;1441;p129"/>
              <p:cNvSpPr/>
              <p:nvPr/>
            </p:nvSpPr>
            <p:spPr>
              <a:xfrm>
                <a:off x="6630175" y="1479174"/>
                <a:ext cx="614137" cy="233197"/>
              </a:xfrm>
              <a:custGeom>
                <a:avLst/>
                <a:gdLst/>
                <a:ahLst/>
                <a:cxnLst/>
                <a:rect l="l" t="t" r="r" b="b"/>
                <a:pathLst>
                  <a:path w="213613" h="160273" extrusionOk="0">
                    <a:moveTo>
                      <a:pt x="58243" y="21893"/>
                    </a:moveTo>
                    <a:cubicBezTo>
                      <a:pt x="57235" y="21893"/>
                      <a:pt x="56338" y="22276"/>
                      <a:pt x="55563" y="23061"/>
                    </a:cubicBezTo>
                    <a:lnTo>
                      <a:pt x="1168" y="77456"/>
                    </a:lnTo>
                    <a:cubicBezTo>
                      <a:pt x="384" y="78231"/>
                      <a:pt x="1" y="79127"/>
                      <a:pt x="1" y="80136"/>
                    </a:cubicBezTo>
                    <a:cubicBezTo>
                      <a:pt x="1" y="81144"/>
                      <a:pt x="384" y="82041"/>
                      <a:pt x="1168" y="82825"/>
                    </a:cubicBezTo>
                    <a:lnTo>
                      <a:pt x="55563" y="137220"/>
                    </a:lnTo>
                    <a:cubicBezTo>
                      <a:pt x="56338" y="137996"/>
                      <a:pt x="57235" y="138388"/>
                      <a:pt x="58243" y="138388"/>
                    </a:cubicBezTo>
                    <a:cubicBezTo>
                      <a:pt x="59252" y="138388"/>
                      <a:pt x="60148" y="137996"/>
                      <a:pt x="60933" y="137220"/>
                    </a:cubicBezTo>
                    <a:lnTo>
                      <a:pt x="66769" y="131384"/>
                    </a:lnTo>
                    <a:cubicBezTo>
                      <a:pt x="67544" y="130600"/>
                      <a:pt x="67936" y="129703"/>
                      <a:pt x="67936" y="128695"/>
                    </a:cubicBezTo>
                    <a:cubicBezTo>
                      <a:pt x="67936" y="127686"/>
                      <a:pt x="67544" y="126790"/>
                      <a:pt x="66769" y="126015"/>
                    </a:cubicBezTo>
                    <a:lnTo>
                      <a:pt x="20891" y="80136"/>
                    </a:lnTo>
                    <a:lnTo>
                      <a:pt x="66769" y="34266"/>
                    </a:lnTo>
                    <a:cubicBezTo>
                      <a:pt x="67544" y="33482"/>
                      <a:pt x="67936" y="32586"/>
                      <a:pt x="67936" y="31577"/>
                    </a:cubicBezTo>
                    <a:cubicBezTo>
                      <a:pt x="67936" y="30568"/>
                      <a:pt x="67544" y="29672"/>
                      <a:pt x="66769" y="28897"/>
                    </a:cubicBezTo>
                    <a:lnTo>
                      <a:pt x="60933" y="23061"/>
                    </a:lnTo>
                    <a:cubicBezTo>
                      <a:pt x="60148" y="22276"/>
                      <a:pt x="59252" y="21893"/>
                      <a:pt x="58243" y="21893"/>
                    </a:cubicBezTo>
                    <a:close/>
                    <a:moveTo>
                      <a:pt x="155361" y="21893"/>
                    </a:moveTo>
                    <a:cubicBezTo>
                      <a:pt x="154352" y="21893"/>
                      <a:pt x="153456" y="22276"/>
                      <a:pt x="152681" y="23061"/>
                    </a:cubicBezTo>
                    <a:lnTo>
                      <a:pt x="146844" y="28897"/>
                    </a:lnTo>
                    <a:cubicBezTo>
                      <a:pt x="146060" y="29672"/>
                      <a:pt x="145677" y="30568"/>
                      <a:pt x="145677" y="31577"/>
                    </a:cubicBezTo>
                    <a:cubicBezTo>
                      <a:pt x="145677" y="32586"/>
                      <a:pt x="146060" y="33482"/>
                      <a:pt x="146844" y="34266"/>
                    </a:cubicBezTo>
                    <a:lnTo>
                      <a:pt x="192713" y="80136"/>
                    </a:lnTo>
                    <a:lnTo>
                      <a:pt x="146844" y="126015"/>
                    </a:lnTo>
                    <a:cubicBezTo>
                      <a:pt x="146060" y="126790"/>
                      <a:pt x="145677" y="127686"/>
                      <a:pt x="145677" y="128695"/>
                    </a:cubicBezTo>
                    <a:cubicBezTo>
                      <a:pt x="145677" y="129703"/>
                      <a:pt x="146060" y="130600"/>
                      <a:pt x="146844" y="131384"/>
                    </a:cubicBezTo>
                    <a:lnTo>
                      <a:pt x="152681" y="137220"/>
                    </a:lnTo>
                    <a:cubicBezTo>
                      <a:pt x="153456" y="137996"/>
                      <a:pt x="154352" y="138388"/>
                      <a:pt x="155361" y="138388"/>
                    </a:cubicBezTo>
                    <a:cubicBezTo>
                      <a:pt x="156369" y="138388"/>
                      <a:pt x="157266" y="137996"/>
                      <a:pt x="158050" y="137220"/>
                    </a:cubicBezTo>
                    <a:lnTo>
                      <a:pt x="212445" y="82825"/>
                    </a:lnTo>
                    <a:cubicBezTo>
                      <a:pt x="213220" y="82041"/>
                      <a:pt x="213612" y="81144"/>
                      <a:pt x="213612" y="80136"/>
                    </a:cubicBezTo>
                    <a:cubicBezTo>
                      <a:pt x="213612" y="79127"/>
                      <a:pt x="213220" y="78231"/>
                      <a:pt x="212445" y="77456"/>
                    </a:cubicBezTo>
                    <a:lnTo>
                      <a:pt x="158050" y="23061"/>
                    </a:lnTo>
                    <a:cubicBezTo>
                      <a:pt x="157266" y="22276"/>
                      <a:pt x="156369" y="21893"/>
                      <a:pt x="155361" y="21893"/>
                    </a:cubicBezTo>
                    <a:close/>
                    <a:moveTo>
                      <a:pt x="124886" y="1"/>
                    </a:moveTo>
                    <a:cubicBezTo>
                      <a:pt x="124317" y="1"/>
                      <a:pt x="123755" y="159"/>
                      <a:pt x="123200" y="471"/>
                    </a:cubicBezTo>
                    <a:cubicBezTo>
                      <a:pt x="122303" y="976"/>
                      <a:pt x="121706" y="1732"/>
                      <a:pt x="121398" y="2750"/>
                    </a:cubicBezTo>
                    <a:lnTo>
                      <a:pt x="77854" y="153441"/>
                    </a:lnTo>
                    <a:cubicBezTo>
                      <a:pt x="77545" y="154450"/>
                      <a:pt x="77639" y="155402"/>
                      <a:pt x="78143" y="156298"/>
                    </a:cubicBezTo>
                    <a:cubicBezTo>
                      <a:pt x="78647" y="157195"/>
                      <a:pt x="79413" y="157802"/>
                      <a:pt x="80422" y="158110"/>
                    </a:cubicBezTo>
                    <a:lnTo>
                      <a:pt x="87659" y="160099"/>
                    </a:lnTo>
                    <a:cubicBezTo>
                      <a:pt x="88010" y="160215"/>
                      <a:pt x="88359" y="160273"/>
                      <a:pt x="88706" y="160273"/>
                    </a:cubicBezTo>
                    <a:cubicBezTo>
                      <a:pt x="89279" y="160273"/>
                      <a:pt x="89845" y="160115"/>
                      <a:pt x="90404" y="159800"/>
                    </a:cubicBezTo>
                    <a:cubicBezTo>
                      <a:pt x="91301" y="159296"/>
                      <a:pt x="91898" y="158540"/>
                      <a:pt x="92216" y="157531"/>
                    </a:cubicBezTo>
                    <a:lnTo>
                      <a:pt x="135750" y="6831"/>
                    </a:lnTo>
                    <a:cubicBezTo>
                      <a:pt x="136059" y="5822"/>
                      <a:pt x="135965" y="4870"/>
                      <a:pt x="135461" y="3973"/>
                    </a:cubicBezTo>
                    <a:cubicBezTo>
                      <a:pt x="134957" y="3077"/>
                      <a:pt x="134191" y="2470"/>
                      <a:pt x="133182" y="2162"/>
                    </a:cubicBezTo>
                    <a:lnTo>
                      <a:pt x="125945" y="182"/>
                    </a:lnTo>
                    <a:cubicBezTo>
                      <a:pt x="125590" y="61"/>
                      <a:pt x="125236" y="1"/>
                      <a:pt x="1248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endParaRPr sz="5689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pic>
            <p:nvPicPr>
              <p:cNvPr id="1442" name="Google Shape;1442;p129" descr="sushi_logo.jp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48975" y="1388373"/>
                <a:ext cx="1364875" cy="4148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43" name="Google Shape;1443;p129"/>
            <p:cNvCxnSpPr>
              <a:stCxn id="1418" idx="2"/>
            </p:cNvCxnSpPr>
            <p:nvPr/>
          </p:nvCxnSpPr>
          <p:spPr>
            <a:xfrm flipH="1">
              <a:off x="3914243" y="4071419"/>
              <a:ext cx="887700" cy="906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1444" name="Google Shape;1444;p129"/>
            <p:cNvCxnSpPr/>
            <p:nvPr/>
          </p:nvCxnSpPr>
          <p:spPr>
            <a:xfrm>
              <a:off x="4838441" y="4081463"/>
              <a:ext cx="1148400" cy="9159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1445" name="Google Shape;1445;p129"/>
            <p:cNvCxnSpPr>
              <a:endCxn id="1415" idx="3"/>
            </p:cNvCxnSpPr>
            <p:nvPr/>
          </p:nvCxnSpPr>
          <p:spPr>
            <a:xfrm rot="10800000">
              <a:off x="5573304" y="2909240"/>
              <a:ext cx="1001400" cy="2742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1446" name="Google Shape;1446;p129"/>
            <p:cNvCxnSpPr>
              <a:endCxn id="1418" idx="3"/>
            </p:cNvCxnSpPr>
            <p:nvPr/>
          </p:nvCxnSpPr>
          <p:spPr>
            <a:xfrm flipH="1">
              <a:off x="5805443" y="3185519"/>
              <a:ext cx="789000" cy="6939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  <p:sp>
        <p:nvSpPr>
          <p:cNvPr id="1447" name="Google Shape;1447;p129"/>
          <p:cNvSpPr txBox="1"/>
          <p:nvPr/>
        </p:nvSpPr>
        <p:spPr>
          <a:xfrm>
            <a:off x="3666578" y="6485067"/>
            <a:ext cx="2319467" cy="6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de" sz="1956">
                <a:latin typeface="Helvetica Neue Light"/>
                <a:ea typeface="Helvetica Neue Light"/>
                <a:cs typeface="Helvetica Neue Light"/>
                <a:sym typeface="Helvetica Neue Light"/>
              </a:rPr>
              <a:t>processing script</a:t>
            </a:r>
            <a:endParaRPr sz="1422"/>
          </a:p>
        </p:txBody>
      </p:sp>
      <p:sp>
        <p:nvSpPr>
          <p:cNvPr id="1448" name="Google Shape;1448;p129"/>
          <p:cNvSpPr txBox="1"/>
          <p:nvPr/>
        </p:nvSpPr>
        <p:spPr>
          <a:xfrm>
            <a:off x="10282935" y="5811467"/>
            <a:ext cx="2319467" cy="6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de" sz="1956">
                <a:latin typeface="Helvetica Neue Light"/>
                <a:ea typeface="Helvetica Neue Light"/>
                <a:cs typeface="Helvetica Neue Light"/>
                <a:sym typeface="Helvetica Neue Light"/>
              </a:rPr>
              <a:t>processing script</a:t>
            </a:r>
            <a:endParaRPr sz="1422"/>
          </a:p>
        </p:txBody>
      </p:sp>
      <p:sp>
        <p:nvSpPr>
          <p:cNvPr id="1449" name="Google Shape;1449;p129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4555733" cy="114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ctr" anchorCtr="0">
            <a:noAutofit/>
          </a:bodyPr>
          <a:lstStyle/>
          <a:p>
            <a:pPr marL="0" indent="0">
              <a:spcBef>
                <a:spcPts val="0"/>
              </a:spcBef>
              <a:buSzPts val="600"/>
            </a:pPr>
            <a:r>
              <a:rPr lang="de"/>
              <a:t>Architecture and Workflows for Usage Statistics</a:t>
            </a:r>
            <a:endParaRPr/>
          </a:p>
        </p:txBody>
      </p:sp>
      <p:pic>
        <p:nvPicPr>
          <p:cNvPr id="1450" name="Google Shape;1450;p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643" y="5245869"/>
            <a:ext cx="2291381" cy="570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6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oogle Shape;1455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844" y="2629625"/>
            <a:ext cx="6163557" cy="29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130"/>
          <p:cNvSpPr txBox="1">
            <a:spLocks noGrp="1"/>
          </p:cNvSpPr>
          <p:nvPr>
            <p:ph type="body" idx="1"/>
          </p:nvPr>
        </p:nvSpPr>
        <p:spPr>
          <a:xfrm>
            <a:off x="723900" y="1828800"/>
            <a:ext cx="14199467" cy="57685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t" anchorCtr="0">
            <a:noAutofit/>
          </a:bodyPr>
          <a:lstStyle/>
          <a:p>
            <a:pPr indent="-677342">
              <a:spcBef>
                <a:spcPts val="0"/>
              </a:spcBef>
              <a:buSzPts val="1400"/>
              <a:buFont typeface="Arial"/>
              <a:buChar char="●"/>
            </a:pPr>
            <a:r>
              <a:rPr lang="de" sz="4267"/>
              <a:t>Four steps to join OpenAIRE Usage Statistics</a:t>
            </a:r>
            <a:endParaRPr/>
          </a:p>
          <a:p>
            <a:pPr marL="1625620" indent="-677342">
              <a:spcBef>
                <a:spcPts val="0"/>
              </a:spcBef>
              <a:buSzPts val="1400"/>
              <a:buFont typeface="Arial"/>
              <a:buAutoNum type="arabicPeriod"/>
            </a:pPr>
            <a:r>
              <a:rPr lang="de" sz="4267"/>
              <a:t>Download. </a:t>
            </a:r>
            <a:endParaRPr/>
          </a:p>
          <a:p>
            <a:pPr marL="1625620" indent="-677342">
              <a:spcBef>
                <a:spcPts val="0"/>
              </a:spcBef>
              <a:buSzPts val="1400"/>
              <a:buFont typeface="Arial"/>
              <a:buAutoNum type="arabicPeriod"/>
            </a:pPr>
            <a:r>
              <a:rPr lang="de" sz="4267"/>
              <a:t>Configure. </a:t>
            </a:r>
            <a:endParaRPr/>
          </a:p>
          <a:p>
            <a:pPr marL="1625620" indent="-677342">
              <a:spcBef>
                <a:spcPts val="0"/>
              </a:spcBef>
              <a:buSzPts val="1400"/>
              <a:buFont typeface="Arial"/>
              <a:buAutoNum type="arabicPeriod"/>
            </a:pPr>
            <a:r>
              <a:rPr lang="de" sz="4267"/>
              <a:t>Deploy. </a:t>
            </a:r>
            <a:endParaRPr/>
          </a:p>
          <a:p>
            <a:pPr marL="1625620" indent="-677342">
              <a:spcBef>
                <a:spcPts val="0"/>
              </a:spcBef>
              <a:buSzPts val="1400"/>
              <a:buFont typeface="Arial"/>
              <a:buAutoNum type="arabicPeriod"/>
            </a:pPr>
            <a:r>
              <a:rPr lang="de" sz="4267"/>
              <a:t>Validate (by OpenAIRE).</a:t>
            </a:r>
            <a:endParaRPr/>
          </a:p>
          <a:p>
            <a:pPr marL="0" indent="0">
              <a:spcBef>
                <a:spcPts val="0"/>
              </a:spcBef>
              <a:buNone/>
            </a:pPr>
            <a:endParaRPr sz="4267"/>
          </a:p>
          <a:p>
            <a:pPr indent="-677342">
              <a:spcBef>
                <a:spcPts val="0"/>
              </a:spcBef>
              <a:buSzPts val="1400"/>
              <a:buFont typeface="Arial"/>
              <a:buChar char="●"/>
            </a:pPr>
            <a:r>
              <a:rPr lang="de" sz="4267"/>
              <a:t>Or enter SUSHI endpoint to let OpenAIRE collect COUNTER reports</a:t>
            </a:r>
            <a:endParaRPr sz="4267"/>
          </a:p>
        </p:txBody>
      </p:sp>
      <p:sp>
        <p:nvSpPr>
          <p:cNvPr id="1457" name="Google Shape;1457;p130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5056533" cy="114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ctr" anchorCtr="0">
            <a:noAutofit/>
          </a:bodyPr>
          <a:lstStyle/>
          <a:p>
            <a:pPr marL="0" indent="0">
              <a:spcBef>
                <a:spcPts val="0"/>
              </a:spcBef>
              <a:buSzPts val="600"/>
            </a:pPr>
            <a:r>
              <a:rPr lang="de" sz="4800"/>
              <a:t>Metrics in the OpenAIRE Dashboard for content providers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17565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Google Shape;1462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34" y="1484269"/>
            <a:ext cx="11532533" cy="669640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63" name="Google Shape;1463;p131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3530667" cy="114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ts val="600"/>
            </a:pPr>
            <a:r>
              <a:rPr lang="de" sz="6045"/>
              <a:t>Enable Metrics for selected Datasource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64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32"/>
          <p:cNvSpPr txBox="1">
            <a:spLocks noGrp="1"/>
          </p:cNvSpPr>
          <p:nvPr>
            <p:ph type="body" idx="1"/>
          </p:nvPr>
        </p:nvSpPr>
        <p:spPr>
          <a:xfrm>
            <a:off x="711200" y="338667"/>
            <a:ext cx="14252800" cy="114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ts val="600"/>
            </a:pPr>
            <a:r>
              <a:rPr lang="de" sz="6045"/>
              <a:t>Configure Metrics for selected Datasource</a:t>
            </a:r>
            <a:endParaRPr/>
          </a:p>
        </p:txBody>
      </p:sp>
      <p:pic>
        <p:nvPicPr>
          <p:cNvPr id="1469" name="Google Shape;1469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444" y="1619734"/>
            <a:ext cx="13085778" cy="6525598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132"/>
          <p:cNvSpPr/>
          <p:nvPr/>
        </p:nvSpPr>
        <p:spPr>
          <a:xfrm>
            <a:off x="2693600" y="6787111"/>
            <a:ext cx="301333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132"/>
          <p:cNvSpPr/>
          <p:nvPr/>
        </p:nvSpPr>
        <p:spPr>
          <a:xfrm>
            <a:off x="2693600" y="7501067"/>
            <a:ext cx="3313600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p132"/>
          <p:cNvSpPr txBox="1"/>
          <p:nvPr/>
        </p:nvSpPr>
        <p:spPr>
          <a:xfrm>
            <a:off x="2693600" y="6651644"/>
            <a:ext cx="602667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algn="l">
              <a:buClr>
                <a:srgbClr val="000000"/>
              </a:buClr>
              <a:buSzPts val="600"/>
            </a:pPr>
            <a:r>
              <a:rPr lang="de" sz="1067">
                <a:latin typeface="Arial"/>
                <a:ea typeface="Arial"/>
                <a:cs typeface="Arial"/>
                <a:sym typeface="Arial"/>
              </a:rPr>
              <a:t>000</a:t>
            </a:r>
            <a:endParaRPr sz="1422"/>
          </a:p>
        </p:txBody>
      </p:sp>
      <p:sp>
        <p:nvSpPr>
          <p:cNvPr id="1473" name="Google Shape;1473;p132"/>
          <p:cNvSpPr txBox="1"/>
          <p:nvPr/>
        </p:nvSpPr>
        <p:spPr>
          <a:xfrm>
            <a:off x="2679339" y="7333204"/>
            <a:ext cx="2392533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algn="l">
              <a:buClr>
                <a:srgbClr val="000000"/>
              </a:buClr>
              <a:buSzPts val="600"/>
            </a:pPr>
            <a:r>
              <a:rPr lang="de" sz="1067">
                <a:latin typeface="Arial"/>
                <a:ea typeface="Arial"/>
                <a:cs typeface="Arial"/>
                <a:sym typeface="Arial"/>
              </a:rPr>
              <a:t>01233456</a:t>
            </a:r>
            <a:endParaRPr sz="1422"/>
          </a:p>
        </p:txBody>
      </p:sp>
    </p:spTree>
    <p:extLst>
      <p:ext uri="{BB962C8B-B14F-4D97-AF65-F5344CB8AC3E}">
        <p14:creationId xmlns:p14="http://schemas.microsoft.com/office/powerpoint/2010/main" val="15904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33"/>
          <p:cNvSpPr txBox="1">
            <a:spLocks noGrp="1"/>
          </p:cNvSpPr>
          <p:nvPr>
            <p:ph type="body" idx="1"/>
          </p:nvPr>
        </p:nvSpPr>
        <p:spPr>
          <a:xfrm>
            <a:off x="711200" y="338667"/>
            <a:ext cx="14252800" cy="114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ts val="600"/>
            </a:pPr>
            <a:r>
              <a:rPr lang="de" sz="6045"/>
              <a:t>Matomo Live tracking (Pull)</a:t>
            </a:r>
            <a:endParaRPr/>
          </a:p>
        </p:txBody>
      </p:sp>
      <p:sp>
        <p:nvSpPr>
          <p:cNvPr id="1479" name="Google Shape;1479;p133"/>
          <p:cNvSpPr/>
          <p:nvPr/>
        </p:nvSpPr>
        <p:spPr>
          <a:xfrm>
            <a:off x="2693600" y="6787111"/>
            <a:ext cx="301333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133"/>
          <p:cNvSpPr/>
          <p:nvPr/>
        </p:nvSpPr>
        <p:spPr>
          <a:xfrm>
            <a:off x="2693600" y="7501067"/>
            <a:ext cx="3313600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p133"/>
          <p:cNvSpPr txBox="1"/>
          <p:nvPr/>
        </p:nvSpPr>
        <p:spPr>
          <a:xfrm>
            <a:off x="1810444" y="1719378"/>
            <a:ext cx="14252800" cy="5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marL="812810" indent="-677342" algn="l">
              <a:buClr>
                <a:schemeClr val="dk2"/>
              </a:buClr>
              <a:buSzPts val="2400"/>
              <a:buFont typeface="Calibri"/>
              <a:buChar char="●"/>
            </a:pPr>
            <a:r>
              <a:rPr lang="de" sz="4267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Demo Site:</a:t>
            </a:r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de" sz="1956" u="sng">
                <a:solidFill>
                  <a:srgbClr val="1155CC"/>
                </a:solidFill>
                <a:hlinkClick r:id="rId3"/>
              </a:rPr>
              <a:t>http://demo.librecat.org/</a:t>
            </a:r>
            <a:endParaRPr sz="1956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</a:pPr>
            <a:endParaRPr sz="1956">
              <a:solidFill>
                <a:schemeClr val="dk1"/>
              </a:solidFill>
            </a:endParaRPr>
          </a:p>
          <a:p>
            <a:pPr marL="812810" indent="-677342" algn="l">
              <a:buClr>
                <a:schemeClr val="dk2"/>
              </a:buClr>
              <a:buSzPts val="2400"/>
              <a:buFont typeface="Calibri"/>
              <a:buChar char="●"/>
            </a:pPr>
            <a:r>
              <a:rPr lang="de" sz="4267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Real time tracking:</a:t>
            </a:r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de" sz="1956" u="sng">
                <a:solidFill>
                  <a:srgbClr val="1155CC"/>
                </a:solidFill>
                <a:hlinkClick r:id="rId4"/>
              </a:rPr>
              <a:t>https://analytics.openaire.eu/index.php?module=CoreHome&amp;action=index&amp;idSite=1&amp;period=day&amp;date=yesterday&amp;updated=1#?idSite=1&amp;period=day&amp;date=yesterday&amp;category=Dashboard_Dashboard&amp;subcategory=1&amp;popover=</a:t>
            </a:r>
            <a:endParaRPr sz="5689"/>
          </a:p>
        </p:txBody>
      </p:sp>
    </p:spTree>
    <p:extLst>
      <p:ext uri="{BB962C8B-B14F-4D97-AF65-F5344CB8AC3E}">
        <p14:creationId xmlns:p14="http://schemas.microsoft.com/office/powerpoint/2010/main" val="27551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34"/>
          <p:cNvSpPr txBox="1">
            <a:spLocks noGrp="1"/>
          </p:cNvSpPr>
          <p:nvPr>
            <p:ph type="body" idx="1"/>
          </p:nvPr>
        </p:nvSpPr>
        <p:spPr>
          <a:xfrm>
            <a:off x="711200" y="338667"/>
            <a:ext cx="14252800" cy="114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ts val="600"/>
            </a:pPr>
            <a:r>
              <a:rPr lang="de" sz="6045"/>
              <a:t>Matomo offline collection of </a:t>
            </a:r>
            <a:endParaRPr sz="6045"/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600"/>
            </a:pPr>
            <a:r>
              <a:rPr lang="de" sz="6045"/>
              <a:t>COUNTER Reports (Push)</a:t>
            </a:r>
            <a:endParaRPr/>
          </a:p>
        </p:txBody>
      </p:sp>
      <p:sp>
        <p:nvSpPr>
          <p:cNvPr id="1487" name="Google Shape;1487;p134"/>
          <p:cNvSpPr/>
          <p:nvPr/>
        </p:nvSpPr>
        <p:spPr>
          <a:xfrm>
            <a:off x="2693600" y="6787111"/>
            <a:ext cx="301333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134"/>
          <p:cNvSpPr/>
          <p:nvPr/>
        </p:nvSpPr>
        <p:spPr>
          <a:xfrm>
            <a:off x="2693600" y="7501067"/>
            <a:ext cx="3313600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p134"/>
          <p:cNvSpPr txBox="1"/>
          <p:nvPr/>
        </p:nvSpPr>
        <p:spPr>
          <a:xfrm>
            <a:off x="1810444" y="1719378"/>
            <a:ext cx="14252800" cy="5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algn="l"/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10" indent="-677342" algn="l">
              <a:buClr>
                <a:schemeClr val="dk2"/>
              </a:buClr>
              <a:buSzPts val="2400"/>
              <a:buFont typeface="Calibri"/>
              <a:buChar char="●"/>
            </a:pPr>
            <a:r>
              <a:rPr lang="de" sz="4267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Irus-UK (aggregator) endpoint via SUSHI-Lite:</a:t>
            </a:r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1956" u="sng">
              <a:solidFill>
                <a:srgbClr val="1155CC"/>
              </a:solidFill>
            </a:endParaRPr>
          </a:p>
          <a:p>
            <a:pPr algn="l"/>
            <a:endParaRPr sz="1956" u="sng">
              <a:solidFill>
                <a:srgbClr val="1155CC"/>
              </a:solidFill>
            </a:endParaRPr>
          </a:p>
          <a:p>
            <a:pPr algn="l"/>
            <a:r>
              <a:rPr lang="de" sz="1956" u="sng">
                <a:solidFill>
                  <a:srgbClr val="1155CC"/>
                </a:solidFill>
              </a:rPr>
              <a:t>https://irus.jisc.ac.uk/api/sushilite/v1_7/Client/IR1/</a:t>
            </a:r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10" marR="293515" indent="-677342" algn="l">
              <a:lnSpc>
                <a:spcPct val="115000"/>
              </a:lnSpc>
              <a:spcBef>
                <a:spcPts val="2311"/>
              </a:spcBef>
              <a:buClr>
                <a:schemeClr val="dk2"/>
              </a:buClr>
              <a:buSzPts val="2400"/>
              <a:buFont typeface="Calibri"/>
              <a:buChar char="●"/>
            </a:pPr>
            <a:r>
              <a:rPr lang="de" sz="4267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Aberdeen University Research Archive (irusuk:28)</a:t>
            </a:r>
            <a:endParaRPr sz="2311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R="293515" algn="l">
              <a:lnSpc>
                <a:spcPct val="115000"/>
              </a:lnSpc>
              <a:spcBef>
                <a:spcPts val="2311"/>
              </a:spcBef>
            </a:pPr>
            <a:r>
              <a:rPr lang="de" sz="1956" u="sng">
                <a:solidFill>
                  <a:srgbClr val="1155CC"/>
                </a:solidFill>
              </a:rPr>
              <a:t>https://irus.jisc.ac.uk/api/sushilite/v1_7/GetReport/?Report=IR1&amp;Release=4&amp;RequestorID=Jisc&amp;BeginDate=2019-01&amp;EndDate=2019-03&amp;RepositoryIdentifier=irusuk%3A28&amp;ItemIdentifier=&amp;ItemDataType=&amp;hasDOI=&amp;Granularity=Monthly&amp;Callback=&amp;Pretty=Pretty</a:t>
            </a:r>
            <a:endParaRPr sz="2311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293515" marR="293515" algn="l">
              <a:lnSpc>
                <a:spcPct val="115000"/>
              </a:lnSpc>
              <a:spcBef>
                <a:spcPts val="2311"/>
              </a:spcBef>
            </a:pPr>
            <a:endParaRPr sz="2311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spcBef>
                <a:spcPts val="2311"/>
              </a:spcBef>
            </a:pPr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4267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endParaRPr sz="5689"/>
          </a:p>
        </p:txBody>
      </p:sp>
    </p:spTree>
    <p:extLst>
      <p:ext uri="{BB962C8B-B14F-4D97-AF65-F5344CB8AC3E}">
        <p14:creationId xmlns:p14="http://schemas.microsoft.com/office/powerpoint/2010/main" val="15093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35"/>
          <p:cNvSpPr txBox="1">
            <a:spLocks noGrp="1"/>
          </p:cNvSpPr>
          <p:nvPr>
            <p:ph type="body" idx="1"/>
          </p:nvPr>
        </p:nvSpPr>
        <p:spPr>
          <a:xfrm>
            <a:off x="711200" y="338667"/>
            <a:ext cx="14252800" cy="114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11" tIns="121911" rIns="121911" bIns="121911" rtlCol="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ts val="600"/>
            </a:pPr>
            <a:r>
              <a:rPr lang="de" sz="6045"/>
              <a:t>Usage Statistics Reports</a:t>
            </a:r>
            <a:endParaRPr/>
          </a:p>
        </p:txBody>
      </p:sp>
      <p:sp>
        <p:nvSpPr>
          <p:cNvPr id="1495" name="Google Shape;1495;p135"/>
          <p:cNvSpPr/>
          <p:nvPr/>
        </p:nvSpPr>
        <p:spPr>
          <a:xfrm>
            <a:off x="2693600" y="6787111"/>
            <a:ext cx="301333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135"/>
          <p:cNvSpPr/>
          <p:nvPr/>
        </p:nvSpPr>
        <p:spPr>
          <a:xfrm>
            <a:off x="2693600" y="7501067"/>
            <a:ext cx="3313600" cy="2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248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135"/>
          <p:cNvSpPr txBox="1"/>
          <p:nvPr/>
        </p:nvSpPr>
        <p:spPr>
          <a:xfrm>
            <a:off x="1810444" y="1719378"/>
            <a:ext cx="14252800" cy="5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algn="l">
              <a:lnSpc>
                <a:spcPct val="115000"/>
              </a:lnSpc>
            </a:pPr>
            <a:endParaRPr sz="1956">
              <a:solidFill>
                <a:schemeClr val="dk1"/>
              </a:solidFill>
            </a:endParaRPr>
          </a:p>
          <a:p>
            <a:pPr marL="812810" indent="-677342" algn="l">
              <a:lnSpc>
                <a:spcPct val="115000"/>
              </a:lnSpc>
              <a:spcBef>
                <a:spcPts val="3200"/>
              </a:spcBef>
              <a:buClr>
                <a:schemeClr val="dk1"/>
              </a:buClr>
              <a:buSzPts val="2400"/>
              <a:buChar char="●"/>
            </a:pPr>
            <a:r>
              <a:rPr lang="de" sz="4267">
                <a:solidFill>
                  <a:schemeClr val="dk1"/>
                </a:solidFill>
              </a:rPr>
              <a:t>Repository Statistics from the Content Providers Dashboard</a:t>
            </a:r>
            <a:endParaRPr sz="4267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  <a:spcBef>
                <a:spcPts val="3200"/>
              </a:spcBef>
            </a:pPr>
            <a:r>
              <a:rPr lang="de" sz="1956" u="sng">
                <a:solidFill>
                  <a:srgbClr val="1155CC"/>
                </a:solidFill>
              </a:rPr>
              <a:t>provide.openaire.eu</a:t>
            </a:r>
            <a:endParaRPr sz="2844">
              <a:solidFill>
                <a:schemeClr val="dk1"/>
              </a:solidFill>
            </a:endParaRPr>
          </a:p>
          <a:p>
            <a:pPr marL="812810" indent="-677342" algn="l">
              <a:lnSpc>
                <a:spcPct val="115000"/>
              </a:lnSpc>
              <a:spcBef>
                <a:spcPts val="3200"/>
              </a:spcBef>
              <a:buClr>
                <a:schemeClr val="dk1"/>
              </a:buClr>
              <a:buSzPts val="2400"/>
              <a:buChar char="●"/>
            </a:pPr>
            <a:r>
              <a:rPr lang="de" sz="4267">
                <a:solidFill>
                  <a:schemeClr val="dk1"/>
                </a:solidFill>
              </a:rPr>
              <a:t>COUNTER reports using the SushiLite API</a:t>
            </a:r>
            <a:endParaRPr sz="4267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  <a:spcBef>
                <a:spcPts val="1067"/>
              </a:spcBef>
            </a:pPr>
            <a:r>
              <a:rPr lang="de" sz="1956" u="sng">
                <a:solidFill>
                  <a:srgbClr val="1155CC"/>
                </a:solidFill>
                <a:hlinkClick r:id="rId3"/>
              </a:rPr>
              <a:t>http://services.openaire.eu/usagestats/sushilite/</a:t>
            </a:r>
            <a:endParaRPr sz="1956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</a:pPr>
            <a:endParaRPr sz="1956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</a:pPr>
            <a:r>
              <a:rPr lang="de" sz="1956" u="sng">
                <a:solidFill>
                  <a:srgbClr val="1155CC"/>
                </a:solidFill>
              </a:rPr>
              <a:t>http://services.openaire.eu/usagestats/sushilite/GetReport/?Report=IR1&amp;Release=4&amp;RequestorID=anonymous&amp;BeginDate=2019-01&amp;EndDate=2019-02&amp;RepositoryIdentifier=opendoar%3A1714&amp;ItemIdentifier=&amp;ItemDataType=&amp;Granularity=Monthly&amp;Pretty=Pretty</a:t>
            </a:r>
            <a:endParaRPr sz="1956" u="sng">
              <a:solidFill>
                <a:srgbClr val="115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711200" y="792163"/>
            <a:ext cx="14478758" cy="4718837"/>
          </a:xfrm>
        </p:spPr>
        <p:txBody>
          <a:bodyPr>
            <a:normAutofit/>
          </a:bodyPr>
          <a:lstStyle/>
          <a:p>
            <a:r>
              <a:rPr lang="en-US" sz="10000" dirty="0"/>
              <a:t>one stop shop </a:t>
            </a:r>
            <a:r>
              <a:rPr lang="en-US" sz="10000" dirty="0" smtClean="0"/>
              <a:t>for all </a:t>
            </a:r>
          </a:p>
          <a:p>
            <a:r>
              <a:rPr lang="en-US" sz="10000" dirty="0" smtClean="0"/>
              <a:t>OpenAIRE content </a:t>
            </a:r>
            <a:r>
              <a:rPr lang="en-US" sz="10000" dirty="0"/>
              <a:t>providers</a:t>
            </a:r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sz="quarter" idx="11"/>
          </p:nvPr>
        </p:nvSpPr>
        <p:spPr>
          <a:xfrm>
            <a:off x="711201" y="5511000"/>
            <a:ext cx="6789194" cy="1905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Services for repository managers, Data Archive managers, </a:t>
            </a:r>
          </a:p>
          <a:p>
            <a:r>
              <a:rPr lang="en-US" sz="4000" dirty="0" smtClean="0"/>
              <a:t>OA publishers…</a:t>
            </a:r>
            <a:endParaRPr lang="en-US" sz="4000" dirty="0"/>
          </a:p>
        </p:txBody>
      </p:sp>
      <p:sp>
        <p:nvSpPr>
          <p:cNvPr id="2" name="Marcador de Posição do Texto 1"/>
          <p:cNvSpPr>
            <a:spLocks noGrp="1"/>
          </p:cNvSpPr>
          <p:nvPr>
            <p:ph type="body" sz="quarter" idx="23"/>
          </p:nvPr>
        </p:nvSpPr>
        <p:spPr>
          <a:xfrm>
            <a:off x="8239374" y="6506316"/>
            <a:ext cx="7779988" cy="185419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800" i="0" spc="-150" dirty="0" smtClean="0"/>
              <a:t>SUPPORT, PROMOTE, ENRICH</a:t>
            </a:r>
            <a:endParaRPr lang="en-US" sz="4800" i="0" spc="-150" dirty="0"/>
          </a:p>
        </p:txBody>
      </p:sp>
    </p:spTree>
    <p:extLst>
      <p:ext uri="{BB962C8B-B14F-4D97-AF65-F5344CB8AC3E}">
        <p14:creationId xmlns:p14="http://schemas.microsoft.com/office/powerpoint/2010/main" val="391792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540501" y="2925466"/>
            <a:ext cx="8641607" cy="210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5" tIns="45723" rIns="91445" bIns="45723">
            <a:spAutoFit/>
          </a:bodyPr>
          <a:lstStyle>
            <a:lvl1pPr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sz="3700" b="0" i="0" dirty="0">
                <a:solidFill>
                  <a:schemeClr val="accent2"/>
                </a:solidFill>
                <a:latin typeface="PF Paperback" charset="0"/>
                <a:ea typeface="PF Paperback" charset="0"/>
                <a:cs typeface="PF Paperback" charset="0"/>
              </a:rPr>
              <a:t>www.openaire.eu</a:t>
            </a:r>
          </a:p>
          <a:p>
            <a:pPr algn="l">
              <a:lnSpc>
                <a:spcPct val="120000"/>
              </a:lnSpc>
            </a:pPr>
            <a:r>
              <a:rPr lang="de-DE" sz="3600" b="0" i="0" dirty="0">
                <a:solidFill>
                  <a:schemeClr val="accent2"/>
                </a:solidFill>
                <a:latin typeface="PF Paperback" charset="0"/>
                <a:ea typeface="PF Paperback" charset="0"/>
                <a:cs typeface="PF Paperback" charset="0"/>
              </a:rPr>
              <a:t>@</a:t>
            </a:r>
            <a:r>
              <a:rPr lang="de-DE" sz="3600" b="0" i="0" dirty="0" err="1">
                <a:solidFill>
                  <a:schemeClr val="accent2"/>
                </a:solidFill>
                <a:latin typeface="PF Paperback" charset="0"/>
                <a:ea typeface="PF Paperback" charset="0"/>
                <a:cs typeface="PF Paperback" charset="0"/>
              </a:rPr>
              <a:t>openaire_eu</a:t>
            </a:r>
            <a:endParaRPr lang="de-DE" sz="3600" b="0" i="0" dirty="0">
              <a:solidFill>
                <a:schemeClr val="accent2"/>
              </a:solidFill>
              <a:latin typeface="PF Paperback" charset="0"/>
              <a:ea typeface="PF Paperback" charset="0"/>
              <a:cs typeface="PF Paperback" charset="0"/>
            </a:endParaRPr>
          </a:p>
          <a:p>
            <a:pPr algn="l">
              <a:lnSpc>
                <a:spcPct val="120000"/>
              </a:lnSpc>
            </a:pPr>
            <a:r>
              <a:rPr lang="da-DK" sz="3600" b="0" i="0" dirty="0">
                <a:solidFill>
                  <a:schemeClr val="accent2"/>
                </a:solidFill>
                <a:latin typeface="PF Paperback" charset="0"/>
                <a:ea typeface="PF Paperback" charset="0"/>
                <a:cs typeface="PF Paperback" charset="0"/>
              </a:rPr>
              <a:t>facebook.com/groups/openaire </a:t>
            </a:r>
          </a:p>
        </p:txBody>
      </p:sp>
      <p:pic>
        <p:nvPicPr>
          <p:cNvPr id="5" name="Picture 6" descr="posterweb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18" y="3096184"/>
            <a:ext cx="40644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stermail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51" y="6523840"/>
            <a:ext cx="54615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sterfb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79" y="4490253"/>
            <a:ext cx="1905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ostertwitter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67" y="3867097"/>
            <a:ext cx="46994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8"/>
          <p:cNvSpPr txBox="1">
            <a:spLocks/>
          </p:cNvSpPr>
          <p:nvPr/>
        </p:nvSpPr>
        <p:spPr>
          <a:xfrm>
            <a:off x="4682573" y="6427584"/>
            <a:ext cx="7058714" cy="79136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pedroprincipe@sdum.uminho.pt</a:t>
            </a:r>
          </a:p>
        </p:txBody>
      </p:sp>
    </p:spTree>
    <p:extLst>
      <p:ext uri="{BB962C8B-B14F-4D97-AF65-F5344CB8AC3E}">
        <p14:creationId xmlns:p14="http://schemas.microsoft.com/office/powerpoint/2010/main" val="485191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7353" y="-2"/>
            <a:ext cx="5038646" cy="9144002"/>
          </a:xfrm>
          <a:prstGeom prst="rect">
            <a:avLst/>
          </a:prstGeom>
        </p:spPr>
      </p:pic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720647" y="925333"/>
            <a:ext cx="10210800" cy="892051"/>
          </a:xfrm>
        </p:spPr>
        <p:txBody>
          <a:bodyPr/>
          <a:lstStyle/>
          <a:p>
            <a:pPr lvl="0" algn="ctr"/>
            <a:r>
              <a:rPr lang="en-US" sz="6600" spc="0" dirty="0" smtClean="0"/>
              <a:t>Dashboard usage</a:t>
            </a:r>
            <a:r>
              <a:rPr lang="en-US" sz="6000" spc="0" dirty="0" smtClean="0"/>
              <a:t> </a:t>
            </a:r>
            <a:endParaRPr lang="en-US" sz="4800" b="0" spc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27"/>
          </p:nvPr>
        </p:nvSpPr>
        <p:spPr>
          <a:xfrm>
            <a:off x="711201" y="2167249"/>
            <a:ext cx="4851400" cy="280977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4400" b="1" dirty="0" smtClean="0">
                <a:solidFill>
                  <a:srgbClr val="2D3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USERS</a:t>
            </a:r>
          </a:p>
          <a:p>
            <a:pPr>
              <a:spcBef>
                <a:spcPts val="600"/>
              </a:spcBef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Repository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managers (literature, data), libraries, content providers, publishers, national 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aggregators.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28"/>
          </p:nvPr>
        </p:nvSpPr>
        <p:spPr>
          <a:xfrm>
            <a:off x="6073253" y="2167248"/>
            <a:ext cx="4957419" cy="280977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BASE</a:t>
            </a:r>
          </a:p>
          <a:p>
            <a:pPr>
              <a:spcBef>
                <a:spcPts val="600"/>
              </a:spcBef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800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content providers 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used the registration and validation 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r>
              <a:rPr lang="en-US" sz="3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(V1 focused on literature repositories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1200 all types for V2).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sz="quarter" idx="30"/>
          </p:nvPr>
        </p:nvSpPr>
        <p:spPr>
          <a:xfrm>
            <a:off x="711201" y="5152401"/>
            <a:ext cx="10210799" cy="3065624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VALUE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 repository collections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content for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enhanced visibility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access. Improved institution memory.  Better institution research assessment. 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Compliance to funder rules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Improved repository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interoperability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368E4EB2-8E27-6544-93A4-C775E60C983F}"/>
              </a:ext>
            </a:extLst>
          </p:cNvPr>
          <p:cNvSpPr/>
          <p:nvPr/>
        </p:nvSpPr>
        <p:spPr>
          <a:xfrm>
            <a:off x="11226800" y="3275"/>
            <a:ext cx="5029200" cy="9144000"/>
          </a:xfrm>
          <a:prstGeom prst="rect">
            <a:avLst/>
          </a:prstGeom>
          <a:gradFill flip="none" rotWithShape="1">
            <a:gsLst>
              <a:gs pos="0">
                <a:srgbClr val="2D3293">
                  <a:alpha val="15000"/>
                </a:srgb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1604978" y="315279"/>
            <a:ext cx="4272340" cy="1483655"/>
            <a:chOff x="968068" y="4057039"/>
            <a:chExt cx="6153657" cy="2136980"/>
          </a:xfrm>
        </p:grpSpPr>
        <p:pic>
          <p:nvPicPr>
            <p:cNvPr id="20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068" y="4057039"/>
              <a:ext cx="2144100" cy="2136980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F1D078EB-8F47-314D-9C18-4CDA3361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4794" y="4854429"/>
              <a:ext cx="3946931" cy="936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754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567159" y="1783830"/>
            <a:ext cx="15336456" cy="5576340"/>
          </a:xfrm>
        </p:spPr>
        <p:txBody>
          <a:bodyPr/>
          <a:lstStyle/>
          <a:p>
            <a:r>
              <a:rPr lang="en-US" sz="6600" dirty="0"/>
              <a:t>OpenAIRE Content Provider </a:t>
            </a:r>
            <a:r>
              <a:rPr lang="en-US" sz="6600" dirty="0" smtClean="0"/>
              <a:t>Dashboard</a:t>
            </a:r>
          </a:p>
          <a:p>
            <a:endParaRPr lang="en-US" sz="7200" dirty="0"/>
          </a:p>
          <a:p>
            <a:r>
              <a:rPr lang="en-US" sz="7200" i="1" dirty="0" smtClean="0"/>
              <a:t>what it does</a:t>
            </a:r>
          </a:p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7717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296"/>
            <a:ext cx="16256000" cy="10195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222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Content Provider Dashboard</a:t>
            </a:r>
            <a:endParaRPr kumimoji="0" lang="pt-PT" sz="6000" b="1" i="0" u="none" strike="noStrike" kern="0" cap="none" spc="0" normalizeH="0" baseline="0" noProof="0" dirty="0">
              <a:ln>
                <a:noFill/>
              </a:ln>
              <a:solidFill>
                <a:srgbClr val="22208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500" y="1470701"/>
            <a:ext cx="15849600" cy="7184287"/>
            <a:chOff x="190500" y="1470701"/>
            <a:chExt cx="15849600" cy="71842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" y="1470701"/>
              <a:ext cx="15849600" cy="7184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3773150" y="1565951"/>
              <a:ext cx="1866900" cy="1005799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lvl="0" indent="0" algn="ctr" defTabSz="5476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75994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810000" y="691041"/>
            <a:ext cx="11963400" cy="395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232184"/>
                </a:solidFill>
                <a:latin typeface="Helvetica" pitchFamily="2" charset="0"/>
                <a:cs typeface="Calibri" panose="020F0502020204030204" pitchFamily="34" charset="0"/>
              </a:rPr>
              <a:t>Interoperable metadata is key for effective content sharing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Use our validation service and see how you can apply the OpenAIRE Guidelines to expose your contents using global standards.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8179269"/>
            <a:ext cx="3778250" cy="964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1"/>
          <a:stretch/>
        </p:blipFill>
        <p:spPr>
          <a:xfrm>
            <a:off x="411162" y="691041"/>
            <a:ext cx="2674938" cy="2147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650" y="2824578"/>
            <a:ext cx="2990850" cy="7117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VALIDATE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" y="5017088"/>
            <a:ext cx="15476625" cy="25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943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810000" y="652941"/>
            <a:ext cx="12153900" cy="395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232184"/>
                </a:solidFill>
                <a:latin typeface="Helvetica" pitchFamily="2" charset="0"/>
                <a:cs typeface="Calibri" panose="020F0502020204030204" pitchFamily="34" charset="0"/>
              </a:rPr>
              <a:t>Reach a wider audience around the world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Register your datasource in OpenAIRE and be part of a global interlinked network.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8179269"/>
            <a:ext cx="3778250" cy="96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650" y="2793800"/>
            <a:ext cx="2990850" cy="7732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  <a:sym typeface="Helvetica Light"/>
              </a:rPr>
              <a:t>REGISTER</a:t>
            </a:r>
            <a:endParaRPr kumimoji="0" lang="pt-PT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6"/>
          <a:stretch/>
        </p:blipFill>
        <p:spPr>
          <a:xfrm>
            <a:off x="326008" y="631348"/>
            <a:ext cx="2834134" cy="2102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4366005"/>
            <a:ext cx="13992726" cy="30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766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4" id="{BF34D670-A25D-1E46-A681-42EECC5AF1AA}" vid="{75465685-B1FF-8B4F-B4E7-0A2EF607665C}"/>
    </a:ext>
  </a:extLst>
</a:theme>
</file>

<file path=ppt/theme/theme2.xml><?xml version="1.0" encoding="utf-8"?>
<a:theme xmlns:a="http://schemas.openxmlformats.org/drawingml/2006/main" name="1_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A72E6D78-4451-2C43-A51A-3ED5D09EAE39}" vid="{7BDFCED3-FA51-D14D-87FC-E923B98DE062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OpenAIRE_template_v2018_01_27#2</Template>
  <TotalTime>9982</TotalTime>
  <Words>1297</Words>
  <Application>Microsoft Office PowerPoint</Application>
  <PresentationFormat>Personalizados</PresentationFormat>
  <Paragraphs>279</Paragraphs>
  <Slides>40</Slides>
  <Notes>18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40</vt:i4>
      </vt:variant>
    </vt:vector>
  </HeadingPairs>
  <TitlesOfParts>
    <vt:vector size="58" baseType="lpstr">
      <vt:lpstr>Arial</vt:lpstr>
      <vt:lpstr>Arial Black</vt:lpstr>
      <vt:lpstr>Cabin</vt:lpstr>
      <vt:lpstr>Calibri</vt:lpstr>
      <vt:lpstr>Calibri Light</vt:lpstr>
      <vt:lpstr>Gill Sans</vt:lpstr>
      <vt:lpstr>Helvetica</vt:lpstr>
      <vt:lpstr>Helvetica Light</vt:lpstr>
      <vt:lpstr>Helvetica Neue</vt:lpstr>
      <vt:lpstr>Helvetica Neue Light</vt:lpstr>
      <vt:lpstr>Noto Sans Symbols</vt:lpstr>
      <vt:lpstr>Open Sans</vt:lpstr>
      <vt:lpstr>Open Sans Light</vt:lpstr>
      <vt:lpstr>Open Sans Semibold</vt:lpstr>
      <vt:lpstr>PF Paperback</vt:lpstr>
      <vt:lpstr>Wingdings</vt:lpstr>
      <vt:lpstr>Master</vt:lpstr>
      <vt:lpstr>1_Master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OpenAIRE Broker sketch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Príncipe</dc:creator>
  <cp:lastModifiedBy>Pedro Principe</cp:lastModifiedBy>
  <cp:revision>319</cp:revision>
  <cp:lastPrinted>2017-12-15T09:41:39Z</cp:lastPrinted>
  <dcterms:created xsi:type="dcterms:W3CDTF">2018-02-06T06:44:09Z</dcterms:created>
  <dcterms:modified xsi:type="dcterms:W3CDTF">2019-07-31T17:53:21Z</dcterms:modified>
</cp:coreProperties>
</file>