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5" r:id="rId1"/>
    <p:sldMasterId id="2147483930" r:id="rId2"/>
    <p:sldMasterId id="2147483945" r:id="rId3"/>
  </p:sldMasterIdLst>
  <p:notesMasterIdLst>
    <p:notesMasterId r:id="rId16"/>
  </p:notesMasterIdLst>
  <p:sldIdLst>
    <p:sldId id="256" r:id="rId4"/>
    <p:sldId id="327" r:id="rId5"/>
    <p:sldId id="328" r:id="rId6"/>
    <p:sldId id="585" r:id="rId7"/>
    <p:sldId id="302" r:id="rId8"/>
    <p:sldId id="662" r:id="rId9"/>
    <p:sldId id="660" r:id="rId10"/>
    <p:sldId id="375" r:id="rId11"/>
    <p:sldId id="627" r:id="rId12"/>
    <p:sldId id="655" r:id="rId13"/>
    <p:sldId id="577" r:id="rId14"/>
    <p:sldId id="330"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p:restoredTop sz="89815"/>
  </p:normalViewPr>
  <p:slideViewPr>
    <p:cSldViewPr snapToGrid="0" snapToObjects="1">
      <p:cViewPr varScale="1">
        <p:scale>
          <a:sx n="100" d="100"/>
          <a:sy n="100"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C09E43-0FB3-D34E-84C1-F8B059CA32B4}"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E1293BD3-D15B-3D45-A69B-778954E9445F}">
      <dgm:prSet custT="1"/>
      <dgm:spPr/>
      <dgm:t>
        <a:bodyPr/>
        <a:lstStyle/>
        <a:p>
          <a:pPr rtl="0"/>
          <a:r>
            <a:rPr lang="en-US" sz="1600" b="1" dirty="0">
              <a:latin typeface="PF Paperback"/>
              <a:cs typeface="PF Paperback"/>
            </a:rPr>
            <a:t>Publishing of all kinds of research products and semantic links in between</a:t>
          </a:r>
        </a:p>
      </dgm:t>
    </dgm:pt>
    <dgm:pt modelId="{B48D2C67-0EC7-B245-87D9-8F9A29EE3DDF}" type="parTrans" cxnId="{1838E0BC-BCC2-1047-8B31-5A1F85CDE941}">
      <dgm:prSet/>
      <dgm:spPr/>
      <dgm:t>
        <a:bodyPr/>
        <a:lstStyle/>
        <a:p>
          <a:endParaRPr lang="en-US" sz="1800"/>
        </a:p>
      </dgm:t>
    </dgm:pt>
    <dgm:pt modelId="{069CEACD-995A-D145-93A8-0638A922D11F}" type="sibTrans" cxnId="{1838E0BC-BCC2-1047-8B31-5A1F85CDE941}">
      <dgm:prSet/>
      <dgm:spPr/>
      <dgm:t>
        <a:bodyPr/>
        <a:lstStyle/>
        <a:p>
          <a:endParaRPr lang="en-US" sz="1800"/>
        </a:p>
      </dgm:t>
    </dgm:pt>
    <dgm:pt modelId="{B3610566-DB14-A943-BC9E-5FEFCFE24F2F}">
      <dgm:prSet custT="1"/>
      <dgm:spPr/>
      <dgm:t>
        <a:bodyPr/>
        <a:lstStyle/>
        <a:p>
          <a:pPr rtl="0"/>
          <a:r>
            <a:rPr lang="en-US" sz="1600" b="1" dirty="0">
              <a:latin typeface="PF Paperback"/>
              <a:cs typeface="PF Paperback"/>
            </a:rPr>
            <a:t>Publishing experiments themselves to maximize reproducibility</a:t>
          </a:r>
        </a:p>
      </dgm:t>
    </dgm:pt>
    <dgm:pt modelId="{CC7BB179-6F27-B64B-ABE7-54E4A1B1AFCA}" type="parTrans" cxnId="{A5B18F39-0B3C-3144-A207-16BEC5A43496}">
      <dgm:prSet/>
      <dgm:spPr/>
      <dgm:t>
        <a:bodyPr/>
        <a:lstStyle/>
        <a:p>
          <a:endParaRPr lang="en-GB"/>
        </a:p>
      </dgm:t>
    </dgm:pt>
    <dgm:pt modelId="{6390C36D-7EBA-7940-A99F-67DD1BF5B845}" type="sibTrans" cxnId="{A5B18F39-0B3C-3144-A207-16BEC5A43496}">
      <dgm:prSet/>
      <dgm:spPr/>
      <dgm:t>
        <a:bodyPr/>
        <a:lstStyle/>
        <a:p>
          <a:endParaRPr lang="en-GB"/>
        </a:p>
      </dgm:t>
    </dgm:pt>
    <dgm:pt modelId="{06D3D55A-947D-8B4E-9BC6-FD687EF85EF1}">
      <dgm:prSet/>
      <dgm:spPr/>
      <dgm:t>
        <a:bodyPr/>
        <a:lstStyle/>
        <a:p>
          <a:pPr rtl="0"/>
          <a:r>
            <a:rPr lang="en-US" b="1" dirty="0">
              <a:latin typeface="PF Paperback"/>
              <a:cs typeface="PF Paperback"/>
            </a:rPr>
            <a:t>Publishing an up-to-date record of research products metadata and links</a:t>
          </a:r>
        </a:p>
      </dgm:t>
    </dgm:pt>
    <dgm:pt modelId="{28F27B78-9462-CC4A-AD1D-ACE7C863A790}" type="parTrans" cxnId="{3DBEDAEE-86FB-3E4D-A072-4471C7F3F9F9}">
      <dgm:prSet/>
      <dgm:spPr/>
      <dgm:t>
        <a:bodyPr/>
        <a:lstStyle/>
        <a:p>
          <a:endParaRPr lang="en-GB"/>
        </a:p>
      </dgm:t>
    </dgm:pt>
    <dgm:pt modelId="{52851F1C-2D48-6C46-A836-3FB9E1DB33E9}" type="sibTrans" cxnId="{3DBEDAEE-86FB-3E4D-A072-4471C7F3F9F9}">
      <dgm:prSet/>
      <dgm:spPr/>
      <dgm:t>
        <a:bodyPr/>
        <a:lstStyle/>
        <a:p>
          <a:endParaRPr lang="en-GB"/>
        </a:p>
      </dgm:t>
    </dgm:pt>
    <dgm:pt modelId="{C2954208-B500-0B46-BA34-8F1A98598B33}" type="pres">
      <dgm:prSet presAssocID="{18C09E43-0FB3-D34E-84C1-F8B059CA32B4}" presName="Name0" presStyleCnt="0">
        <dgm:presLayoutVars>
          <dgm:chMax val="7"/>
          <dgm:chPref val="7"/>
          <dgm:dir/>
        </dgm:presLayoutVars>
      </dgm:prSet>
      <dgm:spPr/>
    </dgm:pt>
    <dgm:pt modelId="{7A6EDEEA-FB03-4D42-B842-7FE94B2092B3}" type="pres">
      <dgm:prSet presAssocID="{18C09E43-0FB3-D34E-84C1-F8B059CA32B4}" presName="Name1" presStyleCnt="0"/>
      <dgm:spPr/>
    </dgm:pt>
    <dgm:pt modelId="{AFBFA65D-5641-364A-9402-065CF2D469F0}" type="pres">
      <dgm:prSet presAssocID="{18C09E43-0FB3-D34E-84C1-F8B059CA32B4}" presName="cycle" presStyleCnt="0"/>
      <dgm:spPr/>
    </dgm:pt>
    <dgm:pt modelId="{125F2D8E-4417-7948-9CF4-626B19698096}" type="pres">
      <dgm:prSet presAssocID="{18C09E43-0FB3-D34E-84C1-F8B059CA32B4}" presName="srcNode" presStyleLbl="node1" presStyleIdx="0" presStyleCnt="3"/>
      <dgm:spPr/>
    </dgm:pt>
    <dgm:pt modelId="{C855F182-E756-C345-935B-A41FC43589CD}" type="pres">
      <dgm:prSet presAssocID="{18C09E43-0FB3-D34E-84C1-F8B059CA32B4}" presName="conn" presStyleLbl="parChTrans1D2" presStyleIdx="0" presStyleCnt="1"/>
      <dgm:spPr/>
    </dgm:pt>
    <dgm:pt modelId="{4323D8FE-C5E1-2049-AFA3-E6B610FD370D}" type="pres">
      <dgm:prSet presAssocID="{18C09E43-0FB3-D34E-84C1-F8B059CA32B4}" presName="extraNode" presStyleLbl="node1" presStyleIdx="0" presStyleCnt="3"/>
      <dgm:spPr/>
    </dgm:pt>
    <dgm:pt modelId="{561F8B78-805E-2149-B569-BFA31D65949E}" type="pres">
      <dgm:prSet presAssocID="{18C09E43-0FB3-D34E-84C1-F8B059CA32B4}" presName="dstNode" presStyleLbl="node1" presStyleIdx="0" presStyleCnt="3"/>
      <dgm:spPr/>
    </dgm:pt>
    <dgm:pt modelId="{DDB19B7E-C151-9F43-80DD-DEDF42137024}" type="pres">
      <dgm:prSet presAssocID="{E1293BD3-D15B-3D45-A69B-778954E9445F}" presName="text_1" presStyleLbl="node1" presStyleIdx="0" presStyleCnt="3" custScaleX="107940" custScaleY="96214" custLinFactNeighborX="3099" custLinFactNeighborY="-18330">
        <dgm:presLayoutVars>
          <dgm:bulletEnabled val="1"/>
        </dgm:presLayoutVars>
      </dgm:prSet>
      <dgm:spPr/>
    </dgm:pt>
    <dgm:pt modelId="{7C296316-64CA-3F4A-B701-046B80A2D7CC}" type="pres">
      <dgm:prSet presAssocID="{E1293BD3-D15B-3D45-A69B-778954E9445F}" presName="accent_1" presStyleCnt="0"/>
      <dgm:spPr/>
    </dgm:pt>
    <dgm:pt modelId="{EA306855-E1E9-4F43-9BFD-B10B3A31C6AC}" type="pres">
      <dgm:prSet presAssocID="{E1293BD3-D15B-3D45-A69B-778954E9445F}" presName="accentRepeatNode" presStyleLbl="solidFgAcc1" presStyleIdx="0" presStyleCnt="3"/>
      <dgm:spPr>
        <a:noFill/>
        <a:ln>
          <a:noFill/>
        </a:ln>
      </dgm:spPr>
    </dgm:pt>
    <dgm:pt modelId="{1D7E7AE6-3DB4-2144-9797-7896BFC1C626}" type="pres">
      <dgm:prSet presAssocID="{B3610566-DB14-A943-BC9E-5FEFCFE24F2F}" presName="text_2" presStyleLbl="node1" presStyleIdx="1" presStyleCnt="3" custScaleX="121525" custLinFactNeighborX="-1723" custLinFactNeighborY="-5542">
        <dgm:presLayoutVars>
          <dgm:bulletEnabled val="1"/>
        </dgm:presLayoutVars>
      </dgm:prSet>
      <dgm:spPr/>
    </dgm:pt>
    <dgm:pt modelId="{8A6F4B1C-0C89-C74F-B277-3B76431BA2B0}" type="pres">
      <dgm:prSet presAssocID="{B3610566-DB14-A943-BC9E-5FEFCFE24F2F}" presName="accent_2" presStyleCnt="0"/>
      <dgm:spPr/>
    </dgm:pt>
    <dgm:pt modelId="{2B115856-1541-4444-A947-C408A9B42786}" type="pres">
      <dgm:prSet presAssocID="{B3610566-DB14-A943-BC9E-5FEFCFE24F2F}" presName="accentRepeatNode" presStyleLbl="solidFgAcc1" presStyleIdx="1" presStyleCnt="3" custLinFactY="-27045" custLinFactNeighborX="-32164" custLinFactNeighborY="-100000"/>
      <dgm:spPr/>
    </dgm:pt>
    <dgm:pt modelId="{7609C45D-F47F-BF46-BD8A-258024682D86}" type="pres">
      <dgm:prSet presAssocID="{06D3D55A-947D-8B4E-9BC6-FD687EF85EF1}" presName="text_3" presStyleLbl="node1" presStyleIdx="2" presStyleCnt="3" custScaleX="108394" custLinFactNeighborX="-46" custLinFactNeighborY="46717">
        <dgm:presLayoutVars>
          <dgm:bulletEnabled val="1"/>
        </dgm:presLayoutVars>
      </dgm:prSet>
      <dgm:spPr/>
    </dgm:pt>
    <dgm:pt modelId="{E90D5EF4-4CA4-C74D-848D-C098775B9218}" type="pres">
      <dgm:prSet presAssocID="{06D3D55A-947D-8B4E-9BC6-FD687EF85EF1}" presName="accent_3" presStyleCnt="0"/>
      <dgm:spPr/>
    </dgm:pt>
    <dgm:pt modelId="{7B336894-CF12-AC41-AE72-D5A1269248E0}" type="pres">
      <dgm:prSet presAssocID="{06D3D55A-947D-8B4E-9BC6-FD687EF85EF1}" presName="accentRepeatNode" presStyleLbl="solidFgAcc1" presStyleIdx="2" presStyleCnt="3" custLinFactNeighborX="-6949" custLinFactNeighborY="32579"/>
      <dgm:spPr/>
    </dgm:pt>
  </dgm:ptLst>
  <dgm:cxnLst>
    <dgm:cxn modelId="{2736CF03-51EB-9840-A8D2-4AF51E414600}" type="presOf" srcId="{069CEACD-995A-D145-93A8-0638A922D11F}" destId="{C855F182-E756-C345-935B-A41FC43589CD}" srcOrd="0" destOrd="0" presId="urn:microsoft.com/office/officeart/2008/layout/VerticalCurvedList"/>
    <dgm:cxn modelId="{F4A9101B-F2C6-3D42-91BC-8085D33CC53E}" type="presOf" srcId="{18C09E43-0FB3-D34E-84C1-F8B059CA32B4}" destId="{C2954208-B500-0B46-BA34-8F1A98598B33}" srcOrd="0" destOrd="0" presId="urn:microsoft.com/office/officeart/2008/layout/VerticalCurvedList"/>
    <dgm:cxn modelId="{89F2C226-47FD-034C-9618-912CAF52BA40}" type="presOf" srcId="{B3610566-DB14-A943-BC9E-5FEFCFE24F2F}" destId="{1D7E7AE6-3DB4-2144-9797-7896BFC1C626}" srcOrd="0" destOrd="0" presId="urn:microsoft.com/office/officeart/2008/layout/VerticalCurvedList"/>
    <dgm:cxn modelId="{A5B18F39-0B3C-3144-A207-16BEC5A43496}" srcId="{18C09E43-0FB3-D34E-84C1-F8B059CA32B4}" destId="{B3610566-DB14-A943-BC9E-5FEFCFE24F2F}" srcOrd="1" destOrd="0" parTransId="{CC7BB179-6F27-B64B-ABE7-54E4A1B1AFCA}" sibTransId="{6390C36D-7EBA-7940-A99F-67DD1BF5B845}"/>
    <dgm:cxn modelId="{21738046-BD8A-7C4E-BED1-8BA69F6134A7}" type="presOf" srcId="{06D3D55A-947D-8B4E-9BC6-FD687EF85EF1}" destId="{7609C45D-F47F-BF46-BD8A-258024682D86}" srcOrd="0" destOrd="0" presId="urn:microsoft.com/office/officeart/2008/layout/VerticalCurvedList"/>
    <dgm:cxn modelId="{B5512688-C5C0-A84A-BE91-2B13319D7DFA}" type="presOf" srcId="{E1293BD3-D15B-3D45-A69B-778954E9445F}" destId="{DDB19B7E-C151-9F43-80DD-DEDF42137024}" srcOrd="0" destOrd="0" presId="urn:microsoft.com/office/officeart/2008/layout/VerticalCurvedList"/>
    <dgm:cxn modelId="{1838E0BC-BCC2-1047-8B31-5A1F85CDE941}" srcId="{18C09E43-0FB3-D34E-84C1-F8B059CA32B4}" destId="{E1293BD3-D15B-3D45-A69B-778954E9445F}" srcOrd="0" destOrd="0" parTransId="{B48D2C67-0EC7-B245-87D9-8F9A29EE3DDF}" sibTransId="{069CEACD-995A-D145-93A8-0638A922D11F}"/>
    <dgm:cxn modelId="{3DBEDAEE-86FB-3E4D-A072-4471C7F3F9F9}" srcId="{18C09E43-0FB3-D34E-84C1-F8B059CA32B4}" destId="{06D3D55A-947D-8B4E-9BC6-FD687EF85EF1}" srcOrd="2" destOrd="0" parTransId="{28F27B78-9462-CC4A-AD1D-ACE7C863A790}" sibTransId="{52851F1C-2D48-6C46-A836-3FB9E1DB33E9}"/>
    <dgm:cxn modelId="{99F84DB4-6A58-BD4C-B5BE-896B821CA364}" type="presParOf" srcId="{C2954208-B500-0B46-BA34-8F1A98598B33}" destId="{7A6EDEEA-FB03-4D42-B842-7FE94B2092B3}" srcOrd="0" destOrd="0" presId="urn:microsoft.com/office/officeart/2008/layout/VerticalCurvedList"/>
    <dgm:cxn modelId="{0CF0C197-3E0B-9647-8683-5D552F25EA6C}" type="presParOf" srcId="{7A6EDEEA-FB03-4D42-B842-7FE94B2092B3}" destId="{AFBFA65D-5641-364A-9402-065CF2D469F0}" srcOrd="0" destOrd="0" presId="urn:microsoft.com/office/officeart/2008/layout/VerticalCurvedList"/>
    <dgm:cxn modelId="{6CC12199-78F9-914B-AC47-BBD7FE545840}" type="presParOf" srcId="{AFBFA65D-5641-364A-9402-065CF2D469F0}" destId="{125F2D8E-4417-7948-9CF4-626B19698096}" srcOrd="0" destOrd="0" presId="urn:microsoft.com/office/officeart/2008/layout/VerticalCurvedList"/>
    <dgm:cxn modelId="{D8702B32-3D6F-BF4D-85B4-EDB937F41334}" type="presParOf" srcId="{AFBFA65D-5641-364A-9402-065CF2D469F0}" destId="{C855F182-E756-C345-935B-A41FC43589CD}" srcOrd="1" destOrd="0" presId="urn:microsoft.com/office/officeart/2008/layout/VerticalCurvedList"/>
    <dgm:cxn modelId="{AD5C7215-E0D1-374A-A129-DC0CB5FA0C6B}" type="presParOf" srcId="{AFBFA65D-5641-364A-9402-065CF2D469F0}" destId="{4323D8FE-C5E1-2049-AFA3-E6B610FD370D}" srcOrd="2" destOrd="0" presId="urn:microsoft.com/office/officeart/2008/layout/VerticalCurvedList"/>
    <dgm:cxn modelId="{8084E02E-4938-194D-8599-48F53DF3312C}" type="presParOf" srcId="{AFBFA65D-5641-364A-9402-065CF2D469F0}" destId="{561F8B78-805E-2149-B569-BFA31D65949E}" srcOrd="3" destOrd="0" presId="urn:microsoft.com/office/officeart/2008/layout/VerticalCurvedList"/>
    <dgm:cxn modelId="{30A012A5-B374-FC4F-B1E7-408E82E7B383}" type="presParOf" srcId="{7A6EDEEA-FB03-4D42-B842-7FE94B2092B3}" destId="{DDB19B7E-C151-9F43-80DD-DEDF42137024}" srcOrd="1" destOrd="0" presId="urn:microsoft.com/office/officeart/2008/layout/VerticalCurvedList"/>
    <dgm:cxn modelId="{D9864BB8-D435-704C-ACEC-9D25BC520D3A}" type="presParOf" srcId="{7A6EDEEA-FB03-4D42-B842-7FE94B2092B3}" destId="{7C296316-64CA-3F4A-B701-046B80A2D7CC}" srcOrd="2" destOrd="0" presId="urn:microsoft.com/office/officeart/2008/layout/VerticalCurvedList"/>
    <dgm:cxn modelId="{82356E60-3F40-EB4C-8620-6C4C4641872D}" type="presParOf" srcId="{7C296316-64CA-3F4A-B701-046B80A2D7CC}" destId="{EA306855-E1E9-4F43-9BFD-B10B3A31C6AC}" srcOrd="0" destOrd="0" presId="urn:microsoft.com/office/officeart/2008/layout/VerticalCurvedList"/>
    <dgm:cxn modelId="{3A437812-04B2-2642-BD1B-F8D3E822A290}" type="presParOf" srcId="{7A6EDEEA-FB03-4D42-B842-7FE94B2092B3}" destId="{1D7E7AE6-3DB4-2144-9797-7896BFC1C626}" srcOrd="3" destOrd="0" presId="urn:microsoft.com/office/officeart/2008/layout/VerticalCurvedList"/>
    <dgm:cxn modelId="{8F40EF52-3E15-2F40-BEDA-9DB3AFD627A8}" type="presParOf" srcId="{7A6EDEEA-FB03-4D42-B842-7FE94B2092B3}" destId="{8A6F4B1C-0C89-C74F-B277-3B76431BA2B0}" srcOrd="4" destOrd="0" presId="urn:microsoft.com/office/officeart/2008/layout/VerticalCurvedList"/>
    <dgm:cxn modelId="{37186427-C758-3B44-A8CC-3290AEA4EEDB}" type="presParOf" srcId="{8A6F4B1C-0C89-C74F-B277-3B76431BA2B0}" destId="{2B115856-1541-4444-A947-C408A9B42786}" srcOrd="0" destOrd="0" presId="urn:microsoft.com/office/officeart/2008/layout/VerticalCurvedList"/>
    <dgm:cxn modelId="{ACD70603-96EA-A349-BAE3-5D4DFB04C8DB}" type="presParOf" srcId="{7A6EDEEA-FB03-4D42-B842-7FE94B2092B3}" destId="{7609C45D-F47F-BF46-BD8A-258024682D86}" srcOrd="5" destOrd="0" presId="urn:microsoft.com/office/officeart/2008/layout/VerticalCurvedList"/>
    <dgm:cxn modelId="{CC9CBF2C-5755-0948-9F3E-ECF5D2F7B523}" type="presParOf" srcId="{7A6EDEEA-FB03-4D42-B842-7FE94B2092B3}" destId="{E90D5EF4-4CA4-C74D-848D-C098775B9218}" srcOrd="6" destOrd="0" presId="urn:microsoft.com/office/officeart/2008/layout/VerticalCurvedList"/>
    <dgm:cxn modelId="{E7A161F2-909C-2340-83A7-68A5BD176423}" type="presParOf" srcId="{E90D5EF4-4CA4-C74D-848D-C098775B9218}" destId="{7B336894-CF12-AC41-AE72-D5A1269248E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3520D-F0CC-1D43-9259-C377F97D4024}" type="doc">
      <dgm:prSet loTypeId="urn:microsoft.com/office/officeart/2005/8/layout/vList5" loCatId="" qsTypeId="urn:microsoft.com/office/officeart/2005/8/quickstyle/simple2" qsCatId="simple" csTypeId="urn:microsoft.com/office/officeart/2005/8/colors/accent5_2" csCatId="accent5" phldr="1"/>
      <dgm:spPr/>
      <dgm:t>
        <a:bodyPr/>
        <a:lstStyle/>
        <a:p>
          <a:endParaRPr lang="en-GB"/>
        </a:p>
      </dgm:t>
    </dgm:pt>
    <dgm:pt modelId="{E32B77F4-3382-A946-B505-BB6E4F1B37E1}">
      <dgm:prSet phldrT="[Text]"/>
      <dgm:spPr/>
      <dgm:t>
        <a:bodyPr/>
        <a:lstStyle/>
        <a:p>
          <a:r>
            <a:rPr lang="en-GB" dirty="0"/>
            <a:t>Culture</a:t>
          </a:r>
        </a:p>
      </dgm:t>
    </dgm:pt>
    <dgm:pt modelId="{6B532FE3-4AE5-DF4E-9428-05F237F095D0}" type="parTrans" cxnId="{07B6BE0E-F82C-CD4E-A326-181B8C502C29}">
      <dgm:prSet/>
      <dgm:spPr/>
      <dgm:t>
        <a:bodyPr/>
        <a:lstStyle/>
        <a:p>
          <a:endParaRPr lang="en-GB"/>
        </a:p>
      </dgm:t>
    </dgm:pt>
    <dgm:pt modelId="{1A2C0EA8-EEEA-0A4B-80CD-C8A226F778DF}" type="sibTrans" cxnId="{07B6BE0E-F82C-CD4E-A326-181B8C502C29}">
      <dgm:prSet/>
      <dgm:spPr/>
      <dgm:t>
        <a:bodyPr/>
        <a:lstStyle/>
        <a:p>
          <a:endParaRPr lang="en-GB"/>
        </a:p>
      </dgm:t>
    </dgm:pt>
    <dgm:pt modelId="{09F2C583-C849-C440-8955-E409017F6AF2}">
      <dgm:prSet phldrT="[Text]" custT="1"/>
      <dgm:spPr/>
      <dgm:t>
        <a:bodyPr/>
        <a:lstStyle/>
        <a:p>
          <a:r>
            <a:rPr lang="en-GB" sz="1600" dirty="0"/>
            <a:t> Focus (funding) is not on scholarly communication practices</a:t>
          </a:r>
        </a:p>
      </dgm:t>
    </dgm:pt>
    <dgm:pt modelId="{F2F61D4F-895B-6646-A13D-EC9691EF6C1B}" type="parTrans" cxnId="{949C0216-E77C-F04B-B99B-870ADE443024}">
      <dgm:prSet/>
      <dgm:spPr/>
      <dgm:t>
        <a:bodyPr/>
        <a:lstStyle/>
        <a:p>
          <a:endParaRPr lang="en-GB"/>
        </a:p>
      </dgm:t>
    </dgm:pt>
    <dgm:pt modelId="{2D56DD7C-AAFC-2F48-A17B-99B75F356259}" type="sibTrans" cxnId="{949C0216-E77C-F04B-B99B-870ADE443024}">
      <dgm:prSet/>
      <dgm:spPr/>
      <dgm:t>
        <a:bodyPr/>
        <a:lstStyle/>
        <a:p>
          <a:endParaRPr lang="en-GB"/>
        </a:p>
      </dgm:t>
    </dgm:pt>
    <dgm:pt modelId="{1C59E869-4473-9640-B2F8-E77788FBB901}">
      <dgm:prSet phldrT="[Text]"/>
      <dgm:spPr/>
      <dgm:t>
        <a:bodyPr/>
        <a:lstStyle/>
        <a:p>
          <a:r>
            <a:rPr lang="en-GB" dirty="0"/>
            <a:t>Reward policies</a:t>
          </a:r>
        </a:p>
      </dgm:t>
    </dgm:pt>
    <dgm:pt modelId="{0A9308AE-879B-5F40-A4F1-08405BA57EAF}" type="parTrans" cxnId="{FAD11494-EC98-4D45-980B-B585D1B4DCFB}">
      <dgm:prSet/>
      <dgm:spPr/>
      <dgm:t>
        <a:bodyPr/>
        <a:lstStyle/>
        <a:p>
          <a:endParaRPr lang="en-GB"/>
        </a:p>
      </dgm:t>
    </dgm:pt>
    <dgm:pt modelId="{D211CAC7-14FE-0145-8CC1-59394DADF03E}" type="sibTrans" cxnId="{FAD11494-EC98-4D45-980B-B585D1B4DCFB}">
      <dgm:prSet/>
      <dgm:spPr/>
      <dgm:t>
        <a:bodyPr/>
        <a:lstStyle/>
        <a:p>
          <a:endParaRPr lang="en-GB"/>
        </a:p>
      </dgm:t>
    </dgm:pt>
    <dgm:pt modelId="{AC94E97D-1F8A-AA40-83F2-490926C2CC72}">
      <dgm:prSet phldrT="[Text]" custT="1"/>
      <dgm:spPr/>
      <dgm:t>
        <a:bodyPr/>
        <a:lstStyle/>
        <a:p>
          <a:r>
            <a:rPr lang="en-GB" sz="1600" dirty="0"/>
            <a:t> Focus on research literature</a:t>
          </a:r>
        </a:p>
      </dgm:t>
    </dgm:pt>
    <dgm:pt modelId="{5EB82DA9-AACD-F246-815B-2BB6A876C940}" type="parTrans" cxnId="{DD333E9C-E8CC-0045-979F-6B5650073B51}">
      <dgm:prSet/>
      <dgm:spPr/>
      <dgm:t>
        <a:bodyPr/>
        <a:lstStyle/>
        <a:p>
          <a:endParaRPr lang="en-GB"/>
        </a:p>
      </dgm:t>
    </dgm:pt>
    <dgm:pt modelId="{549D535C-296E-1B40-87A1-21A652469C9E}" type="sibTrans" cxnId="{DD333E9C-E8CC-0045-979F-6B5650073B51}">
      <dgm:prSet/>
      <dgm:spPr/>
      <dgm:t>
        <a:bodyPr/>
        <a:lstStyle/>
        <a:p>
          <a:endParaRPr lang="en-GB"/>
        </a:p>
      </dgm:t>
    </dgm:pt>
    <dgm:pt modelId="{112229FC-B7BC-B042-8920-446C947EC3A6}">
      <dgm:prSet phldrT="[Text]"/>
      <dgm:spPr/>
      <dgm:t>
        <a:bodyPr/>
        <a:lstStyle/>
        <a:p>
          <a:r>
            <a:rPr lang="en-GB" dirty="0"/>
            <a:t>Tools</a:t>
          </a:r>
        </a:p>
      </dgm:t>
    </dgm:pt>
    <dgm:pt modelId="{778C7F1B-F87A-804A-BCA2-AD82A4FF8324}" type="parTrans" cxnId="{B7E1B59B-4820-5943-BDBA-AD48CCA674FF}">
      <dgm:prSet/>
      <dgm:spPr/>
      <dgm:t>
        <a:bodyPr/>
        <a:lstStyle/>
        <a:p>
          <a:endParaRPr lang="en-GB"/>
        </a:p>
      </dgm:t>
    </dgm:pt>
    <dgm:pt modelId="{676330E9-0067-5E43-A7CE-1AB22B584E10}" type="sibTrans" cxnId="{B7E1B59B-4820-5943-BDBA-AD48CCA674FF}">
      <dgm:prSet/>
      <dgm:spPr/>
      <dgm:t>
        <a:bodyPr/>
        <a:lstStyle/>
        <a:p>
          <a:endParaRPr lang="en-GB"/>
        </a:p>
      </dgm:t>
    </dgm:pt>
    <dgm:pt modelId="{AC601B7E-58BD-9447-B6F3-7BB262264644}">
      <dgm:prSet phldrT="[Text]" custT="1"/>
      <dgm:spPr/>
      <dgm:t>
        <a:bodyPr/>
        <a:lstStyle/>
        <a:p>
          <a:r>
            <a:rPr lang="en-GB" sz="1600" dirty="0"/>
            <a:t>Lack of tools for OS publishing in Research Infrastructures</a:t>
          </a:r>
        </a:p>
      </dgm:t>
    </dgm:pt>
    <dgm:pt modelId="{2159CD1D-539C-BB4D-8D86-F8D0406928F4}" type="parTrans" cxnId="{5B0966C7-2D54-224F-B57A-63334F6C79E8}">
      <dgm:prSet/>
      <dgm:spPr/>
      <dgm:t>
        <a:bodyPr/>
        <a:lstStyle/>
        <a:p>
          <a:endParaRPr lang="en-GB"/>
        </a:p>
      </dgm:t>
    </dgm:pt>
    <dgm:pt modelId="{57826179-82F0-D749-9DEE-EB657AED94DB}" type="sibTrans" cxnId="{5B0966C7-2D54-224F-B57A-63334F6C79E8}">
      <dgm:prSet/>
      <dgm:spPr/>
      <dgm:t>
        <a:bodyPr/>
        <a:lstStyle/>
        <a:p>
          <a:endParaRPr lang="en-GB"/>
        </a:p>
      </dgm:t>
    </dgm:pt>
    <dgm:pt modelId="{10A33D0C-EF79-BB47-A177-0BD531224F5B}">
      <dgm:prSet phldrT="[Text]"/>
      <dgm:spPr/>
      <dgm:t>
        <a:bodyPr/>
        <a:lstStyle/>
        <a:p>
          <a:r>
            <a:rPr lang="en-GB" dirty="0"/>
            <a:t>Dispersion</a:t>
          </a:r>
        </a:p>
      </dgm:t>
    </dgm:pt>
    <dgm:pt modelId="{437A1113-0744-D44F-9D73-7556626FBEE0}" type="parTrans" cxnId="{0CCF8103-5CDC-9F48-979C-38D220592945}">
      <dgm:prSet/>
      <dgm:spPr/>
      <dgm:t>
        <a:bodyPr/>
        <a:lstStyle/>
        <a:p>
          <a:endParaRPr lang="en-GB"/>
        </a:p>
      </dgm:t>
    </dgm:pt>
    <dgm:pt modelId="{BBFA8D92-FF3D-744D-B19F-9EB550A0049B}" type="sibTrans" cxnId="{0CCF8103-5CDC-9F48-979C-38D220592945}">
      <dgm:prSet/>
      <dgm:spPr/>
      <dgm:t>
        <a:bodyPr/>
        <a:lstStyle/>
        <a:p>
          <a:endParaRPr lang="en-GB"/>
        </a:p>
      </dgm:t>
    </dgm:pt>
    <dgm:pt modelId="{626281B5-DCDE-E842-8B31-A362315989ED}">
      <dgm:prSet phldrT="[Text]" custT="1"/>
      <dgm:spPr/>
      <dgm:t>
        <a:bodyPr/>
        <a:lstStyle/>
        <a:p>
          <a:r>
            <a:rPr lang="en-GB" sz="1600" dirty="0"/>
            <a:t>Research products are scattered across scholarly communication sources</a:t>
          </a:r>
        </a:p>
      </dgm:t>
    </dgm:pt>
    <dgm:pt modelId="{5206B438-3F4F-4841-8861-4E8449DB4935}" type="parTrans" cxnId="{7AEFBA51-E2F4-9F4F-87AA-6F7863C35F9B}">
      <dgm:prSet/>
      <dgm:spPr/>
      <dgm:t>
        <a:bodyPr/>
        <a:lstStyle/>
        <a:p>
          <a:endParaRPr lang="en-GB"/>
        </a:p>
      </dgm:t>
    </dgm:pt>
    <dgm:pt modelId="{4FF723E2-4223-244A-906E-790DEFDB07C2}" type="sibTrans" cxnId="{7AEFBA51-E2F4-9F4F-87AA-6F7863C35F9B}">
      <dgm:prSet/>
      <dgm:spPr/>
      <dgm:t>
        <a:bodyPr/>
        <a:lstStyle/>
        <a:p>
          <a:endParaRPr lang="en-GB"/>
        </a:p>
      </dgm:t>
    </dgm:pt>
    <dgm:pt modelId="{E30BB48A-A83D-3343-8B4A-DF072778B9C8}">
      <dgm:prSet phldrT="[Text]" custT="1"/>
      <dgm:spPr/>
      <dgm:t>
        <a:bodyPr/>
        <a:lstStyle/>
        <a:p>
          <a:r>
            <a:rPr lang="en-GB" sz="1600" dirty="0"/>
            <a:t>Repository platforms lack support to OS publishing</a:t>
          </a:r>
        </a:p>
      </dgm:t>
    </dgm:pt>
    <dgm:pt modelId="{16ACB904-6E05-F547-8665-789F2CF89B1F}" type="parTrans" cxnId="{71D4AFD5-EBB7-6743-923D-5FE5405DC5F5}">
      <dgm:prSet/>
      <dgm:spPr/>
      <dgm:t>
        <a:bodyPr/>
        <a:lstStyle/>
        <a:p>
          <a:endParaRPr lang="en-GB"/>
        </a:p>
      </dgm:t>
    </dgm:pt>
    <dgm:pt modelId="{D0BF6284-4766-F342-B59A-EE20073BFE83}" type="sibTrans" cxnId="{71D4AFD5-EBB7-6743-923D-5FE5405DC5F5}">
      <dgm:prSet/>
      <dgm:spPr/>
      <dgm:t>
        <a:bodyPr/>
        <a:lstStyle/>
        <a:p>
          <a:endParaRPr lang="en-GB"/>
        </a:p>
      </dgm:t>
    </dgm:pt>
    <dgm:pt modelId="{25B93D93-9169-AD45-99E1-EAB30ED47A04}">
      <dgm:prSet phldrT="[Text]" custT="1"/>
      <dgm:spPr/>
      <dgm:t>
        <a:bodyPr/>
        <a:lstStyle/>
        <a:p>
          <a:r>
            <a:rPr lang="en-GB" sz="1600" dirty="0"/>
            <a:t> Research communities lack culture on Open Science publishing</a:t>
          </a:r>
        </a:p>
      </dgm:t>
    </dgm:pt>
    <dgm:pt modelId="{A203CB6B-2D96-9243-9A6C-D2632CA81D3B}" type="parTrans" cxnId="{D0644D40-B344-2D46-BF26-A51FF7C9A67C}">
      <dgm:prSet/>
      <dgm:spPr/>
      <dgm:t>
        <a:bodyPr/>
        <a:lstStyle/>
        <a:p>
          <a:endParaRPr lang="en-GB"/>
        </a:p>
      </dgm:t>
    </dgm:pt>
    <dgm:pt modelId="{F2CDD657-1BF1-F84F-90A7-83C30B4D3124}" type="sibTrans" cxnId="{D0644D40-B344-2D46-BF26-A51FF7C9A67C}">
      <dgm:prSet/>
      <dgm:spPr/>
      <dgm:t>
        <a:bodyPr/>
        <a:lstStyle/>
        <a:p>
          <a:endParaRPr lang="en-GB"/>
        </a:p>
      </dgm:t>
    </dgm:pt>
    <dgm:pt modelId="{D967C718-CD7B-B649-A38E-2797195580D8}">
      <dgm:prSet phldrT="[Text]"/>
      <dgm:spPr/>
      <dgm:t>
        <a:bodyPr/>
        <a:lstStyle/>
        <a:p>
          <a:r>
            <a:rPr lang="en-GB"/>
            <a:t>Focus</a:t>
          </a:r>
          <a:endParaRPr lang="en-GB" dirty="0"/>
        </a:p>
      </dgm:t>
    </dgm:pt>
    <dgm:pt modelId="{5EFBC4C9-9472-7142-A767-12EDE1A7610E}" type="parTrans" cxnId="{96514BBE-0F70-1640-97BB-5721A3738B94}">
      <dgm:prSet/>
      <dgm:spPr/>
      <dgm:t>
        <a:bodyPr/>
        <a:lstStyle/>
        <a:p>
          <a:endParaRPr lang="en-GB"/>
        </a:p>
      </dgm:t>
    </dgm:pt>
    <dgm:pt modelId="{85CAEE91-1E1F-7541-B327-C64CBB8D6B5A}" type="sibTrans" cxnId="{96514BBE-0F70-1640-97BB-5721A3738B94}">
      <dgm:prSet/>
      <dgm:spPr/>
      <dgm:t>
        <a:bodyPr/>
        <a:lstStyle/>
        <a:p>
          <a:endParaRPr lang="en-GB"/>
        </a:p>
      </dgm:t>
    </dgm:pt>
    <dgm:pt modelId="{3B21CF7E-9161-0C4D-9B5D-5E09B13BC568}">
      <dgm:prSet phldrT="[Text]" custT="1"/>
      <dgm:spPr/>
      <dgm:t>
        <a:bodyPr/>
        <a:lstStyle/>
        <a:p>
          <a:r>
            <a:rPr lang="en-GB" sz="1600" dirty="0"/>
            <a:t>No best practices for software, experiments, or other products</a:t>
          </a:r>
        </a:p>
      </dgm:t>
    </dgm:pt>
    <dgm:pt modelId="{3B92DF37-C5FA-B14D-8109-CCE80762B8B4}" type="parTrans" cxnId="{B0D860C3-F84B-3D45-AE5D-E6B3E7B88799}">
      <dgm:prSet/>
      <dgm:spPr/>
      <dgm:t>
        <a:bodyPr/>
        <a:lstStyle/>
        <a:p>
          <a:endParaRPr lang="en-GB"/>
        </a:p>
      </dgm:t>
    </dgm:pt>
    <dgm:pt modelId="{994268F4-AAAE-B946-9C75-D7171D96B67E}" type="sibTrans" cxnId="{B0D860C3-F84B-3D45-AE5D-E6B3E7B88799}">
      <dgm:prSet/>
      <dgm:spPr/>
      <dgm:t>
        <a:bodyPr/>
        <a:lstStyle/>
        <a:p>
          <a:endParaRPr lang="en-GB"/>
        </a:p>
      </dgm:t>
    </dgm:pt>
    <dgm:pt modelId="{077F4685-18E5-F34D-991B-548F8791C422}">
      <dgm:prSet phldrT="[Text]" custT="1"/>
      <dgm:spPr/>
      <dgm:t>
        <a:bodyPr/>
        <a:lstStyle/>
        <a:p>
          <a:r>
            <a:rPr lang="en-GB" sz="1600" dirty="0"/>
            <a:t>Links between products are not curated/disregarded</a:t>
          </a:r>
        </a:p>
      </dgm:t>
    </dgm:pt>
    <dgm:pt modelId="{5CCC03DC-9A2D-4E45-A3CE-DCBA6793D1F9}" type="parTrans" cxnId="{72423ADA-07B7-8440-B583-03ED4925675D}">
      <dgm:prSet/>
      <dgm:spPr/>
      <dgm:t>
        <a:bodyPr/>
        <a:lstStyle/>
        <a:p>
          <a:endParaRPr lang="en-GB"/>
        </a:p>
      </dgm:t>
    </dgm:pt>
    <dgm:pt modelId="{960A87A2-7D62-C246-9486-4924888D00D4}" type="sibTrans" cxnId="{72423ADA-07B7-8440-B583-03ED4925675D}">
      <dgm:prSet/>
      <dgm:spPr/>
      <dgm:t>
        <a:bodyPr/>
        <a:lstStyle/>
        <a:p>
          <a:endParaRPr lang="en-GB"/>
        </a:p>
      </dgm:t>
    </dgm:pt>
    <dgm:pt modelId="{5DCAC92A-1A4A-E741-AE78-12FA712DF873}" type="pres">
      <dgm:prSet presAssocID="{E103520D-F0CC-1D43-9259-C377F97D4024}" presName="Name0" presStyleCnt="0">
        <dgm:presLayoutVars>
          <dgm:dir/>
          <dgm:animLvl val="lvl"/>
          <dgm:resizeHandles val="exact"/>
        </dgm:presLayoutVars>
      </dgm:prSet>
      <dgm:spPr/>
    </dgm:pt>
    <dgm:pt modelId="{C0B4B2C7-81C6-C94E-8803-A7F747BF941A}" type="pres">
      <dgm:prSet presAssocID="{E32B77F4-3382-A946-B505-BB6E4F1B37E1}" presName="linNode" presStyleCnt="0"/>
      <dgm:spPr/>
    </dgm:pt>
    <dgm:pt modelId="{F80936A3-240E-444E-99B7-AB9C7128956E}" type="pres">
      <dgm:prSet presAssocID="{E32B77F4-3382-A946-B505-BB6E4F1B37E1}" presName="parentText" presStyleLbl="node1" presStyleIdx="0" presStyleCnt="5">
        <dgm:presLayoutVars>
          <dgm:chMax val="1"/>
          <dgm:bulletEnabled val="1"/>
        </dgm:presLayoutVars>
      </dgm:prSet>
      <dgm:spPr/>
    </dgm:pt>
    <dgm:pt modelId="{EA4FD8D9-363B-F541-8394-BBF787AFCC3B}" type="pres">
      <dgm:prSet presAssocID="{E32B77F4-3382-A946-B505-BB6E4F1B37E1}" presName="descendantText" presStyleLbl="alignAccFollowNode1" presStyleIdx="0" presStyleCnt="5" custScaleY="176617">
        <dgm:presLayoutVars>
          <dgm:bulletEnabled val="1"/>
        </dgm:presLayoutVars>
      </dgm:prSet>
      <dgm:spPr/>
    </dgm:pt>
    <dgm:pt modelId="{B65B04C4-BD0F-4944-9E58-9BE6D3F27B25}" type="pres">
      <dgm:prSet presAssocID="{1A2C0EA8-EEEA-0A4B-80CD-C8A226F778DF}" presName="sp" presStyleCnt="0"/>
      <dgm:spPr/>
    </dgm:pt>
    <dgm:pt modelId="{46E236C7-D9F4-4643-B071-38C00A70C4F7}" type="pres">
      <dgm:prSet presAssocID="{D967C718-CD7B-B649-A38E-2797195580D8}" presName="linNode" presStyleCnt="0"/>
      <dgm:spPr/>
    </dgm:pt>
    <dgm:pt modelId="{FACBA5C5-EBE8-3E43-9225-C88ED0C3AE1D}" type="pres">
      <dgm:prSet presAssocID="{D967C718-CD7B-B649-A38E-2797195580D8}" presName="parentText" presStyleLbl="node1" presStyleIdx="1" presStyleCnt="5">
        <dgm:presLayoutVars>
          <dgm:chMax val="1"/>
          <dgm:bulletEnabled val="1"/>
        </dgm:presLayoutVars>
      </dgm:prSet>
      <dgm:spPr/>
    </dgm:pt>
    <dgm:pt modelId="{AD7595D2-3296-0C44-85E9-01E3B1EFC42F}" type="pres">
      <dgm:prSet presAssocID="{D967C718-CD7B-B649-A38E-2797195580D8}" presName="descendantText" presStyleLbl="alignAccFollowNode1" presStyleIdx="1" presStyleCnt="5">
        <dgm:presLayoutVars>
          <dgm:bulletEnabled val="1"/>
        </dgm:presLayoutVars>
      </dgm:prSet>
      <dgm:spPr/>
    </dgm:pt>
    <dgm:pt modelId="{81878A13-5429-7541-AD8D-2610FA840F98}" type="pres">
      <dgm:prSet presAssocID="{85CAEE91-1E1F-7541-B327-C64CBB8D6B5A}" presName="sp" presStyleCnt="0"/>
      <dgm:spPr/>
    </dgm:pt>
    <dgm:pt modelId="{F76D0FD4-6DE6-8948-A6F2-21DA0CF33CF5}" type="pres">
      <dgm:prSet presAssocID="{1C59E869-4473-9640-B2F8-E77788FBB901}" presName="linNode" presStyleCnt="0"/>
      <dgm:spPr/>
    </dgm:pt>
    <dgm:pt modelId="{39B6CC70-31A3-7540-B52F-DA9B5BED25EC}" type="pres">
      <dgm:prSet presAssocID="{1C59E869-4473-9640-B2F8-E77788FBB901}" presName="parentText" presStyleLbl="node1" presStyleIdx="2" presStyleCnt="5">
        <dgm:presLayoutVars>
          <dgm:chMax val="1"/>
          <dgm:bulletEnabled val="1"/>
        </dgm:presLayoutVars>
      </dgm:prSet>
      <dgm:spPr/>
    </dgm:pt>
    <dgm:pt modelId="{37DB5504-23DF-0945-9EFA-0EEF6226834B}" type="pres">
      <dgm:prSet presAssocID="{1C59E869-4473-9640-B2F8-E77788FBB901}" presName="descendantText" presStyleLbl="alignAccFollowNode1" presStyleIdx="2" presStyleCnt="5">
        <dgm:presLayoutVars>
          <dgm:bulletEnabled val="1"/>
        </dgm:presLayoutVars>
      </dgm:prSet>
      <dgm:spPr/>
    </dgm:pt>
    <dgm:pt modelId="{C5CF9380-2B41-AD4A-87A0-E99304D5BBB3}" type="pres">
      <dgm:prSet presAssocID="{D211CAC7-14FE-0145-8CC1-59394DADF03E}" presName="sp" presStyleCnt="0"/>
      <dgm:spPr/>
    </dgm:pt>
    <dgm:pt modelId="{BB62E580-2999-BE49-A168-D62A3748A375}" type="pres">
      <dgm:prSet presAssocID="{112229FC-B7BC-B042-8920-446C947EC3A6}" presName="linNode" presStyleCnt="0"/>
      <dgm:spPr/>
    </dgm:pt>
    <dgm:pt modelId="{F3C9E803-E8F2-6C48-A467-66D58279BAC0}" type="pres">
      <dgm:prSet presAssocID="{112229FC-B7BC-B042-8920-446C947EC3A6}" presName="parentText" presStyleLbl="node1" presStyleIdx="3" presStyleCnt="5" custScaleY="132539">
        <dgm:presLayoutVars>
          <dgm:chMax val="1"/>
          <dgm:bulletEnabled val="1"/>
        </dgm:presLayoutVars>
      </dgm:prSet>
      <dgm:spPr/>
    </dgm:pt>
    <dgm:pt modelId="{2244E3E9-EBFE-1642-B67B-FDFF54942ACC}" type="pres">
      <dgm:prSet presAssocID="{112229FC-B7BC-B042-8920-446C947EC3A6}" presName="descendantText" presStyleLbl="alignAccFollowNode1" presStyleIdx="3" presStyleCnt="5" custScaleY="232642">
        <dgm:presLayoutVars>
          <dgm:bulletEnabled val="1"/>
        </dgm:presLayoutVars>
      </dgm:prSet>
      <dgm:spPr/>
    </dgm:pt>
    <dgm:pt modelId="{79110D2E-D2FA-F74B-A326-6724DAD949F0}" type="pres">
      <dgm:prSet presAssocID="{676330E9-0067-5E43-A7CE-1AB22B584E10}" presName="sp" presStyleCnt="0"/>
      <dgm:spPr/>
    </dgm:pt>
    <dgm:pt modelId="{AD04B6A1-8B82-F142-BE6A-DF26C3A34034}" type="pres">
      <dgm:prSet presAssocID="{10A33D0C-EF79-BB47-A177-0BD531224F5B}" presName="linNode" presStyleCnt="0"/>
      <dgm:spPr/>
    </dgm:pt>
    <dgm:pt modelId="{6D78421C-7331-E04D-8986-21FB87D5CC7F}" type="pres">
      <dgm:prSet presAssocID="{10A33D0C-EF79-BB47-A177-0BD531224F5B}" presName="parentText" presStyleLbl="node1" presStyleIdx="4" presStyleCnt="5">
        <dgm:presLayoutVars>
          <dgm:chMax val="1"/>
          <dgm:bulletEnabled val="1"/>
        </dgm:presLayoutVars>
      </dgm:prSet>
      <dgm:spPr/>
    </dgm:pt>
    <dgm:pt modelId="{C68F0FD6-6E7A-3447-B6D6-5AFA48F2B24F}" type="pres">
      <dgm:prSet presAssocID="{10A33D0C-EF79-BB47-A177-0BD531224F5B}" presName="descendantText" presStyleLbl="alignAccFollowNode1" presStyleIdx="4" presStyleCnt="5" custScaleY="199071" custLinFactNeighborX="1097" custLinFactNeighborY="17179">
        <dgm:presLayoutVars>
          <dgm:bulletEnabled val="1"/>
        </dgm:presLayoutVars>
      </dgm:prSet>
      <dgm:spPr/>
    </dgm:pt>
  </dgm:ptLst>
  <dgm:cxnLst>
    <dgm:cxn modelId="{0CCF8103-5CDC-9F48-979C-38D220592945}" srcId="{E103520D-F0CC-1D43-9259-C377F97D4024}" destId="{10A33D0C-EF79-BB47-A177-0BD531224F5B}" srcOrd="4" destOrd="0" parTransId="{437A1113-0744-D44F-9D73-7556626FBEE0}" sibTransId="{BBFA8D92-FF3D-744D-B19F-9EB550A0049B}"/>
    <dgm:cxn modelId="{07B6BE0E-F82C-CD4E-A326-181B8C502C29}" srcId="{E103520D-F0CC-1D43-9259-C377F97D4024}" destId="{E32B77F4-3382-A946-B505-BB6E4F1B37E1}" srcOrd="0" destOrd="0" parTransId="{6B532FE3-4AE5-DF4E-9428-05F237F095D0}" sibTransId="{1A2C0EA8-EEEA-0A4B-80CD-C8A226F778DF}"/>
    <dgm:cxn modelId="{949C0216-E77C-F04B-B99B-870ADE443024}" srcId="{D967C718-CD7B-B649-A38E-2797195580D8}" destId="{09F2C583-C849-C440-8955-E409017F6AF2}" srcOrd="0" destOrd="0" parTransId="{F2F61D4F-895B-6646-A13D-EC9691EF6C1B}" sibTransId="{2D56DD7C-AAFC-2F48-A17B-99B75F356259}"/>
    <dgm:cxn modelId="{3B3F3D1F-C2CF-8147-90E5-622C5095D858}" type="presOf" srcId="{E103520D-F0CC-1D43-9259-C377F97D4024}" destId="{5DCAC92A-1A4A-E741-AE78-12FA712DF873}" srcOrd="0" destOrd="0" presId="urn:microsoft.com/office/officeart/2005/8/layout/vList5"/>
    <dgm:cxn modelId="{2BC6873F-11B9-C349-ABD8-1D9444B112EE}" type="presOf" srcId="{AC94E97D-1F8A-AA40-83F2-490926C2CC72}" destId="{37DB5504-23DF-0945-9EFA-0EEF6226834B}" srcOrd="0" destOrd="0" presId="urn:microsoft.com/office/officeart/2005/8/layout/vList5"/>
    <dgm:cxn modelId="{D0644D40-B344-2D46-BF26-A51FF7C9A67C}" srcId="{E32B77F4-3382-A946-B505-BB6E4F1B37E1}" destId="{25B93D93-9169-AD45-99E1-EAB30ED47A04}" srcOrd="0" destOrd="0" parTransId="{A203CB6B-2D96-9243-9A6C-D2632CA81D3B}" sibTransId="{F2CDD657-1BF1-F84F-90A7-83C30B4D3124}"/>
    <dgm:cxn modelId="{7AEFBA51-E2F4-9F4F-87AA-6F7863C35F9B}" srcId="{10A33D0C-EF79-BB47-A177-0BD531224F5B}" destId="{626281B5-DCDE-E842-8B31-A362315989ED}" srcOrd="0" destOrd="0" parTransId="{5206B438-3F4F-4841-8861-4E8449DB4935}" sibTransId="{4FF723E2-4223-244A-906E-790DEFDB07C2}"/>
    <dgm:cxn modelId="{0DF7C673-3CF5-8D47-984A-F5AD764BA212}" type="presOf" srcId="{3B21CF7E-9161-0C4D-9B5D-5E09B13BC568}" destId="{EA4FD8D9-363B-F541-8394-BBF787AFCC3B}" srcOrd="0" destOrd="1" presId="urn:microsoft.com/office/officeart/2005/8/layout/vList5"/>
    <dgm:cxn modelId="{3F5BEC74-A133-E044-8FA8-6627BCFBD97E}" type="presOf" srcId="{E30BB48A-A83D-3343-8B4A-DF072778B9C8}" destId="{2244E3E9-EBFE-1642-B67B-FDFF54942ACC}" srcOrd="0" destOrd="1" presId="urn:microsoft.com/office/officeart/2005/8/layout/vList5"/>
    <dgm:cxn modelId="{CD0BBA85-F971-F242-8193-9044C1A5A1A5}" type="presOf" srcId="{D967C718-CD7B-B649-A38E-2797195580D8}" destId="{FACBA5C5-EBE8-3E43-9225-C88ED0C3AE1D}" srcOrd="0" destOrd="0" presId="urn:microsoft.com/office/officeart/2005/8/layout/vList5"/>
    <dgm:cxn modelId="{FAD11494-EC98-4D45-980B-B585D1B4DCFB}" srcId="{E103520D-F0CC-1D43-9259-C377F97D4024}" destId="{1C59E869-4473-9640-B2F8-E77788FBB901}" srcOrd="2" destOrd="0" parTransId="{0A9308AE-879B-5F40-A4F1-08405BA57EAF}" sibTransId="{D211CAC7-14FE-0145-8CC1-59394DADF03E}"/>
    <dgm:cxn modelId="{B7E1B59B-4820-5943-BDBA-AD48CCA674FF}" srcId="{E103520D-F0CC-1D43-9259-C377F97D4024}" destId="{112229FC-B7BC-B042-8920-446C947EC3A6}" srcOrd="3" destOrd="0" parTransId="{778C7F1B-F87A-804A-BCA2-AD82A4FF8324}" sibTransId="{676330E9-0067-5E43-A7CE-1AB22B584E10}"/>
    <dgm:cxn modelId="{DD333E9C-E8CC-0045-979F-6B5650073B51}" srcId="{1C59E869-4473-9640-B2F8-E77788FBB901}" destId="{AC94E97D-1F8A-AA40-83F2-490926C2CC72}" srcOrd="0" destOrd="0" parTransId="{5EB82DA9-AACD-F246-815B-2BB6A876C940}" sibTransId="{549D535C-296E-1B40-87A1-21A652469C9E}"/>
    <dgm:cxn modelId="{17833EA4-560A-894F-8CD3-B36FE4CB5FE8}" type="presOf" srcId="{E32B77F4-3382-A946-B505-BB6E4F1B37E1}" destId="{F80936A3-240E-444E-99B7-AB9C7128956E}" srcOrd="0" destOrd="0" presId="urn:microsoft.com/office/officeart/2005/8/layout/vList5"/>
    <dgm:cxn modelId="{342407AA-2D8B-4F44-AAE0-6739426F3BDB}" type="presOf" srcId="{112229FC-B7BC-B042-8920-446C947EC3A6}" destId="{F3C9E803-E8F2-6C48-A467-66D58279BAC0}" srcOrd="0" destOrd="0" presId="urn:microsoft.com/office/officeart/2005/8/layout/vList5"/>
    <dgm:cxn modelId="{6C056AAB-144B-E046-B124-DE5C185967B8}" type="presOf" srcId="{077F4685-18E5-F34D-991B-548F8791C422}" destId="{C68F0FD6-6E7A-3447-B6D6-5AFA48F2B24F}" srcOrd="0" destOrd="1" presId="urn:microsoft.com/office/officeart/2005/8/layout/vList5"/>
    <dgm:cxn modelId="{CAE288AE-5B84-AD4E-9B75-26E5EFA1B9F9}" type="presOf" srcId="{10A33D0C-EF79-BB47-A177-0BD531224F5B}" destId="{6D78421C-7331-E04D-8986-21FB87D5CC7F}" srcOrd="0" destOrd="0" presId="urn:microsoft.com/office/officeart/2005/8/layout/vList5"/>
    <dgm:cxn modelId="{96514BBE-0F70-1640-97BB-5721A3738B94}" srcId="{E103520D-F0CC-1D43-9259-C377F97D4024}" destId="{D967C718-CD7B-B649-A38E-2797195580D8}" srcOrd="1" destOrd="0" parTransId="{5EFBC4C9-9472-7142-A767-12EDE1A7610E}" sibTransId="{85CAEE91-1E1F-7541-B327-C64CBB8D6B5A}"/>
    <dgm:cxn modelId="{B0D860C3-F84B-3D45-AE5D-E6B3E7B88799}" srcId="{E32B77F4-3382-A946-B505-BB6E4F1B37E1}" destId="{3B21CF7E-9161-0C4D-9B5D-5E09B13BC568}" srcOrd="1" destOrd="0" parTransId="{3B92DF37-C5FA-B14D-8109-CCE80762B8B4}" sibTransId="{994268F4-AAAE-B946-9C75-D7171D96B67E}"/>
    <dgm:cxn modelId="{5B0966C7-2D54-224F-B57A-63334F6C79E8}" srcId="{112229FC-B7BC-B042-8920-446C947EC3A6}" destId="{AC601B7E-58BD-9447-B6F3-7BB262264644}" srcOrd="0" destOrd="0" parTransId="{2159CD1D-539C-BB4D-8D86-F8D0406928F4}" sibTransId="{57826179-82F0-D749-9DEE-EB657AED94DB}"/>
    <dgm:cxn modelId="{1023A5CE-B6EB-2F4B-AAF9-13A058DA0F66}" type="presOf" srcId="{AC601B7E-58BD-9447-B6F3-7BB262264644}" destId="{2244E3E9-EBFE-1642-B67B-FDFF54942ACC}" srcOrd="0" destOrd="0" presId="urn:microsoft.com/office/officeart/2005/8/layout/vList5"/>
    <dgm:cxn modelId="{71D4AFD5-EBB7-6743-923D-5FE5405DC5F5}" srcId="{112229FC-B7BC-B042-8920-446C947EC3A6}" destId="{E30BB48A-A83D-3343-8B4A-DF072778B9C8}" srcOrd="1" destOrd="0" parTransId="{16ACB904-6E05-F547-8665-789F2CF89B1F}" sibTransId="{D0BF6284-4766-F342-B59A-EE20073BFE83}"/>
    <dgm:cxn modelId="{72423ADA-07B7-8440-B583-03ED4925675D}" srcId="{10A33D0C-EF79-BB47-A177-0BD531224F5B}" destId="{077F4685-18E5-F34D-991B-548F8791C422}" srcOrd="1" destOrd="0" parTransId="{5CCC03DC-9A2D-4E45-A3CE-DCBA6793D1F9}" sibTransId="{960A87A2-7D62-C246-9486-4924888D00D4}"/>
    <dgm:cxn modelId="{FA1939E4-AACD-DD41-9536-6CABCEA7F2BE}" type="presOf" srcId="{1C59E869-4473-9640-B2F8-E77788FBB901}" destId="{39B6CC70-31A3-7540-B52F-DA9B5BED25EC}" srcOrd="0" destOrd="0" presId="urn:microsoft.com/office/officeart/2005/8/layout/vList5"/>
    <dgm:cxn modelId="{FB553AE5-B97C-6B41-97D2-76273A9E7B37}" type="presOf" srcId="{09F2C583-C849-C440-8955-E409017F6AF2}" destId="{AD7595D2-3296-0C44-85E9-01E3B1EFC42F}" srcOrd="0" destOrd="0" presId="urn:microsoft.com/office/officeart/2005/8/layout/vList5"/>
    <dgm:cxn modelId="{C6BA8EE9-9C56-724E-B804-678308AE65E4}" type="presOf" srcId="{626281B5-DCDE-E842-8B31-A362315989ED}" destId="{C68F0FD6-6E7A-3447-B6D6-5AFA48F2B24F}" srcOrd="0" destOrd="0" presId="urn:microsoft.com/office/officeart/2005/8/layout/vList5"/>
    <dgm:cxn modelId="{410884EF-6208-0840-8725-FAEED2B9F275}" type="presOf" srcId="{25B93D93-9169-AD45-99E1-EAB30ED47A04}" destId="{EA4FD8D9-363B-F541-8394-BBF787AFCC3B}" srcOrd="0" destOrd="0" presId="urn:microsoft.com/office/officeart/2005/8/layout/vList5"/>
    <dgm:cxn modelId="{A4221A87-5283-594F-926E-E369F71FB3A9}" type="presParOf" srcId="{5DCAC92A-1A4A-E741-AE78-12FA712DF873}" destId="{C0B4B2C7-81C6-C94E-8803-A7F747BF941A}" srcOrd="0" destOrd="0" presId="urn:microsoft.com/office/officeart/2005/8/layout/vList5"/>
    <dgm:cxn modelId="{3D6E5390-8622-7145-AAFC-76A553DC2176}" type="presParOf" srcId="{C0B4B2C7-81C6-C94E-8803-A7F747BF941A}" destId="{F80936A3-240E-444E-99B7-AB9C7128956E}" srcOrd="0" destOrd="0" presId="urn:microsoft.com/office/officeart/2005/8/layout/vList5"/>
    <dgm:cxn modelId="{5D531723-3A94-704C-AB4D-CB557F82CED6}" type="presParOf" srcId="{C0B4B2C7-81C6-C94E-8803-A7F747BF941A}" destId="{EA4FD8D9-363B-F541-8394-BBF787AFCC3B}" srcOrd="1" destOrd="0" presId="urn:microsoft.com/office/officeart/2005/8/layout/vList5"/>
    <dgm:cxn modelId="{3E0E7620-5B40-3A4D-A168-17EC8C71066C}" type="presParOf" srcId="{5DCAC92A-1A4A-E741-AE78-12FA712DF873}" destId="{B65B04C4-BD0F-4944-9E58-9BE6D3F27B25}" srcOrd="1" destOrd="0" presId="urn:microsoft.com/office/officeart/2005/8/layout/vList5"/>
    <dgm:cxn modelId="{FA414D2B-2817-AB4E-94AC-0392E45583BE}" type="presParOf" srcId="{5DCAC92A-1A4A-E741-AE78-12FA712DF873}" destId="{46E236C7-D9F4-4643-B071-38C00A70C4F7}" srcOrd="2" destOrd="0" presId="urn:microsoft.com/office/officeart/2005/8/layout/vList5"/>
    <dgm:cxn modelId="{B9A3FB98-8AAA-0C4B-B591-AD5CF5ED16FA}" type="presParOf" srcId="{46E236C7-D9F4-4643-B071-38C00A70C4F7}" destId="{FACBA5C5-EBE8-3E43-9225-C88ED0C3AE1D}" srcOrd="0" destOrd="0" presId="urn:microsoft.com/office/officeart/2005/8/layout/vList5"/>
    <dgm:cxn modelId="{831A322D-8802-E24F-A0FA-E05DD6A3E281}" type="presParOf" srcId="{46E236C7-D9F4-4643-B071-38C00A70C4F7}" destId="{AD7595D2-3296-0C44-85E9-01E3B1EFC42F}" srcOrd="1" destOrd="0" presId="urn:microsoft.com/office/officeart/2005/8/layout/vList5"/>
    <dgm:cxn modelId="{626EC6ED-9833-CE4F-96ED-A0E28F93FEEC}" type="presParOf" srcId="{5DCAC92A-1A4A-E741-AE78-12FA712DF873}" destId="{81878A13-5429-7541-AD8D-2610FA840F98}" srcOrd="3" destOrd="0" presId="urn:microsoft.com/office/officeart/2005/8/layout/vList5"/>
    <dgm:cxn modelId="{A89BD05F-05A2-404B-8EAB-F545C436B8CE}" type="presParOf" srcId="{5DCAC92A-1A4A-E741-AE78-12FA712DF873}" destId="{F76D0FD4-6DE6-8948-A6F2-21DA0CF33CF5}" srcOrd="4" destOrd="0" presId="urn:microsoft.com/office/officeart/2005/8/layout/vList5"/>
    <dgm:cxn modelId="{2C79901D-8E20-3C4E-A69F-74E2965D11F0}" type="presParOf" srcId="{F76D0FD4-6DE6-8948-A6F2-21DA0CF33CF5}" destId="{39B6CC70-31A3-7540-B52F-DA9B5BED25EC}" srcOrd="0" destOrd="0" presId="urn:microsoft.com/office/officeart/2005/8/layout/vList5"/>
    <dgm:cxn modelId="{74F5CAB0-0F7A-C24F-8E6A-7D39B5C782F8}" type="presParOf" srcId="{F76D0FD4-6DE6-8948-A6F2-21DA0CF33CF5}" destId="{37DB5504-23DF-0945-9EFA-0EEF6226834B}" srcOrd="1" destOrd="0" presId="urn:microsoft.com/office/officeart/2005/8/layout/vList5"/>
    <dgm:cxn modelId="{CB73E1F9-D6F3-C247-8541-2ED8D18BC041}" type="presParOf" srcId="{5DCAC92A-1A4A-E741-AE78-12FA712DF873}" destId="{C5CF9380-2B41-AD4A-87A0-E99304D5BBB3}" srcOrd="5" destOrd="0" presId="urn:microsoft.com/office/officeart/2005/8/layout/vList5"/>
    <dgm:cxn modelId="{85D2162C-7F1B-064A-802E-67DD38A1231F}" type="presParOf" srcId="{5DCAC92A-1A4A-E741-AE78-12FA712DF873}" destId="{BB62E580-2999-BE49-A168-D62A3748A375}" srcOrd="6" destOrd="0" presId="urn:microsoft.com/office/officeart/2005/8/layout/vList5"/>
    <dgm:cxn modelId="{B696C1F9-D3F8-134C-9380-AFC07D13BFFB}" type="presParOf" srcId="{BB62E580-2999-BE49-A168-D62A3748A375}" destId="{F3C9E803-E8F2-6C48-A467-66D58279BAC0}" srcOrd="0" destOrd="0" presId="urn:microsoft.com/office/officeart/2005/8/layout/vList5"/>
    <dgm:cxn modelId="{37205D57-BFF5-6848-AF10-F9734D30730F}" type="presParOf" srcId="{BB62E580-2999-BE49-A168-D62A3748A375}" destId="{2244E3E9-EBFE-1642-B67B-FDFF54942ACC}" srcOrd="1" destOrd="0" presId="urn:microsoft.com/office/officeart/2005/8/layout/vList5"/>
    <dgm:cxn modelId="{EC31AEE4-D243-7B49-A556-EE9683FF1EF3}" type="presParOf" srcId="{5DCAC92A-1A4A-E741-AE78-12FA712DF873}" destId="{79110D2E-D2FA-F74B-A326-6724DAD949F0}" srcOrd="7" destOrd="0" presId="urn:microsoft.com/office/officeart/2005/8/layout/vList5"/>
    <dgm:cxn modelId="{ADBCCD4D-BAD6-BF40-A32D-7AC2430188BF}" type="presParOf" srcId="{5DCAC92A-1A4A-E741-AE78-12FA712DF873}" destId="{AD04B6A1-8B82-F142-BE6A-DF26C3A34034}" srcOrd="8" destOrd="0" presId="urn:microsoft.com/office/officeart/2005/8/layout/vList5"/>
    <dgm:cxn modelId="{D71807A4-E4B5-6644-9015-2E3BD96042C6}" type="presParOf" srcId="{AD04B6A1-8B82-F142-BE6A-DF26C3A34034}" destId="{6D78421C-7331-E04D-8986-21FB87D5CC7F}" srcOrd="0" destOrd="0" presId="urn:microsoft.com/office/officeart/2005/8/layout/vList5"/>
    <dgm:cxn modelId="{B63D130D-26A4-B249-ACAC-A3BE0F0B03CF}" type="presParOf" srcId="{AD04B6A1-8B82-F142-BE6A-DF26C3A34034}" destId="{C68F0FD6-6E7A-3447-B6D6-5AFA48F2B24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55F182-E756-C345-935B-A41FC43589CD}">
      <dsp:nvSpPr>
        <dsp:cNvPr id="0" name=""/>
        <dsp:cNvSpPr/>
      </dsp:nvSpPr>
      <dsp:spPr>
        <a:xfrm>
          <a:off x="-5210292" y="-692666"/>
          <a:ext cx="6039728" cy="6039728"/>
        </a:xfrm>
        <a:prstGeom prst="blockArc">
          <a:avLst>
            <a:gd name="adj1" fmla="val 18900000"/>
            <a:gd name="adj2" fmla="val 2700000"/>
            <a:gd name="adj3" fmla="val 35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B19B7E-C151-9F43-80DD-DEDF42137024}">
      <dsp:nvSpPr>
        <dsp:cNvPr id="0" name=""/>
        <dsp:cNvSpPr/>
      </dsp:nvSpPr>
      <dsp:spPr>
        <a:xfrm>
          <a:off x="453948" y="385406"/>
          <a:ext cx="3134699" cy="86319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122"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PF Paperback"/>
              <a:cs typeface="PF Paperback"/>
            </a:rPr>
            <a:t>Publishing of all kinds of research products and semantic links in between</a:t>
          </a:r>
        </a:p>
      </dsp:txBody>
      <dsp:txXfrm>
        <a:off x="453948" y="385406"/>
        <a:ext cx="3134699" cy="863195"/>
      </dsp:txXfrm>
    </dsp:sp>
    <dsp:sp modelId="{EA306855-E1E9-4F43-9BFD-B10B3A31C6AC}">
      <dsp:nvSpPr>
        <dsp:cNvPr id="0" name=""/>
        <dsp:cNvSpPr/>
      </dsp:nvSpPr>
      <dsp:spPr>
        <a:xfrm>
          <a:off x="-76768" y="420728"/>
          <a:ext cx="1121452" cy="1121452"/>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D7E7AE6-3DB4-2144-9797-7896BFC1C626}">
      <dsp:nvSpPr>
        <dsp:cNvPr id="0" name=""/>
        <dsp:cNvSpPr/>
      </dsp:nvSpPr>
      <dsp:spPr>
        <a:xfrm>
          <a:off x="488200" y="1828895"/>
          <a:ext cx="3132908" cy="89716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122"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PF Paperback"/>
              <a:cs typeface="PF Paperback"/>
            </a:rPr>
            <a:t>Publishing experiments themselves to maximize reproducibility</a:t>
          </a:r>
        </a:p>
      </dsp:txBody>
      <dsp:txXfrm>
        <a:off x="488200" y="1828895"/>
        <a:ext cx="3132908" cy="897162"/>
      </dsp:txXfrm>
    </dsp:sp>
    <dsp:sp modelId="{2B115856-1541-4444-A947-C408A9B42786}">
      <dsp:nvSpPr>
        <dsp:cNvPr id="0" name=""/>
        <dsp:cNvSpPr/>
      </dsp:nvSpPr>
      <dsp:spPr>
        <a:xfrm>
          <a:off x="0" y="341721"/>
          <a:ext cx="1121452" cy="112145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09C45D-F47F-BF46-BD8A-258024682D86}">
      <dsp:nvSpPr>
        <dsp:cNvPr id="0" name=""/>
        <dsp:cNvSpPr/>
      </dsp:nvSpPr>
      <dsp:spPr>
        <a:xfrm>
          <a:off x="360736" y="3643486"/>
          <a:ext cx="3147884" cy="89716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122"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latin typeface="PF Paperback"/>
              <a:cs typeface="PF Paperback"/>
            </a:rPr>
            <a:t>Publishing an up-to-date record of research products metadata and links</a:t>
          </a:r>
        </a:p>
      </dsp:txBody>
      <dsp:txXfrm>
        <a:off x="360736" y="3643486"/>
        <a:ext cx="3147884" cy="897162"/>
      </dsp:txXfrm>
    </dsp:sp>
    <dsp:sp modelId="{7B336894-CF12-AC41-AE72-D5A1269248E0}">
      <dsp:nvSpPr>
        <dsp:cNvPr id="0" name=""/>
        <dsp:cNvSpPr/>
      </dsp:nvSpPr>
      <dsp:spPr>
        <a:xfrm>
          <a:off x="-76768" y="3477572"/>
          <a:ext cx="1121452" cy="112145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FD8D9-363B-F541-8394-BBF787AFCC3B}">
      <dsp:nvSpPr>
        <dsp:cNvPr id="0" name=""/>
        <dsp:cNvSpPr/>
      </dsp:nvSpPr>
      <dsp:spPr>
        <a:xfrm rot="5400000">
          <a:off x="4350596" y="-1809539"/>
          <a:ext cx="889288" cy="451316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 Research communities lack culture on Open Science publishing</a:t>
          </a:r>
        </a:p>
        <a:p>
          <a:pPr marL="171450" lvl="1" indent="-171450" algn="l" defTabSz="711200">
            <a:lnSpc>
              <a:spcPct val="90000"/>
            </a:lnSpc>
            <a:spcBef>
              <a:spcPct val="0"/>
            </a:spcBef>
            <a:spcAft>
              <a:spcPct val="15000"/>
            </a:spcAft>
            <a:buChar char="•"/>
          </a:pPr>
          <a:r>
            <a:rPr lang="en-GB" sz="1600" kern="1200" dirty="0"/>
            <a:t>No best practices for software, experiments, or other products</a:t>
          </a:r>
        </a:p>
      </dsp:txBody>
      <dsp:txXfrm rot="-5400000">
        <a:off x="2538657" y="45811"/>
        <a:ext cx="4469756" cy="802466"/>
      </dsp:txXfrm>
    </dsp:sp>
    <dsp:sp modelId="{F80936A3-240E-444E-99B7-AB9C7128956E}">
      <dsp:nvSpPr>
        <dsp:cNvPr id="0" name=""/>
        <dsp:cNvSpPr/>
      </dsp:nvSpPr>
      <dsp:spPr>
        <a:xfrm>
          <a:off x="0" y="132348"/>
          <a:ext cx="2538656" cy="62939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t>Culture</a:t>
          </a:r>
        </a:p>
      </dsp:txBody>
      <dsp:txXfrm>
        <a:off x="30724" y="163072"/>
        <a:ext cx="2477208" cy="567942"/>
      </dsp:txXfrm>
    </dsp:sp>
    <dsp:sp modelId="{AD7595D2-3296-0C44-85E9-01E3B1EFC42F}">
      <dsp:nvSpPr>
        <dsp:cNvPr id="0" name=""/>
        <dsp:cNvSpPr/>
      </dsp:nvSpPr>
      <dsp:spPr>
        <a:xfrm rot="5400000">
          <a:off x="4552864" y="-1023144"/>
          <a:ext cx="503512" cy="4521995"/>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 Focus (funding) is not on scholarly communication practices</a:t>
          </a:r>
        </a:p>
      </dsp:txBody>
      <dsp:txXfrm rot="-5400000">
        <a:off x="2543623" y="1010676"/>
        <a:ext cx="4497416" cy="454354"/>
      </dsp:txXfrm>
    </dsp:sp>
    <dsp:sp modelId="{FACBA5C5-EBE8-3E43-9225-C88ED0C3AE1D}">
      <dsp:nvSpPr>
        <dsp:cNvPr id="0" name=""/>
        <dsp:cNvSpPr/>
      </dsp:nvSpPr>
      <dsp:spPr>
        <a:xfrm>
          <a:off x="0" y="923157"/>
          <a:ext cx="2543622" cy="62939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a:t>Focus</a:t>
          </a:r>
          <a:endParaRPr lang="en-GB" sz="2800" kern="1200" dirty="0"/>
        </a:p>
      </dsp:txBody>
      <dsp:txXfrm>
        <a:off x="30724" y="953881"/>
        <a:ext cx="2482174" cy="567942"/>
      </dsp:txXfrm>
    </dsp:sp>
    <dsp:sp modelId="{37DB5504-23DF-0945-9EFA-0EEF6226834B}">
      <dsp:nvSpPr>
        <dsp:cNvPr id="0" name=""/>
        <dsp:cNvSpPr/>
      </dsp:nvSpPr>
      <dsp:spPr>
        <a:xfrm rot="5400000">
          <a:off x="4552864" y="-362284"/>
          <a:ext cx="503512" cy="4521995"/>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 Focus on research literature</a:t>
          </a:r>
        </a:p>
      </dsp:txBody>
      <dsp:txXfrm rot="-5400000">
        <a:off x="2543623" y="1671536"/>
        <a:ext cx="4497416" cy="454354"/>
      </dsp:txXfrm>
    </dsp:sp>
    <dsp:sp modelId="{39B6CC70-31A3-7540-B52F-DA9B5BED25EC}">
      <dsp:nvSpPr>
        <dsp:cNvPr id="0" name=""/>
        <dsp:cNvSpPr/>
      </dsp:nvSpPr>
      <dsp:spPr>
        <a:xfrm>
          <a:off x="0" y="1584017"/>
          <a:ext cx="2543622" cy="62939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t>Reward policies</a:t>
          </a:r>
        </a:p>
      </dsp:txBody>
      <dsp:txXfrm>
        <a:off x="30724" y="1614741"/>
        <a:ext cx="2482174" cy="567942"/>
      </dsp:txXfrm>
    </dsp:sp>
    <dsp:sp modelId="{2244E3E9-EBFE-1642-B67B-FDFF54942ACC}">
      <dsp:nvSpPr>
        <dsp:cNvPr id="0" name=""/>
        <dsp:cNvSpPr/>
      </dsp:nvSpPr>
      <dsp:spPr>
        <a:xfrm rot="5400000">
          <a:off x="4209550" y="573984"/>
          <a:ext cx="1171381" cy="451316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Lack of tools for OS publishing in Research Infrastructures</a:t>
          </a:r>
        </a:p>
        <a:p>
          <a:pPr marL="171450" lvl="1" indent="-171450" algn="l" defTabSz="711200">
            <a:lnSpc>
              <a:spcPct val="90000"/>
            </a:lnSpc>
            <a:spcBef>
              <a:spcPct val="0"/>
            </a:spcBef>
            <a:spcAft>
              <a:spcPct val="15000"/>
            </a:spcAft>
            <a:buChar char="•"/>
          </a:pPr>
          <a:r>
            <a:rPr lang="en-GB" sz="1600" kern="1200" dirty="0"/>
            <a:t>Repository platforms lack support to OS publishing</a:t>
          </a:r>
        </a:p>
      </dsp:txBody>
      <dsp:txXfrm rot="-5400000">
        <a:off x="2538657" y="2302059"/>
        <a:ext cx="4455985" cy="1057017"/>
      </dsp:txXfrm>
    </dsp:sp>
    <dsp:sp modelId="{F3C9E803-E8F2-6C48-A467-66D58279BAC0}">
      <dsp:nvSpPr>
        <dsp:cNvPr id="0" name=""/>
        <dsp:cNvSpPr/>
      </dsp:nvSpPr>
      <dsp:spPr>
        <a:xfrm>
          <a:off x="0" y="2413474"/>
          <a:ext cx="2538656" cy="834187"/>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t>Tools</a:t>
          </a:r>
        </a:p>
      </dsp:txBody>
      <dsp:txXfrm>
        <a:off x="40722" y="2454196"/>
        <a:ext cx="2457212" cy="752743"/>
      </dsp:txXfrm>
    </dsp:sp>
    <dsp:sp modelId="{C68F0FD6-6E7A-3447-B6D6-5AFA48F2B24F}">
      <dsp:nvSpPr>
        <dsp:cNvPr id="0" name=""/>
        <dsp:cNvSpPr/>
      </dsp:nvSpPr>
      <dsp:spPr>
        <a:xfrm rot="5400000">
          <a:off x="4305654" y="1692511"/>
          <a:ext cx="1002346" cy="4517579"/>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dirty="0"/>
            <a:t>Research products are scattered across scholarly communication sources</a:t>
          </a:r>
        </a:p>
        <a:p>
          <a:pPr marL="171450" lvl="1" indent="-171450" algn="l" defTabSz="711200">
            <a:lnSpc>
              <a:spcPct val="90000"/>
            </a:lnSpc>
            <a:spcBef>
              <a:spcPct val="0"/>
            </a:spcBef>
            <a:spcAft>
              <a:spcPct val="15000"/>
            </a:spcAft>
            <a:buChar char="•"/>
          </a:pPr>
          <a:r>
            <a:rPr lang="en-GB" sz="1600" kern="1200" dirty="0"/>
            <a:t>Links between products are not curated/disregarded</a:t>
          </a:r>
        </a:p>
      </dsp:txBody>
      <dsp:txXfrm rot="-5400000">
        <a:off x="2548038" y="3499057"/>
        <a:ext cx="4468649" cy="904486"/>
      </dsp:txXfrm>
    </dsp:sp>
    <dsp:sp modelId="{6D78421C-7331-E04D-8986-21FB87D5CC7F}">
      <dsp:nvSpPr>
        <dsp:cNvPr id="0" name=""/>
        <dsp:cNvSpPr/>
      </dsp:nvSpPr>
      <dsp:spPr>
        <a:xfrm>
          <a:off x="0" y="3634206"/>
          <a:ext cx="2541138" cy="62939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GB" sz="2800" kern="1200" dirty="0"/>
            <a:t>Dispersion</a:t>
          </a:r>
        </a:p>
      </dsp:txBody>
      <dsp:txXfrm>
        <a:off x="30724" y="3664930"/>
        <a:ext cx="2479690" cy="56794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A55AE-F12F-644E-B244-B4E891D62522}" type="datetimeFigureOut">
              <a:rPr lang="it-IT" smtClean="0"/>
              <a:t>23/01/20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94EF1E-B8C2-9E40-9535-675367277C80}" type="slidenum">
              <a:rPr lang="it-IT" smtClean="0"/>
              <a:t>‹#›</a:t>
            </a:fld>
            <a:endParaRPr lang="it-IT"/>
          </a:p>
        </p:txBody>
      </p:sp>
    </p:spTree>
    <p:extLst>
      <p:ext uri="{BB962C8B-B14F-4D97-AF65-F5344CB8AC3E}">
        <p14:creationId xmlns:p14="http://schemas.microsoft.com/office/powerpoint/2010/main" val="875856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38B158-2700-3946-B670-4E0B8D19F2D1}" type="slidenum">
              <a:rPr lang="en-GB" smtClean="0"/>
              <a:t>2</a:t>
            </a:fld>
            <a:endParaRPr lang="en-GB"/>
          </a:p>
        </p:txBody>
      </p:sp>
    </p:spTree>
    <p:extLst>
      <p:ext uri="{BB962C8B-B14F-4D97-AF65-F5344CB8AC3E}">
        <p14:creationId xmlns:p14="http://schemas.microsoft.com/office/powerpoint/2010/main" val="2126546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761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38B158-2700-3946-B670-4E0B8D19F2D1}" type="slidenum">
              <a:rPr lang="en-GB" smtClean="0"/>
              <a:t>3</a:t>
            </a:fld>
            <a:endParaRPr lang="en-GB"/>
          </a:p>
        </p:txBody>
      </p:sp>
    </p:spTree>
    <p:extLst>
      <p:ext uri="{BB962C8B-B14F-4D97-AF65-F5344CB8AC3E}">
        <p14:creationId xmlns:p14="http://schemas.microsoft.com/office/powerpoint/2010/main" val="306284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070064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200" dirty="0">
                <a:effectLst/>
                <a:latin typeface="Helvetica Neue"/>
                <a:ea typeface="Helvetica Neue"/>
                <a:cs typeface="Helvetica Neue"/>
                <a:sym typeface="Helvetica Neue"/>
              </a:rPr>
              <a:t>HOW: scientific / scholarly communication. To reach researchers as the main users of EOSC, a </a:t>
            </a:r>
            <a:r>
              <a:rPr lang="en-US" sz="1200" b="1" dirty="0">
                <a:effectLst/>
                <a:latin typeface="Helvetica Neue"/>
                <a:ea typeface="Helvetica Neue"/>
                <a:cs typeface="Helvetica Neue"/>
                <a:sym typeface="Helvetica Neue"/>
              </a:rPr>
              <a:t>language of scientific / scholarly communication</a:t>
            </a:r>
            <a:r>
              <a:rPr lang="en-US" sz="1200" dirty="0">
                <a:effectLst/>
                <a:latin typeface="Helvetica Neue"/>
                <a:ea typeface="Helvetica Neue"/>
                <a:cs typeface="Helvetica Neue"/>
                <a:sym typeface="Helvetica Neue"/>
              </a:rPr>
              <a:t> should be spoken. Excellent researchers do not have time to design infrastructure or temper technology but are eventually targeted towards communicating with peers through publishing any forms of research results, which contribute to their career development. </a:t>
            </a:r>
          </a:p>
          <a:p>
            <a:pPr marL="0" marR="0" lvl="0" indent="0" defTabSz="457200" eaLnBrk="1" fontAlgn="auto" latinLnBrk="0" hangingPunct="1">
              <a:lnSpc>
                <a:spcPct val="117999"/>
              </a:lnSpc>
              <a:spcBef>
                <a:spcPts val="0"/>
              </a:spcBef>
              <a:spcAft>
                <a:spcPts val="0"/>
              </a:spcAft>
              <a:buClrTx/>
              <a:buSzTx/>
              <a:buFontTx/>
              <a:buNone/>
              <a:tabLst/>
              <a:defRPr/>
            </a:pPr>
            <a:endParaRPr lang="en-GB" sz="1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GB" sz="1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GB" sz="1200" dirty="0">
                <a:effectLst/>
                <a:latin typeface="Helvetica Neue"/>
                <a:ea typeface="Helvetica Neue"/>
                <a:cs typeface="Helvetica Neue"/>
                <a:sym typeface="Helvetica Neue"/>
              </a:rPr>
              <a:t>Despite the hype, the effective implementation of Open Science is hindered by several cultural and technical barriers. Researchers embraced digital science, use ``digital laboratories'' (e.g. research infrastructures, thematic services) to conduct their research and publish research data, but practices and tools are still far from achieving the expectations of transparency and reproducibility of Open Science. </a:t>
            </a:r>
            <a:r>
              <a:rPr lang="en-GB" sz="1200" b="1" dirty="0">
                <a:effectLst/>
                <a:latin typeface="Helvetica Neue"/>
                <a:ea typeface="Helvetica Neue"/>
                <a:cs typeface="Helvetica Neue"/>
                <a:sym typeface="Helvetica Neue"/>
              </a:rPr>
              <a:t>The places where science is performed and the places where science is published are still regarded as different realms. </a:t>
            </a:r>
            <a:r>
              <a:rPr lang="en-GB" sz="1200" dirty="0">
                <a:effectLst/>
                <a:latin typeface="Helvetica Neue"/>
                <a:ea typeface="Helvetica Neue"/>
                <a:cs typeface="Helvetica Neue"/>
                <a:sym typeface="Helvetica Neue"/>
              </a:rPr>
              <a:t>Publishing is still a post-experimental, tedious, manual process, too often limited to articles, in some contexts semantically linked to datasets, rarely to software, generally disregarding digital representations of experiments. </a:t>
            </a:r>
          </a:p>
          <a:p>
            <a:r>
              <a:rPr lang="en-GB" sz="1200" dirty="0">
                <a:effectLst/>
                <a:latin typeface="Helvetica Neue"/>
                <a:ea typeface="Helvetica Neue"/>
                <a:cs typeface="Helvetica Neue"/>
                <a:sym typeface="Helvetica Neue"/>
              </a:rPr>
              <a:t>However, today’s scholarly communication infrastructure practices, workflows, services, and philosophy still follow traditional article-centric paradigms, where datasets are published in a very similar fashion. To realize an Open Science vision, such as delivery, reproducibility and transparency of science, revolutionary changes in the different phases of scholarly publishing workflows are needed:</a:t>
            </a:r>
            <a:endParaRPr lang="en-US" sz="1200" dirty="0">
              <a:effectLst/>
              <a:latin typeface="Helvetica Neue"/>
              <a:ea typeface="Helvetica Neue"/>
              <a:cs typeface="Helvetica Neue"/>
              <a:sym typeface="Helvetica Neue"/>
            </a:endParaRPr>
          </a:p>
          <a:p>
            <a:pPr lvl="0"/>
            <a:r>
              <a:rPr lang="en-GB" sz="1200" b="1" u="none" strike="noStrike" dirty="0">
                <a:effectLst/>
                <a:latin typeface="Helvetica Neue"/>
                <a:ea typeface="Helvetica Neue"/>
                <a:cs typeface="Helvetica Neue"/>
                <a:sym typeface="Helvetica Neue"/>
              </a:rPr>
              <a:t>Publishing all kinds of scientific products</a:t>
            </a:r>
            <a:r>
              <a:rPr lang="en-GB" sz="1200" u="none" strike="noStrike" dirty="0">
                <a:effectLst/>
                <a:latin typeface="Helvetica Neue"/>
                <a:ea typeface="Helvetica Neue"/>
                <a:cs typeface="Helvetica Neue"/>
                <a:sym typeface="Helvetica Neue"/>
              </a:rPr>
              <a:t>, literature, data, software, other research </a:t>
            </a:r>
            <a:r>
              <a:rPr lang="en-GB" sz="1200" u="none" strike="noStrike" dirty="0" err="1">
                <a:effectLst/>
                <a:latin typeface="Helvetica Neue"/>
                <a:ea typeface="Helvetica Neue"/>
                <a:cs typeface="Helvetica Neue"/>
                <a:sym typeface="Helvetica Neue"/>
              </a:rPr>
              <a:t>artifacts</a:t>
            </a:r>
            <a:r>
              <a:rPr lang="en-GB" sz="1200" u="none" strike="noStrike" dirty="0">
                <a:effectLst/>
                <a:latin typeface="Helvetica Neue"/>
                <a:ea typeface="Helvetica Neue"/>
                <a:cs typeface="Helvetica Neue"/>
                <a:sym typeface="Helvetica Neue"/>
              </a:rPr>
              <a:t>.</a:t>
            </a:r>
            <a:endParaRPr lang="en-US" sz="1200" u="none" strike="noStrike" dirty="0">
              <a:effectLst/>
              <a:latin typeface="Helvetica Neue"/>
              <a:ea typeface="Helvetica Neue"/>
              <a:cs typeface="Helvetica Neue"/>
              <a:sym typeface="Helvetica Neue"/>
            </a:endParaRPr>
          </a:p>
          <a:p>
            <a:pPr lvl="0"/>
            <a:r>
              <a:rPr lang="en-GB" sz="1200" b="1" u="none" strike="noStrike" dirty="0">
                <a:effectLst/>
                <a:latin typeface="Helvetica Neue"/>
                <a:ea typeface="Helvetica Neue"/>
                <a:cs typeface="Helvetica Neue"/>
                <a:sym typeface="Helvetica Neue"/>
              </a:rPr>
              <a:t>Publishing semantic links</a:t>
            </a:r>
            <a:r>
              <a:rPr lang="en-GB" sz="1200" u="none" strike="noStrike" dirty="0">
                <a:effectLst/>
                <a:latin typeface="Helvetica Neue"/>
                <a:ea typeface="Helvetica Neue"/>
                <a:cs typeface="Helvetica Neue"/>
                <a:sym typeface="Helvetica Neue"/>
              </a:rPr>
              <a:t>: links between scientific products are increasingly as essential as the products themselves in navigating, understanding, evaluating, and re-using the research life-cycle and its results.</a:t>
            </a:r>
            <a:endParaRPr lang="en-US" sz="1200" u="none" strike="noStrike" dirty="0">
              <a:effectLst/>
              <a:latin typeface="Helvetica Neue"/>
              <a:ea typeface="Helvetica Neue"/>
              <a:cs typeface="Helvetica Neue"/>
              <a:sym typeface="Helvetica Neue"/>
            </a:endParaRPr>
          </a:p>
          <a:p>
            <a:pPr lvl="0"/>
            <a:r>
              <a:rPr lang="en-GB" sz="1200" b="1" u="none" strike="noStrike" dirty="0">
                <a:effectLst/>
                <a:latin typeface="Helvetica Neue"/>
                <a:ea typeface="Helvetica Neue"/>
                <a:cs typeface="Helvetica Neue"/>
                <a:sym typeface="Helvetica Neue"/>
              </a:rPr>
              <a:t>Publishing experiment products</a:t>
            </a:r>
            <a:r>
              <a:rPr lang="en-GB" sz="1200" u="none" strike="noStrike" dirty="0">
                <a:effectLst/>
                <a:latin typeface="Helvetica Neue"/>
                <a:ea typeface="Helvetica Neue"/>
                <a:cs typeface="Helvetica Neue"/>
                <a:sym typeface="Helvetica Neue"/>
              </a:rPr>
              <a:t>, intended as digital representations of the steps of an experiment, including input products, RI services adopted, service configuration, etc.; experiment products should enable the reproducibility of the experiment itself, to facilitate re-use, assessment and evaluation of scientific results;</a:t>
            </a:r>
            <a:endParaRPr lang="en-US" sz="1200" u="none" strike="noStrike" dirty="0">
              <a:effectLst/>
              <a:latin typeface="Helvetica Neue"/>
              <a:ea typeface="Helvetica Neue"/>
              <a:cs typeface="Helvetica Neue"/>
              <a:sym typeface="Helvetica Neue"/>
            </a:endParaRPr>
          </a:p>
          <a:p>
            <a:pPr lvl="0"/>
            <a:r>
              <a:rPr lang="en-GB" sz="1200" b="1" u="none" strike="noStrike" dirty="0">
                <a:effectLst/>
                <a:latin typeface="Helvetica Neue"/>
                <a:ea typeface="Helvetica Neue"/>
                <a:cs typeface="Helvetica Neue"/>
                <a:sym typeface="Helvetica Neue"/>
              </a:rPr>
              <a:t>Automated publishing and assessment</a:t>
            </a:r>
            <a:r>
              <a:rPr lang="en-GB" sz="1200" u="none" strike="noStrike" dirty="0">
                <a:effectLst/>
                <a:latin typeface="Helvetica Neue"/>
                <a:ea typeface="Helvetica Neue"/>
                <a:cs typeface="Helvetica Neue"/>
                <a:sym typeface="Helvetica Neue"/>
              </a:rPr>
              <a:t>: RI services should publish on behalf of the scientists; science should be published not only at the end of the process and should be assessed at intermediate stages (ongoing science), by humans and (where possible) by machines; </a:t>
            </a:r>
            <a:endParaRPr lang="en-US" sz="1200" u="none" strike="noStrike" dirty="0">
              <a:effectLst/>
              <a:latin typeface="Helvetica Neue"/>
              <a:ea typeface="Helvetica Neue"/>
              <a:cs typeface="Helvetica Neue"/>
              <a:sym typeface="Helvetica Neue"/>
            </a:endParaRPr>
          </a:p>
          <a:p>
            <a:pPr lvl="0"/>
            <a:r>
              <a:rPr lang="en-GB" sz="1200" b="1" u="none" strike="noStrike" dirty="0">
                <a:effectLst/>
                <a:latin typeface="Helvetica Neue"/>
                <a:ea typeface="Helvetica Neue"/>
                <a:cs typeface="Helvetica Neue"/>
                <a:sym typeface="Helvetica Neue"/>
              </a:rPr>
              <a:t>Rewarding</a:t>
            </a:r>
            <a:r>
              <a:rPr lang="en-GB" sz="1200" u="none" strike="noStrike" dirty="0">
                <a:effectLst/>
                <a:latin typeface="Helvetica Neue"/>
                <a:ea typeface="Helvetica Neue"/>
                <a:cs typeface="Helvetica Neue"/>
                <a:sym typeface="Helvetica Neue"/>
              </a:rPr>
              <a:t>: identifying measures/indicators for Open Science   enables fruitful competition among scientists, whose impact on science should be measured also in terms of how openly they behave;</a:t>
            </a:r>
            <a:endParaRPr lang="en-US" sz="1200" u="none" strike="noStrike" dirty="0">
              <a:effectLst/>
              <a:latin typeface="Helvetica Neue"/>
              <a:ea typeface="Helvetica Neue"/>
              <a:cs typeface="Helvetica Neue"/>
              <a:sym typeface="Helvetica Neue"/>
            </a:endParaRPr>
          </a:p>
          <a:p>
            <a:pPr lvl="0"/>
            <a:r>
              <a:rPr lang="en-GB" sz="1200" b="1" u="none" strike="noStrike" dirty="0">
                <a:effectLst/>
                <a:latin typeface="Helvetica Neue"/>
                <a:ea typeface="Helvetica Neue"/>
                <a:cs typeface="Helvetica Neue"/>
                <a:sym typeface="Helvetica Neue"/>
              </a:rPr>
              <a:t>Monitoring</a:t>
            </a:r>
            <a:r>
              <a:rPr lang="en-GB" sz="1200" u="none" strike="noStrike" dirty="0">
                <a:effectLst/>
                <a:latin typeface="Helvetica Neue"/>
                <a:ea typeface="Helvetica Neue"/>
                <a:cs typeface="Helvetica Neue"/>
                <a:sym typeface="Helvetica Neue"/>
              </a:rPr>
              <a:t>: monitoring Open Science is key for Open Science itself, to ensure its implementation and adjust the aim to establish better policies and incentives.</a:t>
            </a:r>
            <a:endParaRPr lang="en-US" sz="1200" u="none" strike="noStrike"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1200" dirty="0">
              <a:effectLst/>
              <a:latin typeface="Helvetica Neue"/>
              <a:ea typeface="Helvetica Neue"/>
              <a:cs typeface="Helvetica Neue"/>
              <a:sym typeface="Helvetica Neue"/>
            </a:endParaRPr>
          </a:p>
          <a:p>
            <a:endParaRPr lang="el-GR" dirty="0"/>
          </a:p>
          <a:p>
            <a:endParaRPr lang="en-US" dirty="0">
              <a:uFillTx/>
              <a:latin typeface="Calibri" charset="0"/>
              <a:ea typeface="MS PGothic" charset="0"/>
            </a:endParaRP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eaLnBrk="1" hangingPunct="1"/>
            <a:fld id="{1E1CBC67-CD95-C745-8844-A66EDFCEDB17}" type="slidenum">
              <a:rPr lang="en-US" sz="1200">
                <a:uFillTx/>
              </a:rPr>
              <a:pPr eaLnBrk="1" hangingPunct="1"/>
              <a:t>5</a:t>
            </a:fld>
            <a:endParaRPr lang="en-US" sz="1200">
              <a:uFillTx/>
            </a:endParaRPr>
          </a:p>
        </p:txBody>
      </p:sp>
    </p:spTree>
    <p:extLst>
      <p:ext uri="{BB962C8B-B14F-4D97-AF65-F5344CB8AC3E}">
        <p14:creationId xmlns:p14="http://schemas.microsoft.com/office/powerpoint/2010/main" val="368849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457200" rtl="0" eaLnBrk="1" fontAlgn="auto" latinLnBrk="0" hangingPunct="1">
              <a:lnSpc>
                <a:spcPct val="117999"/>
              </a:lnSpc>
              <a:spcBef>
                <a:spcPts val="0"/>
              </a:spcBef>
              <a:spcAft>
                <a:spcPts val="0"/>
              </a:spcAft>
              <a:buClrTx/>
              <a:buSzTx/>
              <a:buFontTx/>
              <a:buNone/>
              <a:tabLst/>
              <a:defRPr/>
            </a:pPr>
            <a:r>
              <a:rPr lang="en-US" sz="1200" dirty="0">
                <a:effectLst/>
                <a:latin typeface="Helvetica Neue"/>
                <a:ea typeface="Helvetica Neue"/>
                <a:cs typeface="Helvetica Neue"/>
                <a:sym typeface="Helvetica Neue"/>
              </a:rPr>
              <a:t>        </a:t>
            </a:r>
            <a:r>
              <a:rPr lang="en-US" dirty="0">
                <a:uFillTx/>
                <a:latin typeface="Calibri" charset="0"/>
                <a:ea typeface="MS PGothic" charset="0"/>
              </a:rPr>
              <a:t>Highlight difference between citation and other kinds of relationships</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uFillTx/>
              <a:latin typeface="Calibri" charset="0"/>
              <a:ea typeface="MS PGothic" charset="0"/>
            </a:endParaRPr>
          </a:p>
        </p:txBody>
      </p:sp>
      <p:sp>
        <p:nvSpPr>
          <p:cNvPr id="23555" name="Slide Number Placeholder 3"/>
          <p:cNvSpPr>
            <a:spLocks noGrp="1"/>
          </p:cNvSpPr>
          <p:nvPr>
            <p:ph type="sldNum" sz="quarter" idx="5"/>
          </p:nvPr>
        </p:nvSpPr>
        <p:spPr bwMode="auto">
          <a:xfrm>
            <a:off x="3884613" y="8685213"/>
            <a:ext cx="2971800" cy="457200"/>
          </a:xfrm>
          <a:prstGeom prst="rect">
            <a:avLst/>
          </a:prstGeom>
          <a:noFill/>
        </p:spPr>
        <p:txBody>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eaLnBrk="1" hangingPunct="1"/>
            <a:fld id="{1E1CBC67-CD95-C745-8844-A66EDFCEDB17}" type="slidenum">
              <a:rPr lang="en-US" sz="1200">
                <a:uFillTx/>
              </a:rPr>
              <a:pPr eaLnBrk="1" hangingPunct="1"/>
              <a:t>6</a:t>
            </a:fld>
            <a:endParaRPr lang="en-US" sz="1200">
              <a:uFillTx/>
            </a:endParaRPr>
          </a:p>
        </p:txBody>
      </p:sp>
    </p:spTree>
    <p:extLst>
      <p:ext uri="{BB962C8B-B14F-4D97-AF65-F5344CB8AC3E}">
        <p14:creationId xmlns:p14="http://schemas.microsoft.com/office/powerpoint/2010/main" val="999494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983698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65150" indent="-514350">
              <a:lnSpc>
                <a:spcPct val="120000"/>
              </a:lnSpc>
              <a:buFont typeface="+mj-lt"/>
              <a:buAutoNum type="arabicPeriod"/>
            </a:pPr>
            <a:r>
              <a:rPr lang="en-GB" sz="1200" dirty="0"/>
              <a:t>Focus on </a:t>
            </a:r>
            <a:r>
              <a:rPr lang="en-GB" sz="1200" dirty="0">
                <a:solidFill>
                  <a:schemeClr val="accent2"/>
                </a:solidFill>
              </a:rPr>
              <a:t>interactions with platforms</a:t>
            </a:r>
            <a:r>
              <a:rPr lang="en-GB" sz="1200" dirty="0"/>
              <a:t> in order to maximize value, protect data ownership and portability and avoid vendor lock-in</a:t>
            </a:r>
            <a:endParaRPr lang="en-US" sz="1200" dirty="0"/>
          </a:p>
          <a:p>
            <a:pPr marL="565150" indent="-514350">
              <a:lnSpc>
                <a:spcPct val="120000"/>
              </a:lnSpc>
              <a:buFont typeface="+mj-lt"/>
              <a:buAutoNum type="arabicPeriod"/>
            </a:pPr>
            <a:r>
              <a:rPr lang="en-GB" sz="1200" dirty="0">
                <a:solidFill>
                  <a:schemeClr val="accent2"/>
                </a:solidFill>
              </a:rPr>
              <a:t>Automate the application of policies supporting </a:t>
            </a:r>
            <a:r>
              <a:rPr lang="en-US" sz="1200" dirty="0">
                <a:solidFill>
                  <a:schemeClr val="accent2"/>
                </a:solidFill>
              </a:rPr>
              <a:t>OS</a:t>
            </a:r>
            <a:r>
              <a:rPr lang="el-GR" sz="1200" dirty="0">
                <a:solidFill>
                  <a:srgbClr val="FF8900"/>
                </a:solidFill>
              </a:rPr>
              <a:t> </a:t>
            </a:r>
            <a:r>
              <a:rPr lang="en-GB" sz="1200" dirty="0"/>
              <a:t>by design and default, as well as data sovereignty for the user</a:t>
            </a:r>
            <a:r>
              <a:rPr lang="en-US" sz="1200" dirty="0"/>
              <a:t> </a:t>
            </a:r>
          </a:p>
          <a:p>
            <a:endParaRPr lang="en-GB" dirty="0"/>
          </a:p>
        </p:txBody>
      </p:sp>
    </p:spTree>
    <p:extLst>
      <p:ext uri="{BB962C8B-B14F-4D97-AF65-F5344CB8AC3E}">
        <p14:creationId xmlns:p14="http://schemas.microsoft.com/office/powerpoint/2010/main" val="62656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it-IT" sz="2200" dirty="0">
                <a:effectLst/>
                <a:latin typeface="Helvetica Neue"/>
                <a:ea typeface="Helvetica Neue"/>
                <a:cs typeface="Helvetica Neue"/>
                <a:sym typeface="Helvetica Neue"/>
              </a:rPr>
              <a:t>EOSC </a:t>
            </a:r>
            <a:r>
              <a:rPr lang="it-IT" sz="2200" dirty="0" err="1">
                <a:effectLst/>
                <a:latin typeface="Helvetica Neue"/>
                <a:ea typeface="Helvetica Neue"/>
                <a:cs typeface="Helvetica Neue"/>
                <a:sym typeface="Helvetica Neue"/>
              </a:rPr>
              <a:t>will</a:t>
            </a:r>
            <a:r>
              <a:rPr lang="it-IT" sz="2200" dirty="0">
                <a:effectLst/>
                <a:latin typeface="Helvetica Neue"/>
                <a:ea typeface="Helvetica Neue"/>
                <a:cs typeface="Helvetica Neue"/>
                <a:sym typeface="Helvetica Neue"/>
              </a:rPr>
              <a:t> </a:t>
            </a:r>
            <a:r>
              <a:rPr lang="it-IT" sz="2200" dirty="0" err="1">
                <a:effectLst/>
                <a:latin typeface="Helvetica Neue"/>
                <a:ea typeface="Helvetica Neue"/>
                <a:cs typeface="Helvetica Neue"/>
                <a:sym typeface="Helvetica Neue"/>
              </a:rPr>
              <a:t>provide</a:t>
            </a:r>
            <a:r>
              <a:rPr lang="it-IT" sz="2200" dirty="0">
                <a:effectLst/>
                <a:latin typeface="Helvetica Neue"/>
                <a:ea typeface="Helvetica Neue"/>
                <a:cs typeface="Helvetica Neue"/>
                <a:sym typeface="Helvetica Neue"/>
              </a:rPr>
              <a:t> 2 </a:t>
            </a:r>
            <a:r>
              <a:rPr lang="it-IT" sz="2200" dirty="0" err="1">
                <a:effectLst/>
                <a:latin typeface="Helvetica Neue"/>
                <a:ea typeface="Helvetica Neue"/>
                <a:cs typeface="Helvetica Neue"/>
                <a:sym typeface="Helvetica Neue"/>
              </a:rPr>
              <a:t>million</a:t>
            </a:r>
            <a:r>
              <a:rPr lang="it-IT" sz="2200" dirty="0">
                <a:effectLst/>
                <a:latin typeface="Helvetica Neue"/>
                <a:ea typeface="Helvetica Neue"/>
                <a:cs typeface="Helvetica Neue"/>
                <a:sym typeface="Helvetica Neue"/>
              </a:rPr>
              <a:t> EU </a:t>
            </a:r>
            <a:r>
              <a:rPr lang="it-IT" sz="2200" dirty="0" err="1">
                <a:effectLst/>
                <a:latin typeface="Helvetica Neue"/>
                <a:ea typeface="Helvetica Neue"/>
                <a:cs typeface="Helvetica Neue"/>
                <a:sym typeface="Helvetica Neue"/>
              </a:rPr>
              <a:t>researchers</a:t>
            </a:r>
            <a:r>
              <a:rPr lang="it-IT" sz="2200" dirty="0">
                <a:effectLst/>
                <a:latin typeface="Helvetica Neue"/>
                <a:ea typeface="Helvetica Neue"/>
                <a:cs typeface="Helvetica Neue"/>
                <a:sym typeface="Helvetica Neue"/>
              </a:rPr>
              <a:t> and </a:t>
            </a:r>
            <a:r>
              <a:rPr lang="it-IT" sz="2200" dirty="0" err="1">
                <a:effectLst/>
                <a:latin typeface="Helvetica Neue"/>
                <a:ea typeface="Helvetica Neue"/>
                <a:cs typeface="Helvetica Neue"/>
                <a:sym typeface="Helvetica Neue"/>
              </a:rPr>
              <a:t>professionals</a:t>
            </a:r>
            <a:r>
              <a:rPr lang="it-IT" sz="2200" dirty="0">
                <a:effectLst/>
                <a:latin typeface="Helvetica Neue"/>
                <a:ea typeface="Helvetica Neue"/>
                <a:cs typeface="Helvetica Neue"/>
                <a:sym typeface="Helvetica Neue"/>
              </a:rPr>
              <a:t> with a </a:t>
            </a:r>
            <a:r>
              <a:rPr lang="it-IT" sz="2200" dirty="0" err="1">
                <a:effectLst/>
                <a:latin typeface="Helvetica Neue"/>
                <a:ea typeface="Helvetica Neue"/>
                <a:cs typeface="Helvetica Neue"/>
                <a:sym typeface="Helvetica Neue"/>
              </a:rPr>
              <a:t>virtual</a:t>
            </a:r>
            <a:r>
              <a:rPr lang="it-IT" sz="2200" dirty="0">
                <a:effectLst/>
                <a:latin typeface="Helvetica Neue"/>
                <a:ea typeface="Helvetica Neue"/>
                <a:cs typeface="Helvetica Neue"/>
                <a:sym typeface="Helvetica Neue"/>
              </a:rPr>
              <a:t> </a:t>
            </a:r>
            <a:r>
              <a:rPr lang="it-IT" sz="2200" dirty="0" err="1">
                <a:effectLst/>
                <a:latin typeface="Helvetica Neue"/>
                <a:ea typeface="Helvetica Neue"/>
                <a:cs typeface="Helvetica Neue"/>
                <a:sym typeface="Helvetica Neue"/>
              </a:rPr>
              <a:t>environment</a:t>
            </a:r>
            <a:r>
              <a:rPr lang="it-IT" sz="2200" dirty="0">
                <a:effectLst/>
                <a:latin typeface="Helvetica Neue"/>
                <a:ea typeface="Helvetica Neue"/>
                <a:cs typeface="Helvetica Neue"/>
                <a:sym typeface="Helvetica Neue"/>
              </a:rPr>
              <a:t> for </a:t>
            </a:r>
            <a:r>
              <a:rPr lang="it-IT" sz="2200" dirty="0" err="1">
                <a:effectLst/>
                <a:latin typeface="Helvetica Neue"/>
                <a:ea typeface="Helvetica Neue"/>
                <a:cs typeface="Helvetica Neue"/>
                <a:sym typeface="Helvetica Neue"/>
              </a:rPr>
              <a:t>research</a:t>
            </a:r>
            <a:r>
              <a:rPr lang="it-IT" sz="2200" dirty="0">
                <a:effectLst/>
                <a:latin typeface="Helvetica Neue"/>
                <a:ea typeface="Helvetica Neue"/>
                <a:cs typeface="Helvetica Neue"/>
                <a:sym typeface="Helvetica Neue"/>
              </a:rPr>
              <a:t> data management, </a:t>
            </a:r>
            <a:r>
              <a:rPr lang="it-IT" sz="2200" dirty="0" err="1">
                <a:effectLst/>
                <a:latin typeface="Helvetica Neue"/>
                <a:ea typeface="Helvetica Neue"/>
                <a:cs typeface="Helvetica Neue"/>
                <a:sym typeface="Helvetica Neue"/>
              </a:rPr>
              <a:t>analysis</a:t>
            </a:r>
            <a:r>
              <a:rPr lang="it-IT" sz="2200" dirty="0">
                <a:effectLst/>
                <a:latin typeface="Helvetica Neue"/>
                <a:ea typeface="Helvetica Neue"/>
                <a:cs typeface="Helvetica Neue"/>
                <a:sym typeface="Helvetica Neue"/>
              </a:rPr>
              <a:t> and re-use </a:t>
            </a:r>
            <a:r>
              <a:rPr lang="it-IT" sz="2200" dirty="0" err="1">
                <a:effectLst/>
                <a:latin typeface="Helvetica Neue"/>
                <a:ea typeface="Helvetica Neue"/>
                <a:cs typeface="Helvetica Neue"/>
                <a:sym typeface="Helvetica Neue"/>
              </a:rPr>
              <a:t>across</a:t>
            </a:r>
            <a:r>
              <a:rPr lang="it-IT" sz="2200" dirty="0">
                <a:effectLst/>
                <a:latin typeface="Helvetica Neue"/>
                <a:ea typeface="Helvetica Neue"/>
                <a:cs typeface="Helvetica Neue"/>
                <a:sym typeface="Helvetica Neue"/>
              </a:rPr>
              <a:t> </a:t>
            </a:r>
            <a:r>
              <a:rPr lang="it-IT" sz="2200" dirty="0" err="1">
                <a:effectLst/>
                <a:latin typeface="Helvetica Neue"/>
                <a:ea typeface="Helvetica Neue"/>
                <a:cs typeface="Helvetica Neue"/>
                <a:sym typeface="Helvetica Neue"/>
              </a:rPr>
              <a:t>disciplines</a:t>
            </a:r>
            <a:r>
              <a:rPr lang="it-IT" sz="2200" dirty="0">
                <a:effectLst/>
                <a:latin typeface="Helvetica Neue"/>
                <a:ea typeface="Helvetica Neue"/>
                <a:cs typeface="Helvetica Neue"/>
                <a:sym typeface="Helvetica Neue"/>
              </a:rPr>
              <a:t>, </a:t>
            </a:r>
            <a:r>
              <a:rPr lang="it-IT" sz="2200" dirty="0" err="1">
                <a:effectLst/>
                <a:latin typeface="Helvetica Neue"/>
                <a:ea typeface="Helvetica Neue"/>
                <a:cs typeface="Helvetica Neue"/>
                <a:sym typeface="Helvetica Neue"/>
              </a:rPr>
              <a:t>increasing</a:t>
            </a:r>
            <a:r>
              <a:rPr lang="it-IT" sz="2200" dirty="0">
                <a:effectLst/>
                <a:latin typeface="Helvetica Neue"/>
                <a:ea typeface="Helvetica Neue"/>
                <a:cs typeface="Helvetica Neue"/>
                <a:sym typeface="Helvetica Neue"/>
              </a:rPr>
              <a:t> the </a:t>
            </a:r>
            <a:r>
              <a:rPr lang="it-IT" sz="2200" dirty="0" err="1">
                <a:effectLst/>
                <a:latin typeface="Helvetica Neue"/>
                <a:ea typeface="Helvetica Neue"/>
                <a:cs typeface="Helvetica Neue"/>
                <a:sym typeface="Helvetica Neue"/>
              </a:rPr>
              <a:t>creativity</a:t>
            </a:r>
            <a:r>
              <a:rPr lang="it-IT" sz="2200" dirty="0">
                <a:effectLst/>
                <a:latin typeface="Helvetica Neue"/>
                <a:ea typeface="Helvetica Neue"/>
                <a:cs typeface="Helvetica Neue"/>
                <a:sym typeface="Helvetica Neue"/>
              </a:rPr>
              <a:t>, </a:t>
            </a:r>
            <a:r>
              <a:rPr lang="it-IT" sz="2200" dirty="0" err="1">
                <a:effectLst/>
                <a:latin typeface="Helvetica Neue"/>
                <a:ea typeface="Helvetica Neue"/>
                <a:cs typeface="Helvetica Neue"/>
                <a:sym typeface="Helvetica Neue"/>
              </a:rPr>
              <a:t>productivity</a:t>
            </a:r>
            <a:r>
              <a:rPr lang="it-IT" sz="2200" dirty="0">
                <a:effectLst/>
                <a:latin typeface="Helvetica Neue"/>
                <a:ea typeface="Helvetica Neue"/>
                <a:cs typeface="Helvetica Neue"/>
                <a:sym typeface="Helvetica Neue"/>
              </a:rPr>
              <a:t> and </a:t>
            </a:r>
            <a:r>
              <a:rPr lang="it-IT" sz="2200" dirty="0" err="1">
                <a:effectLst/>
                <a:latin typeface="Helvetica Neue"/>
                <a:ea typeface="Helvetica Neue"/>
                <a:cs typeface="Helvetica Neue"/>
                <a:sym typeface="Helvetica Neue"/>
              </a:rPr>
              <a:t>reproducibility</a:t>
            </a:r>
            <a:r>
              <a:rPr lang="it-IT" sz="2200" dirty="0">
                <a:effectLst/>
                <a:latin typeface="Helvetica Neue"/>
                <a:ea typeface="Helvetica Neue"/>
                <a:cs typeface="Helvetica Neue"/>
                <a:sym typeface="Helvetica Neue"/>
              </a:rPr>
              <a:t> of </a:t>
            </a:r>
            <a:r>
              <a:rPr lang="it-IT" sz="2200" dirty="0" err="1">
                <a:effectLst/>
                <a:latin typeface="Helvetica Neue"/>
                <a:ea typeface="Helvetica Neue"/>
                <a:cs typeface="Helvetica Neue"/>
                <a:sym typeface="Helvetica Neue"/>
              </a:rPr>
              <a:t>research</a:t>
            </a:r>
            <a:r>
              <a:rPr lang="it-IT" sz="2200" dirty="0">
                <a:effectLst/>
                <a:latin typeface="Helvetica Neue"/>
                <a:ea typeface="Helvetica Neue"/>
                <a:cs typeface="Helvetica Neue"/>
                <a:sym typeface="Helvetica Neue"/>
              </a:rPr>
              <a:t> </a:t>
            </a:r>
            <a:endParaRPr lang="it-IT" dirty="0">
              <a:effectLst/>
            </a:endParaRPr>
          </a:p>
          <a:p>
            <a:endParaRPr lang="it-IT" dirty="0"/>
          </a:p>
        </p:txBody>
      </p:sp>
    </p:spTree>
    <p:extLst>
      <p:ext uri="{BB962C8B-B14F-4D97-AF65-F5344CB8AC3E}">
        <p14:creationId xmlns:p14="http://schemas.microsoft.com/office/powerpoint/2010/main" val="3709808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125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3.jpe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3.jpe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4.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8.png"/><Relationship Id="rId7"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8.png"/><Relationship Id="rId7" Type="http://schemas.openxmlformats.org/officeDocument/2006/relationships/image" Target="../media/image14.emf"/><Relationship Id="rId2" Type="http://schemas.openxmlformats.org/officeDocument/2006/relationships/image" Target="../media/image20.jpg"/><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8.png"/><Relationship Id="rId7" Type="http://schemas.openxmlformats.org/officeDocument/2006/relationships/image" Target="../media/image14.emf"/><Relationship Id="rId2" Type="http://schemas.openxmlformats.org/officeDocument/2006/relationships/image" Target="../media/image20.jpg"/><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8.png"/><Relationship Id="rId7" Type="http://schemas.openxmlformats.org/officeDocument/2006/relationships/image" Target="../media/image14.emf"/><Relationship Id="rId2" Type="http://schemas.openxmlformats.org/officeDocument/2006/relationships/image" Target="../media/image20.jpg"/><Relationship Id="rId1" Type="http://schemas.openxmlformats.org/officeDocument/2006/relationships/slideMaster" Target="../slideMasters/slideMaster3.xml"/><Relationship Id="rId6" Type="http://schemas.openxmlformats.org/officeDocument/2006/relationships/image" Target="../media/image13.emf"/><Relationship Id="rId5" Type="http://schemas.openxmlformats.org/officeDocument/2006/relationships/image" Target="../media/image2.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3.jpe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jp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jp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jpg"/><Relationship Id="rId1" Type="http://schemas.openxmlformats.org/officeDocument/2006/relationships/slideMaster" Target="../slideMasters/slideMaster3.xml"/><Relationship Id="rId5" Type="http://schemas.openxmlformats.org/officeDocument/2006/relationships/image" Target="../media/image27.png"/><Relationship Id="rId4" Type="http://schemas.openxmlformats.org/officeDocument/2006/relationships/image" Target="../media/image26.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jpe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6750-846B-CE46-90B7-9FF9F25A2FE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it-IT"/>
          </a:p>
        </p:txBody>
      </p:sp>
      <p:sp>
        <p:nvSpPr>
          <p:cNvPr id="3" name="Subtitle 2">
            <a:extLst>
              <a:ext uri="{FF2B5EF4-FFF2-40B4-BE49-F238E27FC236}">
                <a16:creationId xmlns:a16="http://schemas.microsoft.com/office/drawing/2014/main" id="{4BF71440-F861-6A43-AC8D-068D1D78B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a:p>
        </p:txBody>
      </p:sp>
      <p:sp>
        <p:nvSpPr>
          <p:cNvPr id="4" name="Date Placeholder 3">
            <a:extLst>
              <a:ext uri="{FF2B5EF4-FFF2-40B4-BE49-F238E27FC236}">
                <a16:creationId xmlns:a16="http://schemas.microsoft.com/office/drawing/2014/main" id="{6B118FFB-617C-954B-A7E3-9D137ED26DCA}"/>
              </a:ext>
            </a:extLst>
          </p:cNvPr>
          <p:cNvSpPr>
            <a:spLocks noGrp="1"/>
          </p:cNvSpPr>
          <p:nvPr>
            <p:ph type="dt" sz="half" idx="10"/>
          </p:nvPr>
        </p:nvSpPr>
        <p:spPr/>
        <p:txBody>
          <a:bodyPr/>
          <a:lstStyle/>
          <a:p>
            <a:fld id="{9E11E903-7A41-5648-B3DF-A4FAA0093726}" type="datetime1">
              <a:rPr lang="it-IT" smtClean="0"/>
              <a:t>23/01/20</a:t>
            </a:fld>
            <a:endParaRPr lang="en-US" dirty="0"/>
          </a:p>
        </p:txBody>
      </p:sp>
      <p:sp>
        <p:nvSpPr>
          <p:cNvPr id="5" name="Footer Placeholder 4">
            <a:extLst>
              <a:ext uri="{FF2B5EF4-FFF2-40B4-BE49-F238E27FC236}">
                <a16:creationId xmlns:a16="http://schemas.microsoft.com/office/drawing/2014/main" id="{C0316329-6E18-D648-8EE7-DAEF5620E058}"/>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6" name="Slide Number Placeholder 5">
            <a:extLst>
              <a:ext uri="{FF2B5EF4-FFF2-40B4-BE49-F238E27FC236}">
                <a16:creationId xmlns:a16="http://schemas.microsoft.com/office/drawing/2014/main" id="{9EF1995A-4AF2-C74C-99A5-2B4787272B5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6050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D1D5-745B-D24D-B0F4-0E6524CDE5B6}"/>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6111D49B-F814-C048-AAD1-9FA74B9C916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576B4207-F4DE-4A4B-A2BD-519D862B23BB}"/>
              </a:ext>
            </a:extLst>
          </p:cNvPr>
          <p:cNvSpPr>
            <a:spLocks noGrp="1"/>
          </p:cNvSpPr>
          <p:nvPr>
            <p:ph type="dt" sz="half" idx="10"/>
          </p:nvPr>
        </p:nvSpPr>
        <p:spPr/>
        <p:txBody>
          <a:bodyPr/>
          <a:lstStyle/>
          <a:p>
            <a:fld id="{34C0084E-B63B-9F44-9202-32F94663F833}" type="datetime1">
              <a:rPr lang="it-IT" smtClean="0"/>
              <a:t>23/01/20</a:t>
            </a:fld>
            <a:endParaRPr lang="en-US" dirty="0"/>
          </a:p>
        </p:txBody>
      </p:sp>
      <p:sp>
        <p:nvSpPr>
          <p:cNvPr id="5" name="Footer Placeholder 4">
            <a:extLst>
              <a:ext uri="{FF2B5EF4-FFF2-40B4-BE49-F238E27FC236}">
                <a16:creationId xmlns:a16="http://schemas.microsoft.com/office/drawing/2014/main" id="{734DC7DB-2573-9C44-8C00-67C2D27A6512}"/>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6" name="Slide Number Placeholder 5">
            <a:extLst>
              <a:ext uri="{FF2B5EF4-FFF2-40B4-BE49-F238E27FC236}">
                <a16:creationId xmlns:a16="http://schemas.microsoft.com/office/drawing/2014/main" id="{0664B527-E0F0-B34D-B31F-9AE071B5E24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038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9BA79D-4A83-A14E-9EB7-FE96281F6D1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355992D4-C0DC-044D-9AD3-9244EC80C44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570DBA34-0274-AC43-9D84-AD968B34034D}"/>
              </a:ext>
            </a:extLst>
          </p:cNvPr>
          <p:cNvSpPr>
            <a:spLocks noGrp="1"/>
          </p:cNvSpPr>
          <p:nvPr>
            <p:ph type="dt" sz="half" idx="10"/>
          </p:nvPr>
        </p:nvSpPr>
        <p:spPr/>
        <p:txBody>
          <a:bodyPr/>
          <a:lstStyle/>
          <a:p>
            <a:fld id="{642843AA-51B6-3643-A653-B84F07342866}" type="datetime1">
              <a:rPr lang="it-IT" smtClean="0"/>
              <a:t>23/01/20</a:t>
            </a:fld>
            <a:endParaRPr lang="en-US" dirty="0"/>
          </a:p>
        </p:txBody>
      </p:sp>
      <p:sp>
        <p:nvSpPr>
          <p:cNvPr id="5" name="Footer Placeholder 4">
            <a:extLst>
              <a:ext uri="{FF2B5EF4-FFF2-40B4-BE49-F238E27FC236}">
                <a16:creationId xmlns:a16="http://schemas.microsoft.com/office/drawing/2014/main" id="{A7BCC31D-AA59-CF4C-946E-67EA2190593A}"/>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6" name="Slide Number Placeholder 5">
            <a:extLst>
              <a:ext uri="{FF2B5EF4-FFF2-40B4-BE49-F238E27FC236}">
                <a16:creationId xmlns:a16="http://schemas.microsoft.com/office/drawing/2014/main" id="{43265A08-C379-4544-BFA9-5834DD1B393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89445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Tree>
    <p:extLst>
      <p:ext uri="{BB962C8B-B14F-4D97-AF65-F5344CB8AC3E}">
        <p14:creationId xmlns:p14="http://schemas.microsoft.com/office/powerpoint/2010/main" val="14264407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022094" y="254001"/>
            <a:ext cx="10147812" cy="859019"/>
          </a:xfrm>
          <a:prstGeom prst="rect">
            <a:avLst/>
          </a:prstGeom>
        </p:spPr>
        <p:txBody>
          <a:bodyPr lIns="0" tIns="0" rIns="0" bIns="0" anchor="ctr" anchorCtr="0">
            <a:normAutofit/>
          </a:bodyPr>
          <a:lstStyle>
            <a:lvl1pPr marL="0" indent="0" algn="ctr">
              <a:buNone/>
              <a:defRPr sz="405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13"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4"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7" name="Picture 16">
            <a:extLst>
              <a:ext uri="{FF2B5EF4-FFF2-40B4-BE49-F238E27FC236}">
                <a16:creationId xmlns:a16="http://schemas.microsoft.com/office/drawing/2014/main" id="{712CD012-37E5-E440-A67D-4AE03EE93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3865408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704911"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14" name="Text Placeholder 15"/>
          <p:cNvSpPr>
            <a:spLocks noGrp="1"/>
          </p:cNvSpPr>
          <p:nvPr>
            <p:ph type="body" sz="quarter" idx="25" hasCustomPrompt="1"/>
          </p:nvPr>
        </p:nvSpPr>
        <p:spPr>
          <a:xfrm>
            <a:off x="513810"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533400" y="339850"/>
            <a:ext cx="11064433" cy="755525"/>
          </a:xfrm>
          <a:prstGeom prst="rect">
            <a:avLst/>
          </a:prstGeom>
        </p:spPr>
        <p:txBody>
          <a:bodyPr wrap="square" lIns="0" tIns="0" rIns="0" bIns="0" anchor="b" anchorCtr="0">
            <a:normAutofit/>
          </a:bodyPr>
          <a:lstStyle>
            <a:lvl1pPr marL="0" indent="0" algn="ctr">
              <a:lnSpc>
                <a:spcPct val="85000"/>
              </a:lnSpc>
              <a:spcBef>
                <a:spcPts val="0"/>
              </a:spcBef>
              <a:buNone/>
              <a:defRPr sz="3300" b="1" i="0" spc="-113" baseline="0">
                <a:solidFill>
                  <a:srgbClr val="2D3293"/>
                </a:solidFill>
                <a:latin typeface="Open Sans Semibold" charset="0"/>
                <a:ea typeface="Open Sans Semibold" charset="0"/>
                <a:cs typeface="Open Sans Semibold"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32" name="Picture Placeholder 34"/>
          <p:cNvSpPr>
            <a:spLocks noGrp="1" noChangeAspect="1"/>
          </p:cNvSpPr>
          <p:nvPr>
            <p:ph type="pic" sz="quarter" idx="32" hasCustomPrompt="1"/>
          </p:nvPr>
        </p:nvSpPr>
        <p:spPr>
          <a:xfrm>
            <a:off x="3022740"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4" name="Picture Placeholder 34"/>
          <p:cNvSpPr>
            <a:spLocks noGrp="1" noChangeAspect="1"/>
          </p:cNvSpPr>
          <p:nvPr>
            <p:ph type="pic" sz="quarter" idx="33" hasCustomPrompt="1"/>
          </p:nvPr>
        </p:nvSpPr>
        <p:spPr>
          <a:xfrm>
            <a:off x="5340460"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5" name="Picture Placeholder 34"/>
          <p:cNvSpPr>
            <a:spLocks noGrp="1" noChangeAspect="1"/>
          </p:cNvSpPr>
          <p:nvPr>
            <p:ph type="pic" sz="quarter" idx="34" hasCustomPrompt="1"/>
          </p:nvPr>
        </p:nvSpPr>
        <p:spPr>
          <a:xfrm>
            <a:off x="7662574"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6" name="Picture Placeholder 34"/>
          <p:cNvSpPr>
            <a:spLocks noGrp="1" noChangeAspect="1"/>
          </p:cNvSpPr>
          <p:nvPr>
            <p:ph type="pic" sz="quarter" idx="35" hasCustomPrompt="1"/>
          </p:nvPr>
        </p:nvSpPr>
        <p:spPr>
          <a:xfrm>
            <a:off x="9976009" y="1401788"/>
            <a:ext cx="1439518"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8" name="Text Placeholder 15"/>
          <p:cNvSpPr>
            <a:spLocks noGrp="1"/>
          </p:cNvSpPr>
          <p:nvPr>
            <p:ph type="body" sz="quarter" idx="36" hasCustomPrompt="1"/>
          </p:nvPr>
        </p:nvSpPr>
        <p:spPr>
          <a:xfrm>
            <a:off x="2831640"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515815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747598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979381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2612985"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4930816"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7248646"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9583838"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3"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8" name="Picture 27">
            <a:extLst>
              <a:ext uri="{FF2B5EF4-FFF2-40B4-BE49-F238E27FC236}">
                <a16:creationId xmlns:a16="http://schemas.microsoft.com/office/drawing/2014/main" id="{76616283-B305-4842-AD54-6E37F1FE33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2063846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59C7-5542-1048-8679-BC13292A669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it-IT"/>
          </a:p>
        </p:txBody>
      </p:sp>
      <p:sp>
        <p:nvSpPr>
          <p:cNvPr id="3" name="Subtitle 2">
            <a:extLst>
              <a:ext uri="{FF2B5EF4-FFF2-40B4-BE49-F238E27FC236}">
                <a16:creationId xmlns:a16="http://schemas.microsoft.com/office/drawing/2014/main" id="{78DEBCB5-9ABA-F746-A340-4E814FC24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t-IT"/>
          </a:p>
        </p:txBody>
      </p:sp>
      <p:sp>
        <p:nvSpPr>
          <p:cNvPr id="4" name="Date Placeholder 3">
            <a:extLst>
              <a:ext uri="{FF2B5EF4-FFF2-40B4-BE49-F238E27FC236}">
                <a16:creationId xmlns:a16="http://schemas.microsoft.com/office/drawing/2014/main" id="{27398309-F348-4444-A0AE-35E9ABE11BB5}"/>
              </a:ext>
            </a:extLst>
          </p:cNvPr>
          <p:cNvSpPr>
            <a:spLocks noGrp="1"/>
          </p:cNvSpPr>
          <p:nvPr>
            <p:ph type="dt" sz="half" idx="10"/>
          </p:nvPr>
        </p:nvSpPr>
        <p:spPr/>
        <p:txBody>
          <a:bodyPr/>
          <a:lstStyle/>
          <a:p>
            <a:fld id="{8192C8D6-7E08-3D4E-93CF-787B1434FD6C}" type="datetime1">
              <a:rPr lang="it-IT" smtClean="0"/>
              <a:t>23/01/20</a:t>
            </a:fld>
            <a:endParaRPr lang="it-IT"/>
          </a:p>
        </p:txBody>
      </p:sp>
      <p:sp>
        <p:nvSpPr>
          <p:cNvPr id="5" name="Footer Placeholder 4">
            <a:extLst>
              <a:ext uri="{FF2B5EF4-FFF2-40B4-BE49-F238E27FC236}">
                <a16:creationId xmlns:a16="http://schemas.microsoft.com/office/drawing/2014/main" id="{C65687B6-AE7E-F140-96E1-5DDA5F8F1997}"/>
              </a:ext>
            </a:extLst>
          </p:cNvPr>
          <p:cNvSpPr>
            <a:spLocks noGrp="1"/>
          </p:cNvSpPr>
          <p:nvPr>
            <p:ph type="ftr" sz="quarter" idx="11"/>
          </p:nvPr>
        </p:nvSpPr>
        <p:spPr/>
        <p:txBody>
          <a:bodyPr/>
          <a:lstStyle/>
          <a:p>
            <a:r>
              <a:rPr lang="it-IT"/>
              <a:t>Scholix framework workshop - Cape Town - 23/24 January 2020</a:t>
            </a:r>
          </a:p>
        </p:txBody>
      </p:sp>
      <p:sp>
        <p:nvSpPr>
          <p:cNvPr id="6" name="Slide Number Placeholder 5">
            <a:extLst>
              <a:ext uri="{FF2B5EF4-FFF2-40B4-BE49-F238E27FC236}">
                <a16:creationId xmlns:a16="http://schemas.microsoft.com/office/drawing/2014/main" id="{8550A683-8FCA-7D46-B46C-7617DD977689}"/>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2102249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11F4-6FC1-9349-AC7A-09610ED98D5D}"/>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EE642245-0714-664D-9A5B-BF69B16E7C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4F1F58AA-4985-2842-ADFF-AFF9EAA65F8E}"/>
              </a:ext>
            </a:extLst>
          </p:cNvPr>
          <p:cNvSpPr>
            <a:spLocks noGrp="1"/>
          </p:cNvSpPr>
          <p:nvPr>
            <p:ph type="dt" sz="half" idx="10"/>
          </p:nvPr>
        </p:nvSpPr>
        <p:spPr/>
        <p:txBody>
          <a:bodyPr/>
          <a:lstStyle/>
          <a:p>
            <a:fld id="{8EDCBCE4-CB55-204D-A59E-3B97F9A2F035}" type="datetime1">
              <a:rPr lang="it-IT" smtClean="0"/>
              <a:t>23/01/20</a:t>
            </a:fld>
            <a:endParaRPr lang="it-IT"/>
          </a:p>
        </p:txBody>
      </p:sp>
      <p:sp>
        <p:nvSpPr>
          <p:cNvPr id="5" name="Footer Placeholder 4">
            <a:extLst>
              <a:ext uri="{FF2B5EF4-FFF2-40B4-BE49-F238E27FC236}">
                <a16:creationId xmlns:a16="http://schemas.microsoft.com/office/drawing/2014/main" id="{D1FC36A6-0210-4A4C-88DA-2A47E4FE9893}"/>
              </a:ext>
            </a:extLst>
          </p:cNvPr>
          <p:cNvSpPr>
            <a:spLocks noGrp="1"/>
          </p:cNvSpPr>
          <p:nvPr>
            <p:ph type="ftr" sz="quarter" idx="11"/>
          </p:nvPr>
        </p:nvSpPr>
        <p:spPr/>
        <p:txBody>
          <a:bodyPr/>
          <a:lstStyle/>
          <a:p>
            <a:r>
              <a:rPr lang="it-IT"/>
              <a:t>Scholix framework workshop - Cape Town - 23/24 January 2020</a:t>
            </a:r>
          </a:p>
        </p:txBody>
      </p:sp>
      <p:sp>
        <p:nvSpPr>
          <p:cNvPr id="6" name="Slide Number Placeholder 5">
            <a:extLst>
              <a:ext uri="{FF2B5EF4-FFF2-40B4-BE49-F238E27FC236}">
                <a16:creationId xmlns:a16="http://schemas.microsoft.com/office/drawing/2014/main" id="{BCE3D211-A7DA-8340-B57D-322BA7D1B1C7}"/>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3268218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7C363-0028-EB45-B44E-940E194B89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44683D77-DC08-1348-8429-CFA87223B7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4912FD-9FDA-C84E-95DD-13233670995E}"/>
              </a:ext>
            </a:extLst>
          </p:cNvPr>
          <p:cNvSpPr>
            <a:spLocks noGrp="1"/>
          </p:cNvSpPr>
          <p:nvPr>
            <p:ph type="dt" sz="half" idx="10"/>
          </p:nvPr>
        </p:nvSpPr>
        <p:spPr/>
        <p:txBody>
          <a:bodyPr/>
          <a:lstStyle/>
          <a:p>
            <a:fld id="{F3C39BF5-1F58-994A-BEEC-67A826A57B8A}" type="datetime1">
              <a:rPr lang="it-IT" smtClean="0"/>
              <a:t>23/01/20</a:t>
            </a:fld>
            <a:endParaRPr lang="it-IT"/>
          </a:p>
        </p:txBody>
      </p:sp>
      <p:sp>
        <p:nvSpPr>
          <p:cNvPr id="5" name="Footer Placeholder 4">
            <a:extLst>
              <a:ext uri="{FF2B5EF4-FFF2-40B4-BE49-F238E27FC236}">
                <a16:creationId xmlns:a16="http://schemas.microsoft.com/office/drawing/2014/main" id="{FB4EC2DB-29A4-1A4A-B0AB-9C8C75046AE3}"/>
              </a:ext>
            </a:extLst>
          </p:cNvPr>
          <p:cNvSpPr>
            <a:spLocks noGrp="1"/>
          </p:cNvSpPr>
          <p:nvPr>
            <p:ph type="ftr" sz="quarter" idx="11"/>
          </p:nvPr>
        </p:nvSpPr>
        <p:spPr/>
        <p:txBody>
          <a:bodyPr/>
          <a:lstStyle/>
          <a:p>
            <a:r>
              <a:rPr lang="it-IT"/>
              <a:t>Scholix framework workshop - Cape Town - 23/24 January 2020</a:t>
            </a:r>
          </a:p>
        </p:txBody>
      </p:sp>
      <p:sp>
        <p:nvSpPr>
          <p:cNvPr id="6" name="Slide Number Placeholder 5">
            <a:extLst>
              <a:ext uri="{FF2B5EF4-FFF2-40B4-BE49-F238E27FC236}">
                <a16:creationId xmlns:a16="http://schemas.microsoft.com/office/drawing/2014/main" id="{1245FDE2-F229-564E-9709-D5E901A4B725}"/>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1735426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4214-C0D6-3A44-8533-9D4D14854458}"/>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9894A2AD-A2CD-2641-9FEF-EAE69A2516E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73A485A8-8E75-4141-BA2C-4BB02E6D9FC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019853F3-6C03-F644-8017-4B869F4B5FA2}"/>
              </a:ext>
            </a:extLst>
          </p:cNvPr>
          <p:cNvSpPr>
            <a:spLocks noGrp="1"/>
          </p:cNvSpPr>
          <p:nvPr>
            <p:ph type="dt" sz="half" idx="10"/>
          </p:nvPr>
        </p:nvSpPr>
        <p:spPr/>
        <p:txBody>
          <a:bodyPr/>
          <a:lstStyle/>
          <a:p>
            <a:fld id="{9AA9F0EF-C7AD-3149-8DAE-72A9687FE88B}" type="datetime1">
              <a:rPr lang="it-IT" smtClean="0"/>
              <a:t>23/01/20</a:t>
            </a:fld>
            <a:endParaRPr lang="it-IT"/>
          </a:p>
        </p:txBody>
      </p:sp>
      <p:sp>
        <p:nvSpPr>
          <p:cNvPr id="6" name="Footer Placeholder 5">
            <a:extLst>
              <a:ext uri="{FF2B5EF4-FFF2-40B4-BE49-F238E27FC236}">
                <a16:creationId xmlns:a16="http://schemas.microsoft.com/office/drawing/2014/main" id="{31C7BF2D-867E-284A-B789-507C82D9FD36}"/>
              </a:ext>
            </a:extLst>
          </p:cNvPr>
          <p:cNvSpPr>
            <a:spLocks noGrp="1"/>
          </p:cNvSpPr>
          <p:nvPr>
            <p:ph type="ftr" sz="quarter" idx="11"/>
          </p:nvPr>
        </p:nvSpPr>
        <p:spPr/>
        <p:txBody>
          <a:bodyPr/>
          <a:lstStyle/>
          <a:p>
            <a:r>
              <a:rPr lang="it-IT"/>
              <a:t>Scholix framework workshop - Cape Town - 23/24 January 2020</a:t>
            </a:r>
          </a:p>
        </p:txBody>
      </p:sp>
      <p:sp>
        <p:nvSpPr>
          <p:cNvPr id="7" name="Slide Number Placeholder 6">
            <a:extLst>
              <a:ext uri="{FF2B5EF4-FFF2-40B4-BE49-F238E27FC236}">
                <a16:creationId xmlns:a16="http://schemas.microsoft.com/office/drawing/2014/main" id="{75417EB4-6549-1F4B-B51F-7B1D0A9F807C}"/>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3733106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8E3E-F84D-DA49-B466-FEE2BE7580C9}"/>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D0AF6E64-FF98-A94C-AC0B-BE7C857A7B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E72F02-CF70-2E49-B379-3C562B2D0FA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98022317-E981-BE4C-86BC-DB9B5C0D9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CA8DF94-CAE2-BA4B-8C6C-2355E774FCB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A4A4184F-655D-5B48-B281-850D9FE0C8D1}"/>
              </a:ext>
            </a:extLst>
          </p:cNvPr>
          <p:cNvSpPr>
            <a:spLocks noGrp="1"/>
          </p:cNvSpPr>
          <p:nvPr>
            <p:ph type="dt" sz="half" idx="10"/>
          </p:nvPr>
        </p:nvSpPr>
        <p:spPr/>
        <p:txBody>
          <a:bodyPr/>
          <a:lstStyle/>
          <a:p>
            <a:fld id="{AB10D3AF-98BC-F940-B138-8F4B87BE63F4}" type="datetime1">
              <a:rPr lang="it-IT" smtClean="0"/>
              <a:t>23/01/20</a:t>
            </a:fld>
            <a:endParaRPr lang="it-IT"/>
          </a:p>
        </p:txBody>
      </p:sp>
      <p:sp>
        <p:nvSpPr>
          <p:cNvPr id="8" name="Footer Placeholder 7">
            <a:extLst>
              <a:ext uri="{FF2B5EF4-FFF2-40B4-BE49-F238E27FC236}">
                <a16:creationId xmlns:a16="http://schemas.microsoft.com/office/drawing/2014/main" id="{BD0D1DEB-8852-D74F-9667-447B8DAB2684}"/>
              </a:ext>
            </a:extLst>
          </p:cNvPr>
          <p:cNvSpPr>
            <a:spLocks noGrp="1"/>
          </p:cNvSpPr>
          <p:nvPr>
            <p:ph type="ftr" sz="quarter" idx="11"/>
          </p:nvPr>
        </p:nvSpPr>
        <p:spPr/>
        <p:txBody>
          <a:bodyPr/>
          <a:lstStyle/>
          <a:p>
            <a:r>
              <a:rPr lang="it-IT"/>
              <a:t>Scholix framework workshop - Cape Town - 23/24 January 2020</a:t>
            </a:r>
          </a:p>
        </p:txBody>
      </p:sp>
      <p:sp>
        <p:nvSpPr>
          <p:cNvPr id="9" name="Slide Number Placeholder 8">
            <a:extLst>
              <a:ext uri="{FF2B5EF4-FFF2-40B4-BE49-F238E27FC236}">
                <a16:creationId xmlns:a16="http://schemas.microsoft.com/office/drawing/2014/main" id="{F0F3EFAD-8DC2-984E-B63A-7BE5809BDE56}"/>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4109079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FA6AC-F3D4-1843-992B-C9D5842E99CA}"/>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C0F0B67A-7264-9E4A-8BC5-756038DEFE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56F4904D-C53A-C642-B654-77D4111CEC41}"/>
              </a:ext>
            </a:extLst>
          </p:cNvPr>
          <p:cNvSpPr>
            <a:spLocks noGrp="1"/>
          </p:cNvSpPr>
          <p:nvPr>
            <p:ph type="dt" sz="half" idx="10"/>
          </p:nvPr>
        </p:nvSpPr>
        <p:spPr/>
        <p:txBody>
          <a:bodyPr/>
          <a:lstStyle/>
          <a:p>
            <a:fld id="{7276D182-F4AC-0A4D-9C59-503DFE868E8E}" type="datetime1">
              <a:rPr lang="it-IT" smtClean="0"/>
              <a:t>23/01/20</a:t>
            </a:fld>
            <a:endParaRPr lang="en-US" dirty="0"/>
          </a:p>
        </p:txBody>
      </p:sp>
      <p:sp>
        <p:nvSpPr>
          <p:cNvPr id="5" name="Footer Placeholder 4">
            <a:extLst>
              <a:ext uri="{FF2B5EF4-FFF2-40B4-BE49-F238E27FC236}">
                <a16:creationId xmlns:a16="http://schemas.microsoft.com/office/drawing/2014/main" id="{3CE8FF9C-ED2C-8940-9EAC-1EF96E3E6C6D}"/>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6" name="Slide Number Placeholder 5">
            <a:extLst>
              <a:ext uri="{FF2B5EF4-FFF2-40B4-BE49-F238E27FC236}">
                <a16:creationId xmlns:a16="http://schemas.microsoft.com/office/drawing/2014/main" id="{F885C37F-F010-444C-A7B8-EEEAB638051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925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6306B-A058-B74A-AB63-72CCF8B33BB0}"/>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2E3FA7B4-3DF7-654C-A0AF-6205D728DCCA}"/>
              </a:ext>
            </a:extLst>
          </p:cNvPr>
          <p:cNvSpPr>
            <a:spLocks noGrp="1"/>
          </p:cNvSpPr>
          <p:nvPr>
            <p:ph type="dt" sz="half" idx="10"/>
          </p:nvPr>
        </p:nvSpPr>
        <p:spPr/>
        <p:txBody>
          <a:bodyPr/>
          <a:lstStyle/>
          <a:p>
            <a:fld id="{9B78B19E-144C-2C43-874F-1A1D1B64EBCA}" type="datetime1">
              <a:rPr lang="it-IT" smtClean="0"/>
              <a:t>23/01/20</a:t>
            </a:fld>
            <a:endParaRPr lang="it-IT"/>
          </a:p>
        </p:txBody>
      </p:sp>
      <p:sp>
        <p:nvSpPr>
          <p:cNvPr id="4" name="Footer Placeholder 3">
            <a:extLst>
              <a:ext uri="{FF2B5EF4-FFF2-40B4-BE49-F238E27FC236}">
                <a16:creationId xmlns:a16="http://schemas.microsoft.com/office/drawing/2014/main" id="{BAAD10CD-582B-F940-BF5E-6EBD60B20A45}"/>
              </a:ext>
            </a:extLst>
          </p:cNvPr>
          <p:cNvSpPr>
            <a:spLocks noGrp="1"/>
          </p:cNvSpPr>
          <p:nvPr>
            <p:ph type="ftr" sz="quarter" idx="11"/>
          </p:nvPr>
        </p:nvSpPr>
        <p:spPr/>
        <p:txBody>
          <a:bodyPr/>
          <a:lstStyle/>
          <a:p>
            <a:r>
              <a:rPr lang="it-IT"/>
              <a:t>Scholix framework workshop - Cape Town - 23/24 January 2020</a:t>
            </a:r>
          </a:p>
        </p:txBody>
      </p:sp>
      <p:sp>
        <p:nvSpPr>
          <p:cNvPr id="5" name="Slide Number Placeholder 4">
            <a:extLst>
              <a:ext uri="{FF2B5EF4-FFF2-40B4-BE49-F238E27FC236}">
                <a16:creationId xmlns:a16="http://schemas.microsoft.com/office/drawing/2014/main" id="{DB6C9FF1-E22A-5146-B2F1-788F3B0C2584}"/>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3686919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5DC25D-A0C5-9D4D-B443-036523D7D956}"/>
              </a:ext>
            </a:extLst>
          </p:cNvPr>
          <p:cNvSpPr>
            <a:spLocks noGrp="1"/>
          </p:cNvSpPr>
          <p:nvPr>
            <p:ph type="dt" sz="half" idx="10"/>
          </p:nvPr>
        </p:nvSpPr>
        <p:spPr/>
        <p:txBody>
          <a:bodyPr/>
          <a:lstStyle/>
          <a:p>
            <a:fld id="{796C677B-CA02-0949-937A-BF562712367A}" type="datetime1">
              <a:rPr lang="it-IT" smtClean="0"/>
              <a:t>23/01/20</a:t>
            </a:fld>
            <a:endParaRPr lang="it-IT"/>
          </a:p>
        </p:txBody>
      </p:sp>
      <p:sp>
        <p:nvSpPr>
          <p:cNvPr id="3" name="Footer Placeholder 2">
            <a:extLst>
              <a:ext uri="{FF2B5EF4-FFF2-40B4-BE49-F238E27FC236}">
                <a16:creationId xmlns:a16="http://schemas.microsoft.com/office/drawing/2014/main" id="{E9A128FB-2973-D94A-9E2B-7673E7F8CC99}"/>
              </a:ext>
            </a:extLst>
          </p:cNvPr>
          <p:cNvSpPr>
            <a:spLocks noGrp="1"/>
          </p:cNvSpPr>
          <p:nvPr>
            <p:ph type="ftr" sz="quarter" idx="11"/>
          </p:nvPr>
        </p:nvSpPr>
        <p:spPr/>
        <p:txBody>
          <a:bodyPr/>
          <a:lstStyle/>
          <a:p>
            <a:r>
              <a:rPr lang="it-IT"/>
              <a:t>Scholix framework workshop - Cape Town - 23/24 January 2020</a:t>
            </a:r>
          </a:p>
        </p:txBody>
      </p:sp>
      <p:sp>
        <p:nvSpPr>
          <p:cNvPr id="4" name="Slide Number Placeholder 3">
            <a:extLst>
              <a:ext uri="{FF2B5EF4-FFF2-40B4-BE49-F238E27FC236}">
                <a16:creationId xmlns:a16="http://schemas.microsoft.com/office/drawing/2014/main" id="{813449B8-4C3A-A44C-AB58-0C918B3DB370}"/>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1601519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539A-63E4-404B-AED1-123B5FB001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93F96B64-0685-6F43-9533-791FC45804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76AF2668-C4F9-E14E-89BE-746AE7C8F8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AA481B6-0922-FA43-9B3D-E7610B569325}"/>
              </a:ext>
            </a:extLst>
          </p:cNvPr>
          <p:cNvSpPr>
            <a:spLocks noGrp="1"/>
          </p:cNvSpPr>
          <p:nvPr>
            <p:ph type="dt" sz="half" idx="10"/>
          </p:nvPr>
        </p:nvSpPr>
        <p:spPr/>
        <p:txBody>
          <a:bodyPr/>
          <a:lstStyle/>
          <a:p>
            <a:fld id="{99CB7B73-35E7-594B-B535-216960282741}" type="datetime1">
              <a:rPr lang="it-IT" smtClean="0"/>
              <a:t>23/01/20</a:t>
            </a:fld>
            <a:endParaRPr lang="it-IT"/>
          </a:p>
        </p:txBody>
      </p:sp>
      <p:sp>
        <p:nvSpPr>
          <p:cNvPr id="6" name="Footer Placeholder 5">
            <a:extLst>
              <a:ext uri="{FF2B5EF4-FFF2-40B4-BE49-F238E27FC236}">
                <a16:creationId xmlns:a16="http://schemas.microsoft.com/office/drawing/2014/main" id="{5DD99F0F-D964-8F4B-8496-58BBED94D60E}"/>
              </a:ext>
            </a:extLst>
          </p:cNvPr>
          <p:cNvSpPr>
            <a:spLocks noGrp="1"/>
          </p:cNvSpPr>
          <p:nvPr>
            <p:ph type="ftr" sz="quarter" idx="11"/>
          </p:nvPr>
        </p:nvSpPr>
        <p:spPr/>
        <p:txBody>
          <a:bodyPr/>
          <a:lstStyle/>
          <a:p>
            <a:r>
              <a:rPr lang="it-IT"/>
              <a:t>Scholix framework workshop - Cape Town - 23/24 January 2020</a:t>
            </a:r>
          </a:p>
        </p:txBody>
      </p:sp>
      <p:sp>
        <p:nvSpPr>
          <p:cNvPr id="7" name="Slide Number Placeholder 6">
            <a:extLst>
              <a:ext uri="{FF2B5EF4-FFF2-40B4-BE49-F238E27FC236}">
                <a16:creationId xmlns:a16="http://schemas.microsoft.com/office/drawing/2014/main" id="{71934A41-AC73-C041-827D-826E5D307E1C}"/>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1245901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467E-0653-C243-BD60-803649C2FE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3F2EE321-CE8A-9749-95D6-1F8962C1EE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7979BD3A-1295-A64E-8237-85B465F7AF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39F790-0A46-0A40-98A1-BAE7EEB36808}"/>
              </a:ext>
            </a:extLst>
          </p:cNvPr>
          <p:cNvSpPr>
            <a:spLocks noGrp="1"/>
          </p:cNvSpPr>
          <p:nvPr>
            <p:ph type="dt" sz="half" idx="10"/>
          </p:nvPr>
        </p:nvSpPr>
        <p:spPr/>
        <p:txBody>
          <a:bodyPr/>
          <a:lstStyle/>
          <a:p>
            <a:fld id="{0887099D-FF14-204D-930F-815D702A4531}" type="datetime1">
              <a:rPr lang="it-IT" smtClean="0"/>
              <a:t>23/01/20</a:t>
            </a:fld>
            <a:endParaRPr lang="it-IT"/>
          </a:p>
        </p:txBody>
      </p:sp>
      <p:sp>
        <p:nvSpPr>
          <p:cNvPr id="6" name="Footer Placeholder 5">
            <a:extLst>
              <a:ext uri="{FF2B5EF4-FFF2-40B4-BE49-F238E27FC236}">
                <a16:creationId xmlns:a16="http://schemas.microsoft.com/office/drawing/2014/main" id="{0AA79FA6-DB2A-864C-BF97-9A0EA33482AA}"/>
              </a:ext>
            </a:extLst>
          </p:cNvPr>
          <p:cNvSpPr>
            <a:spLocks noGrp="1"/>
          </p:cNvSpPr>
          <p:nvPr>
            <p:ph type="ftr" sz="quarter" idx="11"/>
          </p:nvPr>
        </p:nvSpPr>
        <p:spPr/>
        <p:txBody>
          <a:bodyPr/>
          <a:lstStyle/>
          <a:p>
            <a:r>
              <a:rPr lang="it-IT"/>
              <a:t>Scholix framework workshop - Cape Town - 23/24 January 2020</a:t>
            </a:r>
          </a:p>
        </p:txBody>
      </p:sp>
      <p:sp>
        <p:nvSpPr>
          <p:cNvPr id="7" name="Slide Number Placeholder 6">
            <a:extLst>
              <a:ext uri="{FF2B5EF4-FFF2-40B4-BE49-F238E27FC236}">
                <a16:creationId xmlns:a16="http://schemas.microsoft.com/office/drawing/2014/main" id="{925522F7-D04F-714B-B42A-3118FBBB1B37}"/>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2182216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130D9-A100-8740-A260-E9324198D0D1}"/>
              </a:ext>
            </a:extLst>
          </p:cNvPr>
          <p:cNvSpPr>
            <a:spLocks noGrp="1"/>
          </p:cNvSpPr>
          <p:nvPr>
            <p:ph type="title"/>
          </p:nvPr>
        </p:nvSpPr>
        <p:spPr/>
        <p:txBody>
          <a:bodyPr/>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53739BDB-5C2C-DE4C-BF6F-FF4D3C46CF1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B461AC06-BE0C-1844-8446-D99865560754}"/>
              </a:ext>
            </a:extLst>
          </p:cNvPr>
          <p:cNvSpPr>
            <a:spLocks noGrp="1"/>
          </p:cNvSpPr>
          <p:nvPr>
            <p:ph type="dt" sz="half" idx="10"/>
          </p:nvPr>
        </p:nvSpPr>
        <p:spPr/>
        <p:txBody>
          <a:bodyPr/>
          <a:lstStyle/>
          <a:p>
            <a:fld id="{4E330821-CBC5-CB42-82E3-3338D332C560}" type="datetime1">
              <a:rPr lang="it-IT" smtClean="0"/>
              <a:t>23/01/20</a:t>
            </a:fld>
            <a:endParaRPr lang="it-IT"/>
          </a:p>
        </p:txBody>
      </p:sp>
      <p:sp>
        <p:nvSpPr>
          <p:cNvPr id="5" name="Footer Placeholder 4">
            <a:extLst>
              <a:ext uri="{FF2B5EF4-FFF2-40B4-BE49-F238E27FC236}">
                <a16:creationId xmlns:a16="http://schemas.microsoft.com/office/drawing/2014/main" id="{4B399A93-4D31-B046-B37A-9CFA043D7E6A}"/>
              </a:ext>
            </a:extLst>
          </p:cNvPr>
          <p:cNvSpPr>
            <a:spLocks noGrp="1"/>
          </p:cNvSpPr>
          <p:nvPr>
            <p:ph type="ftr" sz="quarter" idx="11"/>
          </p:nvPr>
        </p:nvSpPr>
        <p:spPr/>
        <p:txBody>
          <a:bodyPr/>
          <a:lstStyle/>
          <a:p>
            <a:r>
              <a:rPr lang="it-IT"/>
              <a:t>Scholix framework workshop - Cape Town - 23/24 January 2020</a:t>
            </a:r>
          </a:p>
        </p:txBody>
      </p:sp>
      <p:sp>
        <p:nvSpPr>
          <p:cNvPr id="6" name="Slide Number Placeholder 5">
            <a:extLst>
              <a:ext uri="{FF2B5EF4-FFF2-40B4-BE49-F238E27FC236}">
                <a16:creationId xmlns:a16="http://schemas.microsoft.com/office/drawing/2014/main" id="{3D65F1B9-3E22-C34A-A484-7412264E891E}"/>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3756114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D12B8F-A684-1043-B987-732CBCB5F17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it-IT"/>
          </a:p>
        </p:txBody>
      </p:sp>
      <p:sp>
        <p:nvSpPr>
          <p:cNvPr id="3" name="Vertical Text Placeholder 2">
            <a:extLst>
              <a:ext uri="{FF2B5EF4-FFF2-40B4-BE49-F238E27FC236}">
                <a16:creationId xmlns:a16="http://schemas.microsoft.com/office/drawing/2014/main" id="{53439C81-F89C-DB4E-A335-33E7CCFE50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BB646CF8-CFA8-EE44-A89E-9B41123C3380}"/>
              </a:ext>
            </a:extLst>
          </p:cNvPr>
          <p:cNvSpPr>
            <a:spLocks noGrp="1"/>
          </p:cNvSpPr>
          <p:nvPr>
            <p:ph type="dt" sz="half" idx="10"/>
          </p:nvPr>
        </p:nvSpPr>
        <p:spPr/>
        <p:txBody>
          <a:bodyPr/>
          <a:lstStyle/>
          <a:p>
            <a:fld id="{A04A55BB-7574-F546-87C0-D146CE6B1C7A}" type="datetime1">
              <a:rPr lang="it-IT" smtClean="0"/>
              <a:t>23/01/20</a:t>
            </a:fld>
            <a:endParaRPr lang="it-IT"/>
          </a:p>
        </p:txBody>
      </p:sp>
      <p:sp>
        <p:nvSpPr>
          <p:cNvPr id="5" name="Footer Placeholder 4">
            <a:extLst>
              <a:ext uri="{FF2B5EF4-FFF2-40B4-BE49-F238E27FC236}">
                <a16:creationId xmlns:a16="http://schemas.microsoft.com/office/drawing/2014/main" id="{5EA3C933-B473-9449-BE24-4D9464018162}"/>
              </a:ext>
            </a:extLst>
          </p:cNvPr>
          <p:cNvSpPr>
            <a:spLocks noGrp="1"/>
          </p:cNvSpPr>
          <p:nvPr>
            <p:ph type="ftr" sz="quarter" idx="11"/>
          </p:nvPr>
        </p:nvSpPr>
        <p:spPr/>
        <p:txBody>
          <a:bodyPr/>
          <a:lstStyle/>
          <a:p>
            <a:r>
              <a:rPr lang="it-IT"/>
              <a:t>Scholix framework workshop - Cape Town - 23/24 January 2020</a:t>
            </a:r>
          </a:p>
        </p:txBody>
      </p:sp>
      <p:sp>
        <p:nvSpPr>
          <p:cNvPr id="6" name="Slide Number Placeholder 5">
            <a:extLst>
              <a:ext uri="{FF2B5EF4-FFF2-40B4-BE49-F238E27FC236}">
                <a16:creationId xmlns:a16="http://schemas.microsoft.com/office/drawing/2014/main" id="{949A5F74-6C72-FA48-9CE1-DFFE3954CA93}"/>
              </a:ext>
            </a:extLst>
          </p:cNvPr>
          <p:cNvSpPr>
            <a:spLocks noGrp="1"/>
          </p:cNvSpPr>
          <p:nvPr>
            <p:ph type="sldNum" sz="quarter" idx="12"/>
          </p:nvPr>
        </p:nvSpPr>
        <p:spPr/>
        <p:txBody>
          <a:bodyPr/>
          <a:lstStyle/>
          <a:p>
            <a:fld id="{FB5F82CF-1C2E-2A4F-B012-7537837FC17C}" type="slidenum">
              <a:rPr lang="it-IT" smtClean="0"/>
              <a:t>‹#›</a:t>
            </a:fld>
            <a:endParaRPr lang="it-IT"/>
          </a:p>
        </p:txBody>
      </p:sp>
    </p:spTree>
    <p:extLst>
      <p:ext uri="{BB962C8B-B14F-4D97-AF65-F5344CB8AC3E}">
        <p14:creationId xmlns:p14="http://schemas.microsoft.com/office/powerpoint/2010/main" val="629668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Tree>
    <p:extLst>
      <p:ext uri="{BB962C8B-B14F-4D97-AF65-F5344CB8AC3E}">
        <p14:creationId xmlns:p14="http://schemas.microsoft.com/office/powerpoint/2010/main" val="220544128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022094" y="254001"/>
            <a:ext cx="10147812" cy="859019"/>
          </a:xfrm>
          <a:prstGeom prst="rect">
            <a:avLst/>
          </a:prstGeom>
        </p:spPr>
        <p:txBody>
          <a:bodyPr lIns="0" tIns="0" rIns="0" bIns="0" anchor="ctr" anchorCtr="0">
            <a:normAutofit/>
          </a:bodyPr>
          <a:lstStyle>
            <a:lvl1pPr marL="0" indent="0" algn="ctr">
              <a:buNone/>
              <a:defRPr sz="405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13"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4"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7" name="Picture 16">
            <a:extLst>
              <a:ext uri="{FF2B5EF4-FFF2-40B4-BE49-F238E27FC236}">
                <a16:creationId xmlns:a16="http://schemas.microsoft.com/office/drawing/2014/main" id="{712CD012-37E5-E440-A67D-4AE03EE93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6792919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704911"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14" name="Text Placeholder 15"/>
          <p:cNvSpPr>
            <a:spLocks noGrp="1"/>
          </p:cNvSpPr>
          <p:nvPr>
            <p:ph type="body" sz="quarter" idx="25" hasCustomPrompt="1"/>
          </p:nvPr>
        </p:nvSpPr>
        <p:spPr>
          <a:xfrm>
            <a:off x="513810"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533400" y="339850"/>
            <a:ext cx="11064433" cy="755525"/>
          </a:xfrm>
          <a:prstGeom prst="rect">
            <a:avLst/>
          </a:prstGeom>
        </p:spPr>
        <p:txBody>
          <a:bodyPr wrap="square" lIns="0" tIns="0" rIns="0" bIns="0" anchor="b" anchorCtr="0">
            <a:normAutofit/>
          </a:bodyPr>
          <a:lstStyle>
            <a:lvl1pPr marL="0" indent="0" algn="ctr">
              <a:lnSpc>
                <a:spcPct val="85000"/>
              </a:lnSpc>
              <a:spcBef>
                <a:spcPts val="0"/>
              </a:spcBef>
              <a:buNone/>
              <a:defRPr sz="3300" b="1" i="0" spc="-113" baseline="0">
                <a:solidFill>
                  <a:srgbClr val="2D3293"/>
                </a:solidFill>
                <a:latin typeface="Open Sans Semibold" charset="0"/>
                <a:ea typeface="Open Sans Semibold" charset="0"/>
                <a:cs typeface="Open Sans Semibold"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32" name="Picture Placeholder 34"/>
          <p:cNvSpPr>
            <a:spLocks noGrp="1" noChangeAspect="1"/>
          </p:cNvSpPr>
          <p:nvPr>
            <p:ph type="pic" sz="quarter" idx="32" hasCustomPrompt="1"/>
          </p:nvPr>
        </p:nvSpPr>
        <p:spPr>
          <a:xfrm>
            <a:off x="3022740"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4" name="Picture Placeholder 34"/>
          <p:cNvSpPr>
            <a:spLocks noGrp="1" noChangeAspect="1"/>
          </p:cNvSpPr>
          <p:nvPr>
            <p:ph type="pic" sz="quarter" idx="33" hasCustomPrompt="1"/>
          </p:nvPr>
        </p:nvSpPr>
        <p:spPr>
          <a:xfrm>
            <a:off x="5340460"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5" name="Picture Placeholder 34"/>
          <p:cNvSpPr>
            <a:spLocks noGrp="1" noChangeAspect="1"/>
          </p:cNvSpPr>
          <p:nvPr>
            <p:ph type="pic" sz="quarter" idx="34" hasCustomPrompt="1"/>
          </p:nvPr>
        </p:nvSpPr>
        <p:spPr>
          <a:xfrm>
            <a:off x="7662574"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6" name="Picture Placeholder 34"/>
          <p:cNvSpPr>
            <a:spLocks noGrp="1" noChangeAspect="1"/>
          </p:cNvSpPr>
          <p:nvPr>
            <p:ph type="pic" sz="quarter" idx="35" hasCustomPrompt="1"/>
          </p:nvPr>
        </p:nvSpPr>
        <p:spPr>
          <a:xfrm>
            <a:off x="9976009" y="1401788"/>
            <a:ext cx="1439518"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8" name="Text Placeholder 15"/>
          <p:cNvSpPr>
            <a:spLocks noGrp="1"/>
          </p:cNvSpPr>
          <p:nvPr>
            <p:ph type="body" sz="quarter" idx="36" hasCustomPrompt="1"/>
          </p:nvPr>
        </p:nvSpPr>
        <p:spPr>
          <a:xfrm>
            <a:off x="2831640"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515815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747598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979381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2612985"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4930816"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7248646"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9583838"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3"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8" name="Picture 27">
            <a:extLst>
              <a:ext uri="{FF2B5EF4-FFF2-40B4-BE49-F238E27FC236}">
                <a16:creationId xmlns:a16="http://schemas.microsoft.com/office/drawing/2014/main" id="{76616283-B305-4842-AD54-6E37F1FE33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2801914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chemeClr val="bg1"/>
        </a:solidFill>
        <a:effectLst/>
      </p:bgPr>
    </p:bg>
    <p:spTree>
      <p:nvGrpSpPr>
        <p:cNvPr id="1" name=""/>
        <p:cNvGrpSpPr/>
        <p:nvPr/>
      </p:nvGrpSpPr>
      <p:grpSpPr>
        <a:xfrm>
          <a:off x="0" y="0"/>
          <a:ext cx="0" cy="0"/>
          <a:chOff x="0" y="0"/>
          <a:chExt cx="0" cy="0"/>
        </a:xfrm>
      </p:grpSpPr>
      <p:pic>
        <p:nvPicPr>
          <p:cNvPr id="12" name="Picture 11"/>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247" y="-1"/>
            <a:ext cx="12204000" cy="6858001"/>
          </a:xfrm>
          <a:prstGeom prst="rect">
            <a:avLst/>
          </a:prstGeom>
        </p:spPr>
      </p:pic>
    </p:spTree>
    <p:extLst>
      <p:ext uri="{BB962C8B-B14F-4D97-AF65-F5344CB8AC3E}">
        <p14:creationId xmlns:p14="http://schemas.microsoft.com/office/powerpoint/2010/main" val="17059221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66B61-9E92-C748-87B0-CBCA5CF17B5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it-IT"/>
          </a:p>
        </p:txBody>
      </p:sp>
      <p:sp>
        <p:nvSpPr>
          <p:cNvPr id="3" name="Text Placeholder 2">
            <a:extLst>
              <a:ext uri="{FF2B5EF4-FFF2-40B4-BE49-F238E27FC236}">
                <a16:creationId xmlns:a16="http://schemas.microsoft.com/office/drawing/2014/main" id="{0952DD48-5646-CD4F-810D-E3B6238D8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B8519B2-E298-F649-A04D-7B7C39A3446E}"/>
              </a:ext>
            </a:extLst>
          </p:cNvPr>
          <p:cNvSpPr>
            <a:spLocks noGrp="1"/>
          </p:cNvSpPr>
          <p:nvPr>
            <p:ph type="dt" sz="half" idx="10"/>
          </p:nvPr>
        </p:nvSpPr>
        <p:spPr/>
        <p:txBody>
          <a:bodyPr/>
          <a:lstStyle/>
          <a:p>
            <a:fld id="{C1BF630D-9FAC-D24B-8990-F8794E436C5F}" type="datetime1">
              <a:rPr lang="it-IT" smtClean="0"/>
              <a:t>23/01/20</a:t>
            </a:fld>
            <a:endParaRPr lang="en-US" dirty="0"/>
          </a:p>
        </p:txBody>
      </p:sp>
      <p:sp>
        <p:nvSpPr>
          <p:cNvPr id="5" name="Footer Placeholder 4">
            <a:extLst>
              <a:ext uri="{FF2B5EF4-FFF2-40B4-BE49-F238E27FC236}">
                <a16:creationId xmlns:a16="http://schemas.microsoft.com/office/drawing/2014/main" id="{CDC09F6C-A155-4C42-BFA1-BB7EEED7895D}"/>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6" name="Slide Number Placeholder 5">
            <a:extLst>
              <a:ext uri="{FF2B5EF4-FFF2-40B4-BE49-F238E27FC236}">
                <a16:creationId xmlns:a16="http://schemas.microsoft.com/office/drawing/2014/main" id="{0767A3FB-8652-3B4D-844C-4A8B165AF05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45860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3" y="-1"/>
            <a:ext cx="12204000" cy="6874284"/>
          </a:xfrm>
          <a:prstGeom prst="rect">
            <a:avLst/>
          </a:prstGeom>
        </p:spPr>
      </p:pic>
    </p:spTree>
    <p:extLst>
      <p:ext uri="{BB962C8B-B14F-4D97-AF65-F5344CB8AC3E}">
        <p14:creationId xmlns:p14="http://schemas.microsoft.com/office/powerpoint/2010/main" val="2006385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04489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6071" y="1"/>
            <a:ext cx="12175930" cy="6859451"/>
          </a:xfrm>
          <a:prstGeom prst="rect">
            <a:avLst/>
          </a:prstGeom>
        </p:spPr>
      </p:pic>
      <p:sp>
        <p:nvSpPr>
          <p:cNvPr id="26" name="Text Placeholder 25"/>
          <p:cNvSpPr>
            <a:spLocks noGrp="1"/>
          </p:cNvSpPr>
          <p:nvPr>
            <p:ph type="body" sz="quarter" idx="10" hasCustomPrompt="1"/>
          </p:nvPr>
        </p:nvSpPr>
        <p:spPr>
          <a:xfrm>
            <a:off x="1857375" y="1942985"/>
            <a:ext cx="8477250" cy="2073926"/>
          </a:xfrm>
          <a:prstGeom prst="rect">
            <a:avLst/>
          </a:prstGeom>
        </p:spPr>
        <p:txBody>
          <a:bodyPr wrap="square" lIns="0" tIns="0" rIns="0" bIns="72000" anchor="b" anchorCtr="1">
            <a:normAutofit/>
          </a:bodyPr>
          <a:lstStyle>
            <a:lvl1pPr marL="0" indent="0" algn="ctr">
              <a:lnSpc>
                <a:spcPts val="7200"/>
              </a:lnSpc>
              <a:spcBef>
                <a:spcPts val="0"/>
              </a:spcBef>
              <a:buNone/>
              <a:defRPr sz="6000" b="1" i="0" spc="-225"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9" name="Text Placeholder 25"/>
          <p:cNvSpPr>
            <a:spLocks noGrp="1"/>
          </p:cNvSpPr>
          <p:nvPr>
            <p:ph type="body" sz="quarter" idx="11" hasCustomPrompt="1"/>
          </p:nvPr>
        </p:nvSpPr>
        <p:spPr>
          <a:xfrm>
            <a:off x="1857375" y="4016911"/>
            <a:ext cx="8477250" cy="1171328"/>
          </a:xfrm>
          <a:prstGeom prst="rect">
            <a:avLst/>
          </a:prstGeom>
        </p:spPr>
        <p:txBody>
          <a:bodyPr wrap="square" lIns="0" tIns="72000" rIns="0" bIns="0" anchor="t" anchorCtr="0">
            <a:normAutofit/>
          </a:bodyPr>
          <a:lstStyle>
            <a:lvl1pPr marL="0" indent="0" algn="ctr">
              <a:spcBef>
                <a:spcPts val="225"/>
              </a:spcBef>
              <a:buNone/>
              <a:defRPr sz="3150" b="0" i="0" spc="-113">
                <a:solidFill>
                  <a:srgbClr val="4687E6"/>
                </a:solidFill>
                <a:latin typeface="+mn-lt"/>
                <a:ea typeface="Open Sans" charset="0"/>
                <a:cs typeface="Open Sans"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sp>
        <p:nvSpPr>
          <p:cNvPr id="40" name="Text Placeholder 39"/>
          <p:cNvSpPr>
            <a:spLocks noGrp="1"/>
          </p:cNvSpPr>
          <p:nvPr>
            <p:ph type="body" sz="quarter" idx="16" hasCustomPrompt="1"/>
          </p:nvPr>
        </p:nvSpPr>
        <p:spPr>
          <a:xfrm>
            <a:off x="3132045" y="1040844"/>
            <a:ext cx="5926230" cy="369332"/>
          </a:xfrm>
          <a:prstGeom prst="rect">
            <a:avLst/>
          </a:prstGeom>
          <a:noFill/>
          <a:ln>
            <a:noFill/>
          </a:ln>
        </p:spPr>
        <p:txBody>
          <a:bodyPr vert="horz" wrap="square" lIns="0" tIns="0" rIns="0" bIns="0" anchor="b" anchorCtr="1">
            <a:spAutoFit/>
          </a:bodyPr>
          <a:lstStyle>
            <a:lvl1pPr marL="0" indent="0" algn="r">
              <a:buNone/>
              <a:defRPr sz="2400" b="1" i="0" spc="-113">
                <a:solidFill>
                  <a:srgbClr val="2D3293"/>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42" name="Text Placeholder 39"/>
          <p:cNvSpPr>
            <a:spLocks noGrp="1"/>
          </p:cNvSpPr>
          <p:nvPr>
            <p:ph type="body" sz="quarter" idx="17" hasCustomPrompt="1"/>
          </p:nvPr>
        </p:nvSpPr>
        <p:spPr>
          <a:xfrm>
            <a:off x="3132045" y="1410176"/>
            <a:ext cx="5926230" cy="405683"/>
          </a:xfrm>
          <a:prstGeom prst="rect">
            <a:avLst/>
          </a:prstGeom>
          <a:noFill/>
          <a:ln>
            <a:noFill/>
          </a:ln>
        </p:spPr>
        <p:txBody>
          <a:bodyPr vert="horz" wrap="square" lIns="0" tIns="36000" rIns="0" bIns="0" anchor="t" anchorCtr="1">
            <a:spAutoFit/>
          </a:bodyPr>
          <a:lstStyle>
            <a:lvl1pPr marL="0" indent="0" algn="ctr">
              <a:buNone/>
              <a:defRPr sz="2400" b="0" i="0" spc="-113">
                <a:solidFill>
                  <a:schemeClr val="accent2"/>
                </a:solidFill>
                <a:latin typeface="+mn-lt"/>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2370" y="280664"/>
            <a:ext cx="725580" cy="725580"/>
          </a:xfrm>
          <a:prstGeom prst="rect">
            <a:avLst/>
          </a:prstGeom>
        </p:spPr>
      </p:pic>
      <p:sp>
        <p:nvSpPr>
          <p:cNvPr id="51" name="Footer Placeholder 9"/>
          <p:cNvSpPr>
            <a:spLocks noGrp="1"/>
          </p:cNvSpPr>
          <p:nvPr>
            <p:ph type="ftr" sz="quarter" idx="18"/>
          </p:nvPr>
        </p:nvSpPr>
        <p:spPr>
          <a:xfrm>
            <a:off x="3474596" y="6334884"/>
            <a:ext cx="5345615" cy="249224"/>
          </a:xfrm>
        </p:spPr>
        <p:txBody>
          <a:bodyPr>
            <a:normAutofit/>
          </a:bodyPr>
          <a:lstStyle>
            <a:lvl1pPr algn="ctr">
              <a:defRPr sz="1050" b="0" i="0" spc="0">
                <a:solidFill>
                  <a:schemeClr val="bg2">
                    <a:lumMod val="50000"/>
                  </a:schemeClr>
                </a:solidFill>
                <a:latin typeface="+mn-lt"/>
                <a:ea typeface="Open Sans Light" charset="0"/>
                <a:cs typeface="Open Sans Light" charset="0"/>
              </a:defRPr>
            </a:lvl1pPr>
          </a:lstStyle>
          <a:p>
            <a:r>
              <a:rPr lang="en-US"/>
              <a:t>Scholix framework workshop - Cape Town - 23/24 January 2020</a:t>
            </a:r>
            <a:endParaRPr lang="en-US"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9" name="Picture 18"/>
          <p:cNvPicPr>
            <a:picLocks noChangeAspect="1"/>
          </p:cNvPicPr>
          <p:nvPr userDrawn="1"/>
        </p:nvPicPr>
        <p:blipFill>
          <a:blip r:embed="rId5"/>
          <a:stretch>
            <a:fillRect/>
          </a:stretch>
        </p:blipFill>
        <p:spPr>
          <a:xfrm>
            <a:off x="11043659" y="6372247"/>
            <a:ext cx="527897" cy="189000"/>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2"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14" name="Picture 13">
            <a:extLst>
              <a:ext uri="{FF2B5EF4-FFF2-40B4-BE49-F238E27FC236}">
                <a16:creationId xmlns:a16="http://schemas.microsoft.com/office/drawing/2014/main" id="{5A9A2B85-DC19-194A-B5C1-A59B061CA73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81034330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792" y="2049082"/>
            <a:ext cx="3204748" cy="4807122"/>
          </a:xfrm>
          <a:prstGeom prst="rect">
            <a:avLst/>
          </a:prstGeom>
        </p:spPr>
      </p:pic>
      <p:sp>
        <p:nvSpPr>
          <p:cNvPr id="18" name="Text Placeholder 25"/>
          <p:cNvSpPr>
            <a:spLocks noGrp="1"/>
          </p:cNvSpPr>
          <p:nvPr>
            <p:ph type="body" sz="quarter" idx="11" hasCustomPrompt="1"/>
          </p:nvPr>
        </p:nvSpPr>
        <p:spPr>
          <a:xfrm>
            <a:off x="1857375" y="3874036"/>
            <a:ext cx="8477250" cy="1171328"/>
          </a:xfrm>
          <a:prstGeom prst="rect">
            <a:avLst/>
          </a:prstGeom>
        </p:spPr>
        <p:txBody>
          <a:bodyPr wrap="square" lIns="0" tIns="72000" rIns="0" bIns="0" anchor="t" anchorCtr="0">
            <a:normAutofit/>
          </a:bodyPr>
          <a:lstStyle>
            <a:lvl1pPr marL="0" indent="0" algn="ctr">
              <a:spcBef>
                <a:spcPts val="225"/>
              </a:spcBef>
              <a:buNone/>
              <a:defRPr sz="3150" b="0" i="0" spc="-113">
                <a:solidFill>
                  <a:srgbClr val="4687E6"/>
                </a:solidFill>
                <a:latin typeface="+mn-lt"/>
                <a:ea typeface="Open Sans" charset="0"/>
                <a:cs typeface="Open Sans"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2612446" y="603506"/>
            <a:ext cx="3293053" cy="346486"/>
          </a:xfrm>
          <a:prstGeom prst="rect">
            <a:avLst/>
          </a:prstGeom>
          <a:noFill/>
          <a:ln>
            <a:noFill/>
          </a:ln>
        </p:spPr>
        <p:txBody>
          <a:bodyPr vert="horz" wrap="square" lIns="0" tIns="0" rIns="0" bIns="0" anchor="b" anchorCtr="0">
            <a:normAutofit/>
          </a:bodyPr>
          <a:lstStyle>
            <a:lvl1pPr marL="0" indent="0" algn="r">
              <a:buNone/>
              <a:defRPr sz="2250" b="1" i="0" spc="-113">
                <a:solidFill>
                  <a:srgbClr val="2D3293"/>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2612445" y="949992"/>
            <a:ext cx="3293053" cy="304262"/>
          </a:xfrm>
          <a:prstGeom prst="rect">
            <a:avLst/>
          </a:prstGeom>
          <a:noFill/>
          <a:ln>
            <a:noFill/>
          </a:ln>
        </p:spPr>
        <p:txBody>
          <a:bodyPr vert="horz" wrap="square" lIns="0" tIns="36000" rIns="0" bIns="0" anchor="t" anchorCtr="0">
            <a:normAutofit/>
          </a:bodyPr>
          <a:lstStyle>
            <a:lvl1pPr marL="0" indent="0" algn="r">
              <a:buNone/>
              <a:defRPr sz="1800" b="0" i="0" spc="-113">
                <a:solidFill>
                  <a:schemeClr val="accent2"/>
                </a:solidFill>
                <a:latin typeface="+mn-lt"/>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6298621" y="603506"/>
            <a:ext cx="3293053" cy="346486"/>
          </a:xfrm>
          <a:prstGeom prst="rect">
            <a:avLst/>
          </a:prstGeom>
          <a:noFill/>
          <a:ln>
            <a:noFill/>
          </a:ln>
        </p:spPr>
        <p:txBody>
          <a:bodyPr vert="horz" wrap="square" lIns="0" tIns="0" rIns="0" bIns="0" anchor="b" anchorCtr="0">
            <a:normAutofit/>
          </a:bodyPr>
          <a:lstStyle>
            <a:lvl1pPr marL="0" indent="0" algn="l">
              <a:buNone/>
              <a:defRPr sz="2250" b="1" i="0" spc="-113">
                <a:solidFill>
                  <a:srgbClr val="2D3293"/>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6298620" y="949992"/>
            <a:ext cx="3293053" cy="304262"/>
          </a:xfrm>
          <a:prstGeom prst="rect">
            <a:avLst/>
          </a:prstGeom>
          <a:noFill/>
          <a:ln>
            <a:noFill/>
          </a:ln>
        </p:spPr>
        <p:txBody>
          <a:bodyPr vert="horz" wrap="square" lIns="0" tIns="36000" rIns="0" bIns="0" anchor="t" anchorCtr="0">
            <a:normAutofit/>
          </a:bodyPr>
          <a:lstStyle>
            <a:lvl1pPr marL="0" indent="0" algn="l">
              <a:buNone/>
              <a:defRPr sz="1800" b="0" i="0" spc="-113">
                <a:solidFill>
                  <a:schemeClr val="accent2"/>
                </a:solidFill>
                <a:latin typeface="+mn-lt"/>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6105525" y="532620"/>
            <a:ext cx="0" cy="809625"/>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1857375" y="1801032"/>
            <a:ext cx="8477250" cy="2073926"/>
          </a:xfrm>
          <a:prstGeom prst="rect">
            <a:avLst/>
          </a:prstGeom>
        </p:spPr>
        <p:txBody>
          <a:bodyPr wrap="square" lIns="0" tIns="0" rIns="0" bIns="72000" anchor="b" anchorCtr="1">
            <a:normAutofit/>
          </a:bodyPr>
          <a:lstStyle>
            <a:lvl1pPr marL="0" indent="0" algn="ctr">
              <a:lnSpc>
                <a:spcPts val="7200"/>
              </a:lnSpc>
              <a:spcBef>
                <a:spcPts val="0"/>
              </a:spcBef>
              <a:buNone/>
              <a:defRPr sz="6000" b="1" i="0" spc="-225"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41" name="Footer Placeholder 9"/>
          <p:cNvSpPr>
            <a:spLocks noGrp="1"/>
          </p:cNvSpPr>
          <p:nvPr>
            <p:ph type="ftr" sz="quarter" idx="18"/>
          </p:nvPr>
        </p:nvSpPr>
        <p:spPr>
          <a:xfrm>
            <a:off x="3623692" y="6312024"/>
            <a:ext cx="4945058" cy="282178"/>
          </a:xfrm>
        </p:spPr>
        <p:txBody>
          <a:bodyPr>
            <a:normAutofit/>
          </a:bodyPr>
          <a:lstStyle>
            <a:lvl1pPr algn="ctr">
              <a:defRPr sz="1050" b="0" i="0" spc="0">
                <a:solidFill>
                  <a:schemeClr val="bg2">
                    <a:lumMod val="50000"/>
                  </a:schemeClr>
                </a:solidFill>
                <a:latin typeface="+mn-lt"/>
                <a:ea typeface="Open Sans" charset="0"/>
                <a:cs typeface="Open Sans" charset="0"/>
              </a:defRPr>
            </a:lvl1pPr>
          </a:lstStyle>
          <a:p>
            <a:r>
              <a:rPr lang="en-US"/>
              <a:t>Scholix framework workshop - Cape Town - 23/24 January 2020</a:t>
            </a:r>
            <a:endParaRPr lang="en-US" dirty="0"/>
          </a:p>
        </p:txBody>
      </p:sp>
      <p:pic>
        <p:nvPicPr>
          <p:cNvPr id="51" name="Picture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033288" y="-11243"/>
            <a:ext cx="3204748" cy="4807122"/>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4" name="Picture 23"/>
          <p:cNvPicPr>
            <a:picLocks noChangeAspect="1"/>
          </p:cNvPicPr>
          <p:nvPr userDrawn="1"/>
        </p:nvPicPr>
        <p:blipFill>
          <a:blip r:embed="rId4"/>
          <a:stretch>
            <a:fillRect/>
          </a:stretch>
        </p:blipFill>
        <p:spPr>
          <a:xfrm>
            <a:off x="11043659" y="6372247"/>
            <a:ext cx="527897" cy="189000"/>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6"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21" name="Picture 20">
            <a:extLst>
              <a:ext uri="{FF2B5EF4-FFF2-40B4-BE49-F238E27FC236}">
                <a16:creationId xmlns:a16="http://schemas.microsoft.com/office/drawing/2014/main" id="{84513929-E707-5E4A-A1E6-256401AF785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120986875"/>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2">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2192000" cy="8128000"/>
          </a:xfrm>
          <a:prstGeom prst="rect">
            <a:avLst/>
          </a:prstGeom>
        </p:spPr>
      </p:pic>
      <p:sp>
        <p:nvSpPr>
          <p:cNvPr id="20" name="Rectangle 19"/>
          <p:cNvSpPr/>
          <p:nvPr userDrawn="1"/>
        </p:nvSpPr>
        <p:spPr>
          <a:xfrm>
            <a:off x="46035" y="2672692"/>
            <a:ext cx="12192000"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Text Placeholder 25"/>
          <p:cNvSpPr>
            <a:spLocks noGrp="1"/>
          </p:cNvSpPr>
          <p:nvPr>
            <p:ph type="body" sz="quarter" idx="11" hasCustomPrompt="1"/>
          </p:nvPr>
        </p:nvSpPr>
        <p:spPr>
          <a:xfrm>
            <a:off x="1857375" y="3874036"/>
            <a:ext cx="8477250" cy="1171328"/>
          </a:xfrm>
          <a:prstGeom prst="rect">
            <a:avLst/>
          </a:prstGeom>
        </p:spPr>
        <p:txBody>
          <a:bodyPr wrap="square" lIns="0" tIns="72000" rIns="0" bIns="0" anchor="t" anchorCtr="0">
            <a:normAutofit/>
          </a:bodyPr>
          <a:lstStyle>
            <a:lvl1pPr marL="0" indent="0" algn="ctr">
              <a:spcBef>
                <a:spcPts val="225"/>
              </a:spcBef>
              <a:buNone/>
              <a:defRPr sz="3150" b="0" i="0" spc="-113">
                <a:solidFill>
                  <a:schemeClr val="bg1">
                    <a:lumMod val="90000"/>
                  </a:schemeClr>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sp>
        <p:nvSpPr>
          <p:cNvPr id="28" name="Text Placeholder 39"/>
          <p:cNvSpPr>
            <a:spLocks noGrp="1"/>
          </p:cNvSpPr>
          <p:nvPr>
            <p:ph type="body" sz="quarter" idx="16" hasCustomPrompt="1"/>
          </p:nvPr>
        </p:nvSpPr>
        <p:spPr>
          <a:xfrm>
            <a:off x="2612446" y="603506"/>
            <a:ext cx="3293053" cy="346486"/>
          </a:xfrm>
          <a:prstGeom prst="rect">
            <a:avLst/>
          </a:prstGeom>
          <a:noFill/>
          <a:ln>
            <a:noFill/>
          </a:ln>
        </p:spPr>
        <p:txBody>
          <a:bodyPr vert="horz" wrap="square" lIns="0" tIns="0" rIns="0" bIns="0" anchor="b" anchorCtr="0">
            <a:normAutofit/>
          </a:bodyPr>
          <a:lstStyle>
            <a:lvl1pPr marL="0" indent="0" algn="r">
              <a:buNone/>
              <a:defRPr sz="1800" b="0"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1st Name Surname</a:t>
            </a:r>
          </a:p>
        </p:txBody>
      </p:sp>
      <p:sp>
        <p:nvSpPr>
          <p:cNvPr id="30" name="Text Placeholder 39"/>
          <p:cNvSpPr>
            <a:spLocks noGrp="1"/>
          </p:cNvSpPr>
          <p:nvPr>
            <p:ph type="body" sz="quarter" idx="17" hasCustomPrompt="1"/>
          </p:nvPr>
        </p:nvSpPr>
        <p:spPr>
          <a:xfrm>
            <a:off x="2612445" y="949992"/>
            <a:ext cx="3293053" cy="304262"/>
          </a:xfrm>
          <a:prstGeom prst="rect">
            <a:avLst/>
          </a:prstGeom>
          <a:noFill/>
          <a:ln>
            <a:noFill/>
          </a:ln>
        </p:spPr>
        <p:txBody>
          <a:bodyPr vert="horz" wrap="square" lIns="0" tIns="36000" rIns="0" bIns="0" anchor="t" anchorCtr="0">
            <a:normAutofit/>
          </a:bodyPr>
          <a:lstStyle>
            <a:lvl1pPr marL="0" indent="0" algn="r">
              <a:buNone/>
              <a:defRPr sz="1500" b="0" i="0" spc="-113">
                <a:solidFill>
                  <a:schemeClr val="accent3">
                    <a:lumMod val="40000"/>
                    <a:lumOff val="60000"/>
                  </a:schemeClr>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Text Placeholder 39"/>
          <p:cNvSpPr>
            <a:spLocks noGrp="1"/>
          </p:cNvSpPr>
          <p:nvPr>
            <p:ph type="body" sz="quarter" idx="19" hasCustomPrompt="1"/>
          </p:nvPr>
        </p:nvSpPr>
        <p:spPr>
          <a:xfrm>
            <a:off x="6298621" y="603506"/>
            <a:ext cx="3293053" cy="346486"/>
          </a:xfrm>
          <a:prstGeom prst="rect">
            <a:avLst/>
          </a:prstGeom>
          <a:noFill/>
          <a:ln>
            <a:noFill/>
          </a:ln>
        </p:spPr>
        <p:txBody>
          <a:bodyPr vert="horz" wrap="square" lIns="0" tIns="0" rIns="0" bIns="0" anchor="b" anchorCtr="0">
            <a:normAutofit/>
          </a:bodyPr>
          <a:lstStyle>
            <a:lvl1pPr marL="0" indent="0" algn="l">
              <a:buNone/>
              <a:defRPr sz="1800" b="0"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2nd Name Surname</a:t>
            </a:r>
          </a:p>
        </p:txBody>
      </p:sp>
      <p:sp>
        <p:nvSpPr>
          <p:cNvPr id="32" name="Text Placeholder 39"/>
          <p:cNvSpPr>
            <a:spLocks noGrp="1"/>
          </p:cNvSpPr>
          <p:nvPr>
            <p:ph type="body" sz="quarter" idx="20" hasCustomPrompt="1"/>
          </p:nvPr>
        </p:nvSpPr>
        <p:spPr>
          <a:xfrm>
            <a:off x="6298620" y="949992"/>
            <a:ext cx="3293053" cy="304262"/>
          </a:xfrm>
          <a:prstGeom prst="rect">
            <a:avLst/>
          </a:prstGeom>
          <a:noFill/>
          <a:ln>
            <a:noFill/>
          </a:ln>
        </p:spPr>
        <p:txBody>
          <a:bodyPr vert="horz" wrap="square" lIns="0" tIns="36000" rIns="0" bIns="0" anchor="t" anchorCtr="0">
            <a:normAutofit/>
          </a:bodyPr>
          <a:lstStyle>
            <a:lvl1pPr marL="0" indent="0" algn="l">
              <a:buNone/>
              <a:defRPr sz="1500" b="0" i="0" spc="-113">
                <a:solidFill>
                  <a:schemeClr val="accent3">
                    <a:lumMod val="40000"/>
                    <a:lumOff val="60000"/>
                  </a:schemeClr>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cxnSp>
        <p:nvCxnSpPr>
          <p:cNvPr id="19" name="Straight Connector 18"/>
          <p:cNvCxnSpPr/>
          <p:nvPr userDrawn="1"/>
        </p:nvCxnSpPr>
        <p:spPr>
          <a:xfrm>
            <a:off x="6105525" y="532620"/>
            <a:ext cx="0" cy="809625"/>
          </a:xfrm>
          <a:prstGeom prst="line">
            <a:avLst/>
          </a:prstGeom>
          <a:noFill/>
          <a:ln w="127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37" name="Text Placeholder 25"/>
          <p:cNvSpPr>
            <a:spLocks noGrp="1"/>
          </p:cNvSpPr>
          <p:nvPr>
            <p:ph type="body" sz="quarter" idx="10" hasCustomPrompt="1"/>
          </p:nvPr>
        </p:nvSpPr>
        <p:spPr>
          <a:xfrm>
            <a:off x="1857375" y="1801032"/>
            <a:ext cx="8477250" cy="2073926"/>
          </a:xfrm>
          <a:prstGeom prst="rect">
            <a:avLst/>
          </a:prstGeom>
        </p:spPr>
        <p:txBody>
          <a:bodyPr wrap="square" lIns="0" tIns="0" rIns="0" bIns="72000" anchor="b" anchorCtr="1">
            <a:normAutofit/>
          </a:bodyPr>
          <a:lstStyle>
            <a:lvl1pPr marL="0" indent="0" algn="ctr">
              <a:lnSpc>
                <a:spcPts val="7200"/>
              </a:lnSpc>
              <a:spcBef>
                <a:spcPts val="0"/>
              </a:spcBef>
              <a:buNone/>
              <a:defRPr sz="6000" b="0"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25" name="Rectangle 24"/>
          <p:cNvSpPr/>
          <p:nvPr userDrawn="1"/>
        </p:nvSpPr>
        <p:spPr>
          <a:xfrm>
            <a:off x="0" y="6304850"/>
            <a:ext cx="12192000" cy="326051"/>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1" name="Footer Placeholder 9"/>
          <p:cNvSpPr>
            <a:spLocks noGrp="1"/>
          </p:cNvSpPr>
          <p:nvPr>
            <p:ph type="ftr" sz="quarter" idx="18"/>
          </p:nvPr>
        </p:nvSpPr>
        <p:spPr>
          <a:xfrm>
            <a:off x="3623692" y="6312024"/>
            <a:ext cx="4945058" cy="282178"/>
          </a:xfrm>
        </p:spPr>
        <p:txBody>
          <a:bodyPr>
            <a:normAutofit/>
          </a:bodyPr>
          <a:lstStyle>
            <a:lvl1pPr algn="ctr">
              <a:defRPr sz="1050" b="0" i="0" spc="0">
                <a:solidFill>
                  <a:schemeClr val="tx1">
                    <a:lumMod val="50000"/>
                    <a:lumOff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pic>
        <p:nvPicPr>
          <p:cNvPr id="43" name="Picture 42"/>
          <p:cNvPicPr>
            <a:picLocks noChangeAspect="1"/>
          </p:cNvPicPr>
          <p:nvPr userDrawn="1"/>
        </p:nvPicPr>
        <p:blipFill>
          <a:blip r:embed="rId3"/>
          <a:stretch>
            <a:fillRect/>
          </a:stretch>
        </p:blipFill>
        <p:spPr>
          <a:xfrm>
            <a:off x="11043659" y="6372247"/>
            <a:ext cx="527897" cy="189000"/>
          </a:xfrm>
          <a:prstGeom prst="rect">
            <a:avLst/>
          </a:prstGeom>
        </p:spPr>
      </p:pic>
      <p:pic>
        <p:nvPicPr>
          <p:cNvPr id="46" name="Picture 4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47"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51" name="Picture 5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9033288" y="-11243"/>
            <a:ext cx="3204748" cy="4807122"/>
          </a:xfrm>
          <a:prstGeom prst="rect">
            <a:avLst/>
          </a:prstGeom>
        </p:spPr>
      </p:pic>
      <p:pic>
        <p:nvPicPr>
          <p:cNvPr id="26" name="Picture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4" name="Picture 23">
            <a:extLst>
              <a:ext uri="{FF2B5EF4-FFF2-40B4-BE49-F238E27FC236}">
                <a16:creationId xmlns:a16="http://schemas.microsoft.com/office/drawing/2014/main" id="{E30572E6-AE4B-5C4C-AFD6-33F589EB739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804334806"/>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495270" y="3585"/>
            <a:ext cx="10680659" cy="6016216"/>
          </a:xfrm>
          <a:prstGeom prst="rect">
            <a:avLst/>
          </a:prstGeom>
          <a:effectLst>
            <a:outerShdw blurRad="50800" dist="50800" dir="5400000" algn="ctr" rotWithShape="0">
              <a:schemeClr val="bg1"/>
            </a:outerShdw>
          </a:effectLst>
        </p:spPr>
      </p:pic>
      <p:sp>
        <p:nvSpPr>
          <p:cNvPr id="22" name="Footer Placeholder 9"/>
          <p:cNvSpPr>
            <a:spLocks noGrp="1"/>
          </p:cNvSpPr>
          <p:nvPr>
            <p:ph type="ftr" sz="quarter" idx="18"/>
          </p:nvPr>
        </p:nvSpPr>
        <p:spPr>
          <a:xfrm>
            <a:off x="4935512" y="6312024"/>
            <a:ext cx="5883157" cy="282178"/>
          </a:xfrm>
        </p:spPr>
        <p:txBody>
          <a:bodyPr>
            <a:normAutofit/>
          </a:bodyPr>
          <a:lstStyle>
            <a:lvl1pPr algn="r">
              <a:defRPr sz="1050" b="0" i="0" spc="0">
                <a:solidFill>
                  <a:schemeClr val="bg2">
                    <a:lumMod val="50000"/>
                  </a:schemeClr>
                </a:solidFill>
                <a:latin typeface="+mn-lt"/>
                <a:ea typeface="Open Sans Light" charset="0"/>
                <a:cs typeface="Open Sans Light" charset="0"/>
              </a:defRPr>
            </a:lvl1pPr>
          </a:lstStyle>
          <a:p>
            <a:r>
              <a:rPr lang="en-US"/>
              <a:t>Scholix framework workshop - Cape Town - 23/24 January 2020</a:t>
            </a:r>
            <a:endParaRPr lang="en-US" dirty="0"/>
          </a:p>
        </p:txBody>
      </p:sp>
      <p:pic>
        <p:nvPicPr>
          <p:cNvPr id="23" name="Picture 22"/>
          <p:cNvPicPr>
            <a:picLocks noChangeAspect="1"/>
          </p:cNvPicPr>
          <p:nvPr userDrawn="1"/>
        </p:nvPicPr>
        <p:blipFill>
          <a:blip r:embed="rId3"/>
          <a:stretch>
            <a:fillRect/>
          </a:stretch>
        </p:blipFill>
        <p:spPr>
          <a:xfrm>
            <a:off x="11115717" y="6344230"/>
            <a:ext cx="645061" cy="230948"/>
          </a:xfrm>
          <a:prstGeom prst="rect">
            <a:avLst/>
          </a:prstGeom>
        </p:spPr>
      </p:pic>
      <p:sp>
        <p:nvSpPr>
          <p:cNvPr id="4" name="Text Placeholder 25"/>
          <p:cNvSpPr>
            <a:spLocks noGrp="1"/>
          </p:cNvSpPr>
          <p:nvPr>
            <p:ph type="body" sz="quarter" idx="10" hasCustomPrompt="1"/>
          </p:nvPr>
        </p:nvSpPr>
        <p:spPr>
          <a:xfrm>
            <a:off x="533399" y="419099"/>
            <a:ext cx="8781738" cy="1821848"/>
          </a:xfrm>
          <a:prstGeom prst="rect">
            <a:avLst/>
          </a:prstGeom>
        </p:spPr>
        <p:txBody>
          <a:bodyPr wrap="square" lIns="0" tIns="0" rIns="0" bIns="72000" anchor="b" anchorCtr="0">
            <a:normAutofit/>
          </a:bodyPr>
          <a:lstStyle>
            <a:lvl1pPr marL="0" indent="0" algn="l">
              <a:lnSpc>
                <a:spcPts val="6600"/>
              </a:lnSpc>
              <a:spcBef>
                <a:spcPts val="0"/>
              </a:spcBef>
              <a:buNone/>
              <a:defRPr sz="6600" b="1" i="0" spc="-225" baseline="0">
                <a:solidFill>
                  <a:schemeClr val="accent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533400" y="2253649"/>
            <a:ext cx="8264577" cy="1013303"/>
          </a:xfrm>
          <a:prstGeom prst="rect">
            <a:avLst/>
          </a:prstGeom>
        </p:spPr>
        <p:txBody>
          <a:bodyPr wrap="square" lIns="0" tIns="72000" rIns="0" bIns="0" anchor="t" anchorCtr="0">
            <a:normAutofit/>
          </a:bodyPr>
          <a:lstStyle>
            <a:lvl1pPr marL="0" indent="0" algn="l">
              <a:spcBef>
                <a:spcPts val="225"/>
              </a:spcBef>
              <a:buNone/>
              <a:defRPr sz="3150" b="0" i="0" spc="-113">
                <a:solidFill>
                  <a:srgbClr val="4687E6"/>
                </a:solidFill>
                <a:latin typeface="+mn-lt"/>
                <a:ea typeface="Open Sans" charset="0"/>
                <a:cs typeface="Open Sans"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grpSp>
        <p:nvGrpSpPr>
          <p:cNvPr id="12" name="Group 11"/>
          <p:cNvGrpSpPr/>
          <p:nvPr userDrawn="1"/>
        </p:nvGrpSpPr>
        <p:grpSpPr>
          <a:xfrm>
            <a:off x="10010386" y="729063"/>
            <a:ext cx="1902218" cy="360795"/>
            <a:chOff x="11725043" y="8364911"/>
            <a:chExt cx="2536290" cy="481060"/>
          </a:xfrm>
        </p:grpSpPr>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25043" y="8364911"/>
              <a:ext cx="577273" cy="481060"/>
            </a:xfrm>
            <a:prstGeom prst="rect">
              <a:avLst/>
            </a:prstGeom>
          </p:spPr>
        </p:pic>
        <p:sp>
          <p:nvSpPr>
            <p:cNvPr id="15" name="Title 1"/>
            <p:cNvSpPr txBox="1">
              <a:spLocks/>
            </p:cNvSpPr>
            <p:nvPr userDrawn="1"/>
          </p:nvSpPr>
          <p:spPr>
            <a:xfrm>
              <a:off x="12340418" y="8446826"/>
              <a:ext cx="1920915" cy="338555"/>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650" b="0" i="0" dirty="0">
                  <a:latin typeface="Open Sans" charset="0"/>
                  <a:ea typeface="Open Sans" charset="0"/>
                  <a:cs typeface="Open Sans" charset="0"/>
                </a:rPr>
                <a:t>@</a:t>
              </a:r>
              <a:r>
                <a:rPr lang="en-US" sz="1650" b="1" i="0" dirty="0" err="1">
                  <a:latin typeface="Open Sans" charset="0"/>
                  <a:ea typeface="Open Sans" charset="0"/>
                  <a:cs typeface="Open Sans" charset="0"/>
                </a:rPr>
                <a:t>openaire_eu</a:t>
              </a:r>
              <a:endParaRPr lang="en-US" sz="1650" b="1" i="0" dirty="0">
                <a:latin typeface="Open Sans" charset="0"/>
                <a:ea typeface="Open Sans" charset="0"/>
                <a:cs typeface="Open Sans" charset="0"/>
              </a:endParaRPr>
            </a:p>
          </p:txBody>
        </p:sp>
      </p:grpSp>
      <p:pic>
        <p:nvPicPr>
          <p:cNvPr id="28" name="Picture 2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7650" y="3513963"/>
            <a:ext cx="548206" cy="548206"/>
          </a:xfrm>
          <a:prstGeom prst="rect">
            <a:avLst/>
          </a:prstGeom>
        </p:spPr>
      </p:pic>
      <p:sp>
        <p:nvSpPr>
          <p:cNvPr id="29" name="Text Placeholder 39"/>
          <p:cNvSpPr>
            <a:spLocks noGrp="1"/>
          </p:cNvSpPr>
          <p:nvPr>
            <p:ph type="body" sz="quarter" idx="16" hasCustomPrompt="1"/>
          </p:nvPr>
        </p:nvSpPr>
        <p:spPr>
          <a:xfrm>
            <a:off x="1268427" y="3507661"/>
            <a:ext cx="5149240" cy="286514"/>
          </a:xfrm>
          <a:prstGeom prst="rect">
            <a:avLst/>
          </a:prstGeom>
          <a:noFill/>
          <a:ln>
            <a:noFill/>
          </a:ln>
        </p:spPr>
        <p:txBody>
          <a:bodyPr vert="horz" wrap="square" lIns="0" tIns="0" rIns="0" bIns="0" anchor="b" anchorCtr="0">
            <a:normAutofit/>
          </a:bodyPr>
          <a:lstStyle>
            <a:lvl1pPr marL="0" indent="0" algn="l">
              <a:buNone/>
              <a:defRPr sz="2250" b="1" i="0" spc="-113">
                <a:solidFill>
                  <a:srgbClr val="2D3293"/>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30" name="Text Placeholder 39"/>
          <p:cNvSpPr>
            <a:spLocks noGrp="1"/>
          </p:cNvSpPr>
          <p:nvPr>
            <p:ph type="body" sz="quarter" idx="17" hasCustomPrompt="1"/>
          </p:nvPr>
        </p:nvSpPr>
        <p:spPr>
          <a:xfrm>
            <a:off x="1268427" y="3794176"/>
            <a:ext cx="5149241" cy="304262"/>
          </a:xfrm>
          <a:prstGeom prst="rect">
            <a:avLst/>
          </a:prstGeom>
          <a:noFill/>
          <a:ln>
            <a:noFill/>
          </a:ln>
        </p:spPr>
        <p:txBody>
          <a:bodyPr vert="horz" wrap="square" lIns="0" tIns="36000" rIns="0" bIns="0" anchor="t" anchorCtr="0">
            <a:normAutofit/>
          </a:bodyPr>
          <a:lstStyle>
            <a:lvl1pPr marL="0" indent="0" algn="l">
              <a:buNone/>
              <a:defRPr sz="1800" b="0" i="0" spc="-113">
                <a:solidFill>
                  <a:schemeClr val="accent2"/>
                </a:solidFill>
                <a:latin typeface="+mn-lt"/>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16" name="Picture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9" name="Picture 18">
            <a:extLst>
              <a:ext uri="{FF2B5EF4-FFF2-40B4-BE49-F238E27FC236}">
                <a16:creationId xmlns:a16="http://schemas.microsoft.com/office/drawing/2014/main" id="{6756FA36-8249-8643-A477-0D58E6196EB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337228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34" name="Picture 3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2192000" cy="8128000"/>
          </a:xfrm>
          <a:prstGeom prst="rect">
            <a:avLst/>
          </a:prstGeom>
        </p:spPr>
      </p:pic>
      <p:sp>
        <p:nvSpPr>
          <p:cNvPr id="10" name="Rectangle 9"/>
          <p:cNvSpPr/>
          <p:nvPr userDrawn="1"/>
        </p:nvSpPr>
        <p:spPr>
          <a:xfrm>
            <a:off x="0" y="2871493"/>
            <a:ext cx="12192000"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8" name="Rectangle 17"/>
          <p:cNvSpPr/>
          <p:nvPr userDrawn="1"/>
        </p:nvSpPr>
        <p:spPr>
          <a:xfrm>
            <a:off x="0" y="6304850"/>
            <a:ext cx="12192000" cy="326051"/>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3623692" y="6362823"/>
            <a:ext cx="4945058" cy="282178"/>
          </a:xfrm>
        </p:spPr>
        <p:txBody>
          <a:bodyPr>
            <a:normAutofit/>
          </a:bodyPr>
          <a:lstStyle>
            <a:lvl1pPr algn="ctr">
              <a:defRPr sz="1050" b="0" i="0" spc="0">
                <a:solidFill>
                  <a:schemeClr val="bg2">
                    <a:lumMod val="50000"/>
                  </a:schemeClr>
                </a:solidFill>
                <a:latin typeface="+mn-lt"/>
                <a:ea typeface="Helvetica" charset="0"/>
                <a:cs typeface="Helvetica" charset="0"/>
              </a:defRPr>
            </a:lvl1pPr>
          </a:lstStyle>
          <a:p>
            <a:r>
              <a:rPr lang="en-US"/>
              <a:t>Scholix framework workshop - Cape Town - 23/24 January 2020</a:t>
            </a:r>
            <a:endParaRPr lang="en-US" dirty="0"/>
          </a:p>
        </p:txBody>
      </p:sp>
      <p:sp>
        <p:nvSpPr>
          <p:cNvPr id="4" name="Text Placeholder 25"/>
          <p:cNvSpPr>
            <a:spLocks noGrp="1"/>
          </p:cNvSpPr>
          <p:nvPr>
            <p:ph type="body" sz="quarter" idx="10" hasCustomPrompt="1"/>
          </p:nvPr>
        </p:nvSpPr>
        <p:spPr>
          <a:xfrm>
            <a:off x="523139" y="1610048"/>
            <a:ext cx="11003582" cy="1818952"/>
          </a:xfrm>
          <a:prstGeom prst="rect">
            <a:avLst/>
          </a:prstGeom>
        </p:spPr>
        <p:txBody>
          <a:bodyPr wrap="square" lIns="0" tIns="0" rIns="0" bIns="72000" anchor="b" anchorCtr="0">
            <a:normAutofit/>
          </a:bodyPr>
          <a:lstStyle>
            <a:lvl1pPr marL="0" indent="0" algn="l">
              <a:lnSpc>
                <a:spcPct val="100000"/>
              </a:lnSpc>
              <a:spcBef>
                <a:spcPts val="0"/>
              </a:spcBef>
              <a:buNone/>
              <a:defRPr sz="6600"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502831" y="3429000"/>
            <a:ext cx="11023889" cy="2133600"/>
          </a:xfrm>
          <a:prstGeom prst="rect">
            <a:avLst/>
          </a:prstGeom>
        </p:spPr>
        <p:txBody>
          <a:bodyPr wrap="square" lIns="0" tIns="72000" rIns="0" bIns="0" anchor="t" anchorCtr="0">
            <a:normAutofit/>
          </a:bodyPr>
          <a:lstStyle>
            <a:lvl1pPr marL="0" indent="0" algn="l">
              <a:spcBef>
                <a:spcPts val="225"/>
              </a:spcBef>
              <a:buNone/>
              <a:defRPr sz="3150" b="0" i="0" spc="-113">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426" y="495288"/>
            <a:ext cx="739877" cy="737420"/>
          </a:xfrm>
          <a:prstGeom prst="rect">
            <a:avLst/>
          </a:prstGeom>
        </p:spPr>
      </p:pic>
      <p:sp>
        <p:nvSpPr>
          <p:cNvPr id="25" name="Text Placeholder 39"/>
          <p:cNvSpPr>
            <a:spLocks noGrp="1"/>
          </p:cNvSpPr>
          <p:nvPr userDrawn="1">
            <p:ph type="body" sz="quarter" idx="16" hasCustomPrompt="1"/>
          </p:nvPr>
        </p:nvSpPr>
        <p:spPr>
          <a:xfrm>
            <a:off x="6845594" y="642424"/>
            <a:ext cx="4681127" cy="286514"/>
          </a:xfrm>
          <a:prstGeom prst="rect">
            <a:avLst/>
          </a:prstGeom>
          <a:noFill/>
          <a:ln>
            <a:noFill/>
          </a:ln>
        </p:spPr>
        <p:txBody>
          <a:bodyPr vert="horz" wrap="square" lIns="0" tIns="0" rIns="0" bIns="0" anchor="b" anchorCtr="0">
            <a:noAutofit/>
          </a:bodyPr>
          <a:lstStyle>
            <a:lvl1pPr marL="0" indent="0" algn="r">
              <a:buNone/>
              <a:defRPr sz="2100" b="1"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6845594" y="928446"/>
            <a:ext cx="4681128" cy="304262"/>
          </a:xfrm>
          <a:prstGeom prst="rect">
            <a:avLst/>
          </a:prstGeom>
          <a:noFill/>
          <a:ln>
            <a:noFill/>
          </a:ln>
        </p:spPr>
        <p:txBody>
          <a:bodyPr vert="horz" wrap="square" lIns="0" tIns="36000" rIns="0" bIns="0" anchor="t" anchorCtr="0">
            <a:normAutofit/>
          </a:bodyPr>
          <a:lstStyle>
            <a:lvl1pPr marL="0" indent="0" algn="r">
              <a:buNone/>
              <a:defRPr sz="1500" b="0"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375223" y="4227708"/>
            <a:ext cx="1450298" cy="220074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p:cNvPicPr>
            <a:picLocks noChangeAspect="1"/>
          </p:cNvPicPr>
          <p:nvPr userDrawn="1"/>
        </p:nvPicPr>
        <p:blipFill>
          <a:blip r:embed="rId6"/>
          <a:stretch>
            <a:fillRect/>
          </a:stretch>
        </p:blipFill>
        <p:spPr>
          <a:xfrm>
            <a:off x="11043659" y="6372247"/>
            <a:ext cx="527897" cy="189000"/>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7"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20" name="Picture 19">
            <a:extLst>
              <a:ext uri="{FF2B5EF4-FFF2-40B4-BE49-F238E27FC236}">
                <a16:creationId xmlns:a16="http://schemas.microsoft.com/office/drawing/2014/main" id="{80CC4848-585A-724A-BED6-175899A6EF7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951334112"/>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4">
    <p:spTree>
      <p:nvGrpSpPr>
        <p:cNvPr id="1" name=""/>
        <p:cNvGrpSpPr/>
        <p:nvPr/>
      </p:nvGrpSpPr>
      <p:grpSpPr>
        <a:xfrm>
          <a:off x="0" y="0"/>
          <a:ext cx="0" cy="0"/>
          <a:chOff x="0" y="0"/>
          <a:chExt cx="0" cy="0"/>
        </a:xfrm>
      </p:grpSpPr>
      <p:sp>
        <p:nvSpPr>
          <p:cNvPr id="18" name="Rectangle 17"/>
          <p:cNvSpPr/>
          <p:nvPr userDrawn="1"/>
        </p:nvSpPr>
        <p:spPr>
          <a:xfrm>
            <a:off x="0" y="6304850"/>
            <a:ext cx="12192000" cy="326051"/>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3623692" y="6362823"/>
            <a:ext cx="4945058" cy="282178"/>
          </a:xfrm>
        </p:spPr>
        <p:txBody>
          <a:bodyPr>
            <a:normAutofit/>
          </a:bodyPr>
          <a:lstStyle>
            <a:lvl1pPr algn="ctr">
              <a:defRPr sz="1050" b="0" i="0" spc="0">
                <a:solidFill>
                  <a:schemeClr val="bg2">
                    <a:lumMod val="50000"/>
                  </a:schemeClr>
                </a:solidFill>
                <a:latin typeface="+mn-lt"/>
                <a:ea typeface="Helvetica" charset="0"/>
                <a:cs typeface="Helvetica" charset="0"/>
              </a:defRPr>
            </a:lvl1pPr>
          </a:lstStyle>
          <a:p>
            <a:r>
              <a:rPr lang="en-US"/>
              <a:t>Scholix framework workshop - Cape Town - 23/24 January 2020</a:t>
            </a:r>
            <a:endParaRPr lang="en-US" dirty="0"/>
          </a:p>
        </p:txBody>
      </p:sp>
      <p:pic>
        <p:nvPicPr>
          <p:cNvPr id="19" name="Picture 18" descr="A close up of an animal&#10;&#10;Description automatically generated">
            <a:extLst>
              <a:ext uri="{FF2B5EF4-FFF2-40B4-BE49-F238E27FC236}">
                <a16:creationId xmlns:a16="http://schemas.microsoft.com/office/drawing/2014/main" id="{6BCC4B55-AF17-3647-869A-8FB985115F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2" t="15425" r="-1"/>
          <a:stretch/>
        </p:blipFill>
        <p:spPr>
          <a:xfrm>
            <a:off x="-87" y="0"/>
            <a:ext cx="12203999" cy="6053229"/>
          </a:xfrm>
          <a:prstGeom prst="rect">
            <a:avLst/>
          </a:prstGeom>
        </p:spPr>
      </p:pic>
      <p:sp>
        <p:nvSpPr>
          <p:cNvPr id="20" name="Rectangle 19"/>
          <p:cNvSpPr/>
          <p:nvPr userDrawn="1"/>
        </p:nvSpPr>
        <p:spPr>
          <a:xfrm>
            <a:off x="-1709" y="0"/>
            <a:ext cx="12204000" cy="6075000"/>
          </a:xfrm>
          <a:prstGeom prst="rect">
            <a:avLst/>
          </a:prstGeom>
          <a:gradFill flip="none" rotWithShape="1">
            <a:gsLst>
              <a:gs pos="0">
                <a:srgbClr val="2523AA"/>
              </a:gs>
              <a:gs pos="100000">
                <a:srgbClr val="003CC2">
                  <a:alpha val="16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523139" y="1610048"/>
            <a:ext cx="11003582" cy="1818952"/>
          </a:xfrm>
          <a:prstGeom prst="rect">
            <a:avLst/>
          </a:prstGeom>
        </p:spPr>
        <p:txBody>
          <a:bodyPr wrap="square" lIns="0" tIns="0" rIns="0" bIns="72000" anchor="b" anchorCtr="0">
            <a:normAutofit/>
          </a:bodyPr>
          <a:lstStyle>
            <a:lvl1pPr marL="0" indent="0" algn="l">
              <a:lnSpc>
                <a:spcPct val="100000"/>
              </a:lnSpc>
              <a:spcBef>
                <a:spcPts val="0"/>
              </a:spcBef>
              <a:buNone/>
              <a:defRPr sz="6600"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502831" y="3429000"/>
            <a:ext cx="11023889" cy="2133600"/>
          </a:xfrm>
          <a:prstGeom prst="rect">
            <a:avLst/>
          </a:prstGeom>
        </p:spPr>
        <p:txBody>
          <a:bodyPr wrap="square" lIns="0" tIns="72000" rIns="0" bIns="0" anchor="t" anchorCtr="0">
            <a:normAutofit/>
          </a:bodyPr>
          <a:lstStyle>
            <a:lvl1pPr marL="0" indent="0" algn="l">
              <a:spcBef>
                <a:spcPts val="225"/>
              </a:spcBef>
              <a:buNone/>
              <a:defRPr sz="3150" b="0" i="0" spc="-113">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426" y="495288"/>
            <a:ext cx="739877" cy="737420"/>
          </a:xfrm>
          <a:prstGeom prst="rect">
            <a:avLst/>
          </a:prstGeom>
        </p:spPr>
      </p:pic>
      <p:sp>
        <p:nvSpPr>
          <p:cNvPr id="25" name="Text Placeholder 39"/>
          <p:cNvSpPr>
            <a:spLocks noGrp="1"/>
          </p:cNvSpPr>
          <p:nvPr userDrawn="1">
            <p:ph type="body" sz="quarter" idx="16" hasCustomPrompt="1"/>
          </p:nvPr>
        </p:nvSpPr>
        <p:spPr>
          <a:xfrm>
            <a:off x="6845594" y="642424"/>
            <a:ext cx="4681127" cy="286514"/>
          </a:xfrm>
          <a:prstGeom prst="rect">
            <a:avLst/>
          </a:prstGeom>
          <a:noFill/>
          <a:ln>
            <a:noFill/>
          </a:ln>
        </p:spPr>
        <p:txBody>
          <a:bodyPr vert="horz" wrap="square" lIns="0" tIns="0" rIns="0" bIns="0" anchor="b" anchorCtr="0">
            <a:noAutofit/>
          </a:bodyPr>
          <a:lstStyle>
            <a:lvl1pPr marL="0" indent="0" algn="r">
              <a:buNone/>
              <a:defRPr sz="2100" b="1"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6845594" y="928446"/>
            <a:ext cx="4681128" cy="304262"/>
          </a:xfrm>
          <a:prstGeom prst="rect">
            <a:avLst/>
          </a:prstGeom>
          <a:noFill/>
          <a:ln>
            <a:noFill/>
          </a:ln>
        </p:spPr>
        <p:txBody>
          <a:bodyPr vert="horz" wrap="square" lIns="0" tIns="36000" rIns="0" bIns="0" anchor="t" anchorCtr="0">
            <a:normAutofit/>
          </a:bodyPr>
          <a:lstStyle>
            <a:lvl1pPr marL="0" indent="0" algn="r">
              <a:buNone/>
              <a:defRPr sz="1500" b="0"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375223" y="4227708"/>
            <a:ext cx="1450298" cy="220074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p:cNvPicPr>
            <a:picLocks noChangeAspect="1"/>
          </p:cNvPicPr>
          <p:nvPr userDrawn="1"/>
        </p:nvPicPr>
        <p:blipFill>
          <a:blip r:embed="rId6"/>
          <a:stretch>
            <a:fillRect/>
          </a:stretch>
        </p:blipFill>
        <p:spPr>
          <a:xfrm>
            <a:off x="11043659" y="6372247"/>
            <a:ext cx="527897" cy="189000"/>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7"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28" name="Picture 27">
            <a:extLst>
              <a:ext uri="{FF2B5EF4-FFF2-40B4-BE49-F238E27FC236}">
                <a16:creationId xmlns:a16="http://schemas.microsoft.com/office/drawing/2014/main" id="{67B14D21-2C35-0A48-8292-3B21291A4E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740465255"/>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4">
    <p:spTree>
      <p:nvGrpSpPr>
        <p:cNvPr id="1" name=""/>
        <p:cNvGrpSpPr/>
        <p:nvPr/>
      </p:nvGrpSpPr>
      <p:grpSpPr>
        <a:xfrm>
          <a:off x="0" y="0"/>
          <a:ext cx="0" cy="0"/>
          <a:chOff x="0" y="0"/>
          <a:chExt cx="0" cy="0"/>
        </a:xfrm>
      </p:grpSpPr>
      <p:sp>
        <p:nvSpPr>
          <p:cNvPr id="18" name="Rectangle 17"/>
          <p:cNvSpPr/>
          <p:nvPr userDrawn="1"/>
        </p:nvSpPr>
        <p:spPr>
          <a:xfrm>
            <a:off x="0" y="6304850"/>
            <a:ext cx="12192000" cy="326051"/>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3623692" y="6362823"/>
            <a:ext cx="4945058" cy="282178"/>
          </a:xfrm>
        </p:spPr>
        <p:txBody>
          <a:bodyPr>
            <a:normAutofit/>
          </a:bodyPr>
          <a:lstStyle>
            <a:lvl1pPr algn="ctr">
              <a:defRPr sz="1050" b="0" i="0" spc="0">
                <a:solidFill>
                  <a:schemeClr val="bg2">
                    <a:lumMod val="50000"/>
                  </a:schemeClr>
                </a:solidFill>
                <a:latin typeface="+mn-lt"/>
                <a:ea typeface="Helvetica" charset="0"/>
                <a:cs typeface="Helvetica" charset="0"/>
              </a:defRPr>
            </a:lvl1pPr>
          </a:lstStyle>
          <a:p>
            <a:r>
              <a:rPr lang="en-US"/>
              <a:t>Scholix framework workshop - Cape Town - 23/24 January 2020</a:t>
            </a:r>
            <a:endParaRPr lang="en-US" dirty="0"/>
          </a:p>
        </p:txBody>
      </p:sp>
      <p:pic>
        <p:nvPicPr>
          <p:cNvPr id="19" name="Picture 18" descr="A close up of an animal&#10;&#10;Description automatically generated">
            <a:extLst>
              <a:ext uri="{FF2B5EF4-FFF2-40B4-BE49-F238E27FC236}">
                <a16:creationId xmlns:a16="http://schemas.microsoft.com/office/drawing/2014/main" id="{6BCC4B55-AF17-3647-869A-8FB985115F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2" t="15425" r="-1"/>
          <a:stretch/>
        </p:blipFill>
        <p:spPr>
          <a:xfrm>
            <a:off x="-87" y="0"/>
            <a:ext cx="12203999" cy="6053229"/>
          </a:xfrm>
          <a:prstGeom prst="rect">
            <a:avLst/>
          </a:prstGeom>
        </p:spPr>
      </p:pic>
      <p:sp>
        <p:nvSpPr>
          <p:cNvPr id="4" name="Text Placeholder 25"/>
          <p:cNvSpPr>
            <a:spLocks noGrp="1"/>
          </p:cNvSpPr>
          <p:nvPr>
            <p:ph type="body" sz="quarter" idx="10" hasCustomPrompt="1"/>
          </p:nvPr>
        </p:nvSpPr>
        <p:spPr>
          <a:xfrm>
            <a:off x="523139" y="1610048"/>
            <a:ext cx="11003582" cy="1818952"/>
          </a:xfrm>
          <a:prstGeom prst="rect">
            <a:avLst/>
          </a:prstGeom>
        </p:spPr>
        <p:txBody>
          <a:bodyPr wrap="square" lIns="0" tIns="0" rIns="0" bIns="72000" anchor="b" anchorCtr="0">
            <a:normAutofit/>
          </a:bodyPr>
          <a:lstStyle>
            <a:lvl1pPr marL="0" indent="0" algn="l">
              <a:lnSpc>
                <a:spcPct val="100000"/>
              </a:lnSpc>
              <a:spcBef>
                <a:spcPts val="0"/>
              </a:spcBef>
              <a:buNone/>
              <a:defRPr sz="6600"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502831" y="3429000"/>
            <a:ext cx="11023889" cy="2133600"/>
          </a:xfrm>
          <a:prstGeom prst="rect">
            <a:avLst/>
          </a:prstGeom>
        </p:spPr>
        <p:txBody>
          <a:bodyPr wrap="square" lIns="0" tIns="72000" rIns="0" bIns="0" anchor="t" anchorCtr="0">
            <a:normAutofit/>
          </a:bodyPr>
          <a:lstStyle>
            <a:lvl1pPr marL="0" indent="0" algn="l">
              <a:spcBef>
                <a:spcPts val="225"/>
              </a:spcBef>
              <a:buNone/>
              <a:defRPr sz="3150" b="0" i="0" spc="-113">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426" y="495288"/>
            <a:ext cx="739877" cy="737420"/>
          </a:xfrm>
          <a:prstGeom prst="rect">
            <a:avLst/>
          </a:prstGeom>
        </p:spPr>
      </p:pic>
      <p:sp>
        <p:nvSpPr>
          <p:cNvPr id="25" name="Text Placeholder 39"/>
          <p:cNvSpPr>
            <a:spLocks noGrp="1"/>
          </p:cNvSpPr>
          <p:nvPr userDrawn="1">
            <p:ph type="body" sz="quarter" idx="16" hasCustomPrompt="1"/>
          </p:nvPr>
        </p:nvSpPr>
        <p:spPr>
          <a:xfrm>
            <a:off x="6845594" y="642424"/>
            <a:ext cx="4681127" cy="286514"/>
          </a:xfrm>
          <a:prstGeom prst="rect">
            <a:avLst/>
          </a:prstGeom>
          <a:noFill/>
          <a:ln>
            <a:noFill/>
          </a:ln>
        </p:spPr>
        <p:txBody>
          <a:bodyPr vert="horz" wrap="square" lIns="0" tIns="0" rIns="0" bIns="0" anchor="b" anchorCtr="0">
            <a:noAutofit/>
          </a:bodyPr>
          <a:lstStyle>
            <a:lvl1pPr marL="0" indent="0" algn="r">
              <a:buNone/>
              <a:defRPr sz="2100" b="1"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6845594" y="928446"/>
            <a:ext cx="4681128" cy="304262"/>
          </a:xfrm>
          <a:prstGeom prst="rect">
            <a:avLst/>
          </a:prstGeom>
          <a:noFill/>
          <a:ln>
            <a:noFill/>
          </a:ln>
        </p:spPr>
        <p:txBody>
          <a:bodyPr vert="horz" wrap="square" lIns="0" tIns="36000" rIns="0" bIns="0" anchor="t" anchorCtr="0">
            <a:normAutofit/>
          </a:bodyPr>
          <a:lstStyle>
            <a:lvl1pPr marL="0" indent="0" algn="r">
              <a:buNone/>
              <a:defRPr sz="1500" b="0"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375223" y="4227708"/>
            <a:ext cx="1450298" cy="220074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p:cNvPicPr>
            <a:picLocks noChangeAspect="1"/>
          </p:cNvPicPr>
          <p:nvPr userDrawn="1"/>
        </p:nvPicPr>
        <p:blipFill>
          <a:blip r:embed="rId6"/>
          <a:stretch>
            <a:fillRect/>
          </a:stretch>
        </p:blipFill>
        <p:spPr>
          <a:xfrm>
            <a:off x="11043659" y="6372247"/>
            <a:ext cx="527897" cy="189000"/>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7"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28" name="Picture 27">
            <a:extLst>
              <a:ext uri="{FF2B5EF4-FFF2-40B4-BE49-F238E27FC236}">
                <a16:creationId xmlns:a16="http://schemas.microsoft.com/office/drawing/2014/main" id="{67B14D21-2C35-0A48-8292-3B21291A4E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239901404"/>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4">
    <p:spTree>
      <p:nvGrpSpPr>
        <p:cNvPr id="1" name=""/>
        <p:cNvGrpSpPr/>
        <p:nvPr/>
      </p:nvGrpSpPr>
      <p:grpSpPr>
        <a:xfrm>
          <a:off x="0" y="0"/>
          <a:ext cx="0" cy="0"/>
          <a:chOff x="0" y="0"/>
          <a:chExt cx="0" cy="0"/>
        </a:xfrm>
      </p:grpSpPr>
      <p:sp>
        <p:nvSpPr>
          <p:cNvPr id="18" name="Rectangle 17"/>
          <p:cNvSpPr/>
          <p:nvPr userDrawn="1"/>
        </p:nvSpPr>
        <p:spPr>
          <a:xfrm>
            <a:off x="0" y="6304850"/>
            <a:ext cx="12192000" cy="326051"/>
          </a:xfrm>
          <a:prstGeom prst="rect">
            <a:avLst/>
          </a:prstGeom>
          <a:solidFill>
            <a:schemeClr val="bg1"/>
          </a:soli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22" name="Footer Placeholder 9"/>
          <p:cNvSpPr>
            <a:spLocks noGrp="1"/>
          </p:cNvSpPr>
          <p:nvPr>
            <p:ph type="ftr" sz="quarter" idx="18"/>
          </p:nvPr>
        </p:nvSpPr>
        <p:spPr>
          <a:xfrm>
            <a:off x="3623692" y="6362823"/>
            <a:ext cx="4945058" cy="282178"/>
          </a:xfrm>
        </p:spPr>
        <p:txBody>
          <a:bodyPr>
            <a:normAutofit/>
          </a:bodyPr>
          <a:lstStyle>
            <a:lvl1pPr algn="ctr">
              <a:defRPr sz="1050" b="0" i="0" spc="0">
                <a:solidFill>
                  <a:schemeClr val="bg2">
                    <a:lumMod val="50000"/>
                  </a:schemeClr>
                </a:solidFill>
                <a:latin typeface="+mn-lt"/>
                <a:ea typeface="Helvetica" charset="0"/>
                <a:cs typeface="Helvetica" charset="0"/>
              </a:defRPr>
            </a:lvl1pPr>
          </a:lstStyle>
          <a:p>
            <a:r>
              <a:rPr lang="en-US"/>
              <a:t>Scholix framework workshop - Cape Town - 23/24 January 2020</a:t>
            </a:r>
            <a:endParaRPr lang="en-US" dirty="0"/>
          </a:p>
        </p:txBody>
      </p:sp>
      <p:pic>
        <p:nvPicPr>
          <p:cNvPr id="19" name="Picture 18" descr="A close up of an animal&#10;&#10;Description automatically generated">
            <a:extLst>
              <a:ext uri="{FF2B5EF4-FFF2-40B4-BE49-F238E27FC236}">
                <a16:creationId xmlns:a16="http://schemas.microsoft.com/office/drawing/2014/main" id="{6BCC4B55-AF17-3647-869A-8FB985115F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2" t="15425" r="-1"/>
          <a:stretch/>
        </p:blipFill>
        <p:spPr>
          <a:xfrm>
            <a:off x="-87" y="0"/>
            <a:ext cx="12203999" cy="6053229"/>
          </a:xfrm>
          <a:prstGeom prst="rect">
            <a:avLst/>
          </a:prstGeom>
        </p:spPr>
      </p:pic>
      <p:sp>
        <p:nvSpPr>
          <p:cNvPr id="21" name="Rectangle 20">
            <a:extLst>
              <a:ext uri="{FF2B5EF4-FFF2-40B4-BE49-F238E27FC236}">
                <a16:creationId xmlns:a16="http://schemas.microsoft.com/office/drawing/2014/main" id="{6D4F4B4F-63DC-2440-9078-C3838A667D13}"/>
              </a:ext>
            </a:extLst>
          </p:cNvPr>
          <p:cNvSpPr/>
          <p:nvPr userDrawn="1"/>
        </p:nvSpPr>
        <p:spPr>
          <a:xfrm>
            <a:off x="-15674" y="0"/>
            <a:ext cx="12226937" cy="6048000"/>
          </a:xfrm>
          <a:prstGeom prst="rect">
            <a:avLst/>
          </a:prstGeom>
          <a:gradFill flip="none" rotWithShape="1">
            <a:gsLst>
              <a:gs pos="0">
                <a:srgbClr val="003CC2"/>
              </a:gs>
              <a:gs pos="100000">
                <a:srgbClr val="003CC2">
                  <a:alpha val="16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 name="Text Placeholder 25"/>
          <p:cNvSpPr>
            <a:spLocks noGrp="1"/>
          </p:cNvSpPr>
          <p:nvPr>
            <p:ph type="body" sz="quarter" idx="10" hasCustomPrompt="1"/>
          </p:nvPr>
        </p:nvSpPr>
        <p:spPr>
          <a:xfrm>
            <a:off x="523139" y="1610048"/>
            <a:ext cx="11003582" cy="1818952"/>
          </a:xfrm>
          <a:prstGeom prst="rect">
            <a:avLst/>
          </a:prstGeom>
        </p:spPr>
        <p:txBody>
          <a:bodyPr wrap="square" lIns="0" tIns="0" rIns="0" bIns="72000" anchor="b" anchorCtr="0">
            <a:normAutofit/>
          </a:bodyPr>
          <a:lstStyle>
            <a:lvl1pPr marL="0" indent="0" algn="l">
              <a:lnSpc>
                <a:spcPct val="100000"/>
              </a:lnSpc>
              <a:spcBef>
                <a:spcPts val="0"/>
              </a:spcBef>
              <a:buNone/>
              <a:defRPr sz="6600"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502831" y="3429000"/>
            <a:ext cx="11023889" cy="2133600"/>
          </a:xfrm>
          <a:prstGeom prst="rect">
            <a:avLst/>
          </a:prstGeom>
        </p:spPr>
        <p:txBody>
          <a:bodyPr wrap="square" lIns="0" tIns="72000" rIns="0" bIns="0" anchor="t" anchorCtr="0">
            <a:normAutofit/>
          </a:bodyPr>
          <a:lstStyle>
            <a:lvl1pPr marL="0" indent="0" algn="l">
              <a:spcBef>
                <a:spcPts val="225"/>
              </a:spcBef>
              <a:buNone/>
              <a:defRPr sz="3150" b="0" i="0" spc="-113">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426" y="495288"/>
            <a:ext cx="739877" cy="737420"/>
          </a:xfrm>
          <a:prstGeom prst="rect">
            <a:avLst/>
          </a:prstGeom>
        </p:spPr>
      </p:pic>
      <p:sp>
        <p:nvSpPr>
          <p:cNvPr id="25" name="Text Placeholder 39"/>
          <p:cNvSpPr>
            <a:spLocks noGrp="1"/>
          </p:cNvSpPr>
          <p:nvPr userDrawn="1">
            <p:ph type="body" sz="quarter" idx="16" hasCustomPrompt="1"/>
          </p:nvPr>
        </p:nvSpPr>
        <p:spPr>
          <a:xfrm>
            <a:off x="6845594" y="642424"/>
            <a:ext cx="4681127" cy="286514"/>
          </a:xfrm>
          <a:prstGeom prst="rect">
            <a:avLst/>
          </a:prstGeom>
          <a:noFill/>
          <a:ln>
            <a:noFill/>
          </a:ln>
        </p:spPr>
        <p:txBody>
          <a:bodyPr vert="horz" wrap="square" lIns="0" tIns="0" rIns="0" bIns="0" anchor="b" anchorCtr="0">
            <a:noAutofit/>
          </a:bodyPr>
          <a:lstStyle>
            <a:lvl1pPr marL="0" indent="0" algn="r">
              <a:buNone/>
              <a:defRPr sz="2100" b="1"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userDrawn="1">
            <p:ph type="body" sz="quarter" idx="17" hasCustomPrompt="1"/>
          </p:nvPr>
        </p:nvSpPr>
        <p:spPr>
          <a:xfrm>
            <a:off x="6845594" y="928446"/>
            <a:ext cx="4681128" cy="304262"/>
          </a:xfrm>
          <a:prstGeom prst="rect">
            <a:avLst/>
          </a:prstGeom>
          <a:noFill/>
          <a:ln>
            <a:noFill/>
          </a:ln>
        </p:spPr>
        <p:txBody>
          <a:bodyPr vert="horz" wrap="square" lIns="0" tIns="36000" rIns="0" bIns="0" anchor="t" anchorCtr="0">
            <a:normAutofit/>
          </a:bodyPr>
          <a:lstStyle>
            <a:lvl1pPr marL="0" indent="0" algn="r">
              <a:buNone/>
              <a:defRPr sz="1500" b="0" i="0" spc="-113">
                <a:solidFill>
                  <a:schemeClr val="bg1"/>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pic>
        <p:nvPicPr>
          <p:cNvPr id="29" name="Picture 2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V="1">
            <a:off x="375223" y="4227708"/>
            <a:ext cx="1450298" cy="2200743"/>
          </a:xfrm>
          <a:prstGeom prst="rect">
            <a:avLst/>
          </a:prstGeom>
        </p:spPr>
      </p:pic>
      <p:pic>
        <p:nvPicPr>
          <p:cNvPr id="17" name="Picture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p:cNvPicPr>
            <a:picLocks noChangeAspect="1"/>
          </p:cNvPicPr>
          <p:nvPr userDrawn="1"/>
        </p:nvPicPr>
        <p:blipFill>
          <a:blip r:embed="rId6"/>
          <a:stretch>
            <a:fillRect/>
          </a:stretch>
        </p:blipFill>
        <p:spPr>
          <a:xfrm>
            <a:off x="11043659" y="6372247"/>
            <a:ext cx="527897" cy="189000"/>
          </a:xfrm>
          <a:prstGeom prst="rect">
            <a:avLst/>
          </a:prstGeom>
        </p:spPr>
      </p:pic>
      <p:pic>
        <p:nvPicPr>
          <p:cNvPr id="24" name="Picture 2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7"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28" name="Picture 27">
            <a:extLst>
              <a:ext uri="{FF2B5EF4-FFF2-40B4-BE49-F238E27FC236}">
                <a16:creationId xmlns:a16="http://schemas.microsoft.com/office/drawing/2014/main" id="{67B14D21-2C35-0A48-8292-3B21291A4E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63229082"/>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ECB2-0AD5-A447-B66E-7269D6C0A97F}"/>
              </a:ext>
            </a:extLst>
          </p:cNvPr>
          <p:cNvSpPr>
            <a:spLocks noGrp="1"/>
          </p:cNvSpPr>
          <p:nvPr>
            <p:ph type="title"/>
          </p:nvPr>
        </p:nvSpPr>
        <p:spPr/>
        <p:txBody>
          <a:bodyPr/>
          <a:lstStyle/>
          <a:p>
            <a:r>
              <a:rPr lang="en-GB"/>
              <a:t>Click to edit Master title style</a:t>
            </a:r>
            <a:endParaRPr lang="it-IT"/>
          </a:p>
        </p:txBody>
      </p:sp>
      <p:sp>
        <p:nvSpPr>
          <p:cNvPr id="3" name="Content Placeholder 2">
            <a:extLst>
              <a:ext uri="{FF2B5EF4-FFF2-40B4-BE49-F238E27FC236}">
                <a16:creationId xmlns:a16="http://schemas.microsoft.com/office/drawing/2014/main" id="{40B0EDFE-886D-CB4E-AEB0-59C51F256F7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Content Placeholder 3">
            <a:extLst>
              <a:ext uri="{FF2B5EF4-FFF2-40B4-BE49-F238E27FC236}">
                <a16:creationId xmlns:a16="http://schemas.microsoft.com/office/drawing/2014/main" id="{FB41EC43-BECC-2147-AF83-6EC954BE409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Date Placeholder 4">
            <a:extLst>
              <a:ext uri="{FF2B5EF4-FFF2-40B4-BE49-F238E27FC236}">
                <a16:creationId xmlns:a16="http://schemas.microsoft.com/office/drawing/2014/main" id="{9A26CFC6-926A-C841-9F11-3184B39B8255}"/>
              </a:ext>
            </a:extLst>
          </p:cNvPr>
          <p:cNvSpPr>
            <a:spLocks noGrp="1"/>
          </p:cNvSpPr>
          <p:nvPr>
            <p:ph type="dt" sz="half" idx="10"/>
          </p:nvPr>
        </p:nvSpPr>
        <p:spPr/>
        <p:txBody>
          <a:bodyPr/>
          <a:lstStyle/>
          <a:p>
            <a:fld id="{5484DF26-6F84-5B43-9842-935BE6957870}" type="datetime1">
              <a:rPr lang="it-IT" smtClean="0"/>
              <a:t>23/01/20</a:t>
            </a:fld>
            <a:endParaRPr lang="en-US" dirty="0"/>
          </a:p>
        </p:txBody>
      </p:sp>
      <p:sp>
        <p:nvSpPr>
          <p:cNvPr id="6" name="Footer Placeholder 5">
            <a:extLst>
              <a:ext uri="{FF2B5EF4-FFF2-40B4-BE49-F238E27FC236}">
                <a16:creationId xmlns:a16="http://schemas.microsoft.com/office/drawing/2014/main" id="{73287960-6452-E847-B420-2B4841928A1F}"/>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7" name="Slide Number Placeholder 6">
            <a:extLst>
              <a:ext uri="{FF2B5EF4-FFF2-40B4-BE49-F238E27FC236}">
                <a16:creationId xmlns:a16="http://schemas.microsoft.com/office/drawing/2014/main" id="{3DFE720E-562E-B440-8F1B-F8D18127630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4720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5">
    <p:bg>
      <p:bgPr>
        <a:gradFill>
          <a:gsLst>
            <a:gs pos="0">
              <a:schemeClr val="accent2"/>
            </a:gs>
            <a:gs pos="100000">
              <a:schemeClr val="bg1">
                <a:alpha val="0"/>
                <a:lumMod val="0"/>
                <a:lumOff val="100000"/>
              </a:schemeClr>
            </a:gs>
          </a:gsLst>
          <a:lin ang="5400000" scaled="1"/>
        </a:grad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5671435"/>
          </a:xfrm>
          <a:prstGeom prst="rect">
            <a:avLst/>
          </a:prstGeom>
          <a:gradFill>
            <a:gsLst>
              <a:gs pos="0">
                <a:schemeClr val="accent2">
                  <a:lumMod val="100000"/>
                </a:schemeClr>
              </a:gs>
              <a:gs pos="100000">
                <a:schemeClr val="bg1">
                  <a:alpha val="0"/>
                  <a:lumMod val="0"/>
                  <a:lumOff val="100000"/>
                </a:schemeClr>
              </a:gs>
            </a:gsLst>
            <a:lin ang="5400000" scaled="1"/>
          </a:gradFill>
          <a:ln w="3175" cap="flat">
            <a:noFill/>
            <a:miter lim="400000"/>
          </a:ln>
          <a:effectLst>
            <a:outerShdw blurRad="25400" dist="12700" dir="5400000" rotWithShape="0">
              <a:schemeClr val="accent2">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10687025" cy="6019801"/>
          </a:xfrm>
          <a:prstGeom prst="rect">
            <a:avLst/>
          </a:prstGeom>
        </p:spPr>
      </p:pic>
      <p:sp>
        <p:nvSpPr>
          <p:cNvPr id="4" name="Text Placeholder 25"/>
          <p:cNvSpPr>
            <a:spLocks noGrp="1"/>
          </p:cNvSpPr>
          <p:nvPr>
            <p:ph type="body" sz="quarter" idx="10" hasCustomPrompt="1"/>
          </p:nvPr>
        </p:nvSpPr>
        <p:spPr>
          <a:xfrm>
            <a:off x="1126950" y="326037"/>
            <a:ext cx="10469915" cy="2682077"/>
          </a:xfrm>
          <a:prstGeom prst="rect">
            <a:avLst/>
          </a:prstGeom>
        </p:spPr>
        <p:txBody>
          <a:bodyPr wrap="square" lIns="0" tIns="0" rIns="0" bIns="72000" anchor="b" anchorCtr="0">
            <a:normAutofit/>
          </a:bodyPr>
          <a:lstStyle>
            <a:lvl1pPr marL="0" indent="0" algn="r">
              <a:lnSpc>
                <a:spcPts val="7200"/>
              </a:lnSpc>
              <a:spcBef>
                <a:spcPts val="0"/>
              </a:spcBef>
              <a:buNone/>
              <a:defRPr sz="6600" b="1" i="0" spc="-225"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PRESENTATION TITLE</a:t>
            </a:r>
          </a:p>
        </p:txBody>
      </p:sp>
      <p:sp>
        <p:nvSpPr>
          <p:cNvPr id="5" name="Text Placeholder 25"/>
          <p:cNvSpPr>
            <a:spLocks noGrp="1"/>
          </p:cNvSpPr>
          <p:nvPr>
            <p:ph type="body" sz="quarter" idx="11" hasCustomPrompt="1"/>
          </p:nvPr>
        </p:nvSpPr>
        <p:spPr>
          <a:xfrm>
            <a:off x="1509200" y="3008114"/>
            <a:ext cx="10087665" cy="1009304"/>
          </a:xfrm>
          <a:prstGeom prst="rect">
            <a:avLst/>
          </a:prstGeom>
        </p:spPr>
        <p:txBody>
          <a:bodyPr wrap="square" lIns="0" tIns="72000" rIns="0" bIns="0" anchor="t" anchorCtr="0">
            <a:normAutofit/>
          </a:bodyPr>
          <a:lstStyle>
            <a:lvl1pPr marL="0" indent="0" algn="r">
              <a:spcBef>
                <a:spcPts val="225"/>
              </a:spcBef>
              <a:buNone/>
              <a:defRPr sz="3150" b="0" i="0" spc="-113">
                <a:solidFill>
                  <a:schemeClr val="accent6"/>
                </a:solidFill>
                <a:latin typeface="+mn-lt"/>
                <a:ea typeface="Open Sans" charset="0"/>
                <a:cs typeface="Open Sans"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THIS IS THE SUBTITLE</a:t>
            </a:r>
          </a:p>
        </p:txBody>
      </p:sp>
      <p:sp>
        <p:nvSpPr>
          <p:cNvPr id="25" name="Text Placeholder 39"/>
          <p:cNvSpPr>
            <a:spLocks noGrp="1"/>
          </p:cNvSpPr>
          <p:nvPr>
            <p:ph type="body" sz="quarter" idx="16" hasCustomPrompt="1"/>
          </p:nvPr>
        </p:nvSpPr>
        <p:spPr>
          <a:xfrm>
            <a:off x="6915738" y="4439272"/>
            <a:ext cx="4681127" cy="286514"/>
          </a:xfrm>
          <a:prstGeom prst="rect">
            <a:avLst/>
          </a:prstGeom>
          <a:noFill/>
          <a:ln>
            <a:noFill/>
          </a:ln>
        </p:spPr>
        <p:txBody>
          <a:bodyPr vert="horz" wrap="square" lIns="0" tIns="0" rIns="0" bIns="0" anchor="b" anchorCtr="0">
            <a:normAutofit/>
          </a:bodyPr>
          <a:lstStyle>
            <a:lvl1pPr marL="0" indent="0" algn="r">
              <a:buNone/>
              <a:defRPr sz="2250" b="1" i="0" spc="-113">
                <a:solidFill>
                  <a:srgbClr val="2D3293"/>
                </a:solidFill>
                <a:latin typeface="Helvetica" charset="0"/>
                <a:ea typeface="Helvetica" charset="0"/>
                <a:cs typeface="Helvetica"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26" name="Text Placeholder 39"/>
          <p:cNvSpPr>
            <a:spLocks noGrp="1"/>
          </p:cNvSpPr>
          <p:nvPr>
            <p:ph type="body" sz="quarter" idx="17" hasCustomPrompt="1"/>
          </p:nvPr>
        </p:nvSpPr>
        <p:spPr>
          <a:xfrm>
            <a:off x="6915737" y="4725294"/>
            <a:ext cx="4681128" cy="304262"/>
          </a:xfrm>
          <a:prstGeom prst="rect">
            <a:avLst/>
          </a:prstGeom>
          <a:noFill/>
          <a:ln>
            <a:noFill/>
          </a:ln>
        </p:spPr>
        <p:txBody>
          <a:bodyPr vert="horz" wrap="square" lIns="0" tIns="36000" rIns="0" bIns="0" anchor="t" anchorCtr="0">
            <a:normAutofit/>
          </a:bodyPr>
          <a:lstStyle>
            <a:lvl1pPr marL="0" indent="0" algn="r">
              <a:buNone/>
              <a:defRPr sz="1800" b="0" i="0" spc="-113">
                <a:solidFill>
                  <a:srgbClr val="4687E6"/>
                </a:solidFill>
                <a:latin typeface="+mn-lt"/>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University or </a:t>
            </a:r>
            <a:r>
              <a:rPr lang="en-US" dirty="0" err="1"/>
              <a:t>Organisation</a:t>
            </a:r>
            <a:endParaRPr lang="en-US" dirty="0"/>
          </a:p>
        </p:txBody>
      </p:sp>
      <p:sp>
        <p:nvSpPr>
          <p:cNvPr id="31" name="Footer Placeholder 9"/>
          <p:cNvSpPr>
            <a:spLocks noGrp="1"/>
          </p:cNvSpPr>
          <p:nvPr>
            <p:ph type="ftr" sz="quarter" idx="18"/>
          </p:nvPr>
        </p:nvSpPr>
        <p:spPr>
          <a:xfrm>
            <a:off x="3623692" y="6337423"/>
            <a:ext cx="4945058" cy="282178"/>
          </a:xfrm>
        </p:spPr>
        <p:txBody>
          <a:bodyPr>
            <a:normAutofit/>
          </a:bodyPr>
          <a:lstStyle>
            <a:lvl1pPr algn="ctr">
              <a:defRPr sz="1050" b="0" i="0" spc="0">
                <a:solidFill>
                  <a:schemeClr val="bg2">
                    <a:lumMod val="50000"/>
                  </a:schemeClr>
                </a:solidFill>
                <a:latin typeface="+mn-lt"/>
                <a:ea typeface="Open Sans Light" charset="0"/>
                <a:cs typeface="Open Sans Light" charset="0"/>
              </a:defRPr>
            </a:lvl1pPr>
          </a:lstStyle>
          <a:p>
            <a:r>
              <a:rPr lang="en-US"/>
              <a:t>Scholix framework workshop - Cape Town - 23/24 January 2020</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0" name="Picture 19"/>
          <p:cNvPicPr>
            <a:picLocks noChangeAspect="1"/>
          </p:cNvPicPr>
          <p:nvPr userDrawn="1"/>
        </p:nvPicPr>
        <p:blipFill>
          <a:blip r:embed="rId4"/>
          <a:stretch>
            <a:fillRect/>
          </a:stretch>
        </p:blipFill>
        <p:spPr>
          <a:xfrm>
            <a:off x="11043659" y="6372247"/>
            <a:ext cx="527897" cy="189000"/>
          </a:xfrm>
          <a:prstGeom prst="rect">
            <a:avLst/>
          </a:prstGeom>
        </p:spPr>
      </p:pic>
      <p:pic>
        <p:nvPicPr>
          <p:cNvPr id="21" name="Picture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49702" y="6344447"/>
            <a:ext cx="324001" cy="270000"/>
          </a:xfrm>
          <a:prstGeom prst="rect">
            <a:avLst/>
          </a:prstGeom>
          <a:noFill/>
        </p:spPr>
      </p:pic>
      <p:sp>
        <p:nvSpPr>
          <p:cNvPr id="22" name="Title 1"/>
          <p:cNvSpPr txBox="1">
            <a:spLocks/>
          </p:cNvSpPr>
          <p:nvPr userDrawn="1"/>
        </p:nvSpPr>
        <p:spPr>
          <a:xfrm>
            <a:off x="9411703" y="6343022"/>
            <a:ext cx="1469956" cy="207749"/>
          </a:xfrm>
          <a:prstGeom prst="rect">
            <a:avLst/>
          </a:prstGeom>
          <a:noFill/>
        </p:spPr>
        <p:txBody>
          <a:bodyPr wrap="square" lIns="0" tIns="0" rIns="0" bIns="0" anchor="ctr">
            <a:spAutoFit/>
          </a:bodyPr>
          <a:lstStyle>
            <a:lvl1pPr algn="ctr" defTabSz="914400" rtl="0" eaLnBrk="1" latinLnBrk="0" hangingPunct="1">
              <a:lnSpc>
                <a:spcPct val="100000"/>
              </a:lnSpc>
              <a:spcBef>
                <a:spcPct val="0"/>
              </a:spcBef>
              <a:buNone/>
              <a:defRPr sz="4800" b="0" i="0" kern="1200" spc="-150" baseline="0">
                <a:solidFill>
                  <a:srgbClr val="2D3293"/>
                </a:solidFill>
                <a:latin typeface="Open Sans Light" charset="0"/>
                <a:ea typeface="Open Sans Light" charset="0"/>
                <a:cs typeface="Open Sans Light" charset="0"/>
              </a:defRPr>
            </a:lvl1pPr>
          </a:lstStyle>
          <a:p>
            <a:pPr algn="ctr"/>
            <a:r>
              <a:rPr lang="en-US" sz="1350" b="1" i="0" dirty="0">
                <a:solidFill>
                  <a:srgbClr val="2D3293"/>
                </a:solidFill>
                <a:latin typeface="Open Sans" charset="0"/>
                <a:ea typeface="Open Sans" charset="0"/>
                <a:cs typeface="Open Sans" charset="0"/>
              </a:rPr>
              <a:t>@</a:t>
            </a:r>
            <a:r>
              <a:rPr lang="en-US" sz="1350" b="1" i="0" dirty="0" err="1">
                <a:solidFill>
                  <a:srgbClr val="2D3293"/>
                </a:solidFill>
                <a:latin typeface="Open Sans" charset="0"/>
                <a:ea typeface="Open Sans" charset="0"/>
                <a:cs typeface="Open Sans" charset="0"/>
              </a:rPr>
              <a:t>openaire_eu</a:t>
            </a:r>
            <a:endParaRPr lang="en-US" sz="1350" b="1" i="0" dirty="0">
              <a:solidFill>
                <a:srgbClr val="2D3293"/>
              </a:solidFill>
              <a:latin typeface="Open Sans" charset="0"/>
              <a:ea typeface="Open Sans" charset="0"/>
              <a:cs typeface="Open Sans" charset="0"/>
            </a:endParaRPr>
          </a:p>
        </p:txBody>
      </p:sp>
      <p:pic>
        <p:nvPicPr>
          <p:cNvPr id="15" name="Picture 14">
            <a:extLst>
              <a:ext uri="{FF2B5EF4-FFF2-40B4-BE49-F238E27FC236}">
                <a16:creationId xmlns:a16="http://schemas.microsoft.com/office/drawing/2014/main" id="{77B6B0FD-4C41-5E40-910F-8FBA9A0499E4}"/>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061728733"/>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3625" y="1"/>
            <a:ext cx="10657927" cy="6003410"/>
          </a:xfrm>
          <a:prstGeom prst="rect">
            <a:avLst/>
          </a:prstGeom>
          <a:effectLst>
            <a:outerShdw blurRad="50800" dist="50800" dir="5400000" algn="ctr" rotWithShape="0">
              <a:schemeClr val="bg1"/>
            </a:outerShdw>
          </a:effectLst>
        </p:spPr>
      </p:pic>
      <p:sp>
        <p:nvSpPr>
          <p:cNvPr id="17" name="Text Placeholder 25"/>
          <p:cNvSpPr>
            <a:spLocks noGrp="1"/>
          </p:cNvSpPr>
          <p:nvPr>
            <p:ph type="body" sz="quarter" idx="10" hasCustomPrompt="1"/>
          </p:nvPr>
        </p:nvSpPr>
        <p:spPr>
          <a:xfrm>
            <a:off x="2000251" y="594123"/>
            <a:ext cx="9596615" cy="637981"/>
          </a:xfrm>
          <a:prstGeom prst="rect">
            <a:avLst/>
          </a:prstGeom>
        </p:spPr>
        <p:txBody>
          <a:bodyPr wrap="square" lIns="0" tIns="0" rIns="0" bIns="0" anchor="ctr" anchorCtr="0">
            <a:normAutofit/>
          </a:bodyPr>
          <a:lstStyle>
            <a:lvl1pPr marL="0" indent="0" algn="r">
              <a:lnSpc>
                <a:spcPts val="4980"/>
              </a:lnSpc>
              <a:spcBef>
                <a:spcPts val="0"/>
              </a:spcBef>
              <a:buNone/>
              <a:defRPr sz="4500" b="1" i="0" spc="-225" baseline="0">
                <a:solidFill>
                  <a:schemeClr val="accent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CONTENTS</a:t>
            </a:r>
          </a:p>
        </p:txBody>
      </p:sp>
      <p:sp>
        <p:nvSpPr>
          <p:cNvPr id="20" name="Text Placeholder 19"/>
          <p:cNvSpPr>
            <a:spLocks noGrp="1"/>
          </p:cNvSpPr>
          <p:nvPr>
            <p:ph type="body" sz="quarter" idx="19" hasCustomPrompt="1"/>
          </p:nvPr>
        </p:nvSpPr>
        <p:spPr>
          <a:xfrm>
            <a:off x="2000251" y="1524327"/>
            <a:ext cx="9596615" cy="4038274"/>
          </a:xfrm>
          <a:prstGeom prst="rect">
            <a:avLst/>
          </a:prstGeom>
        </p:spPr>
        <p:txBody>
          <a:bodyPr lIns="0" tIns="0" rIns="0" bIns="0">
            <a:normAutofit/>
          </a:bodyPr>
          <a:lstStyle>
            <a:lvl1pPr marL="0" marR="0" indent="0" algn="r" defTabSz="410755" rtl="0" eaLnBrk="1" fontAlgn="auto" latinLnBrk="0" hangingPunct="1">
              <a:lnSpc>
                <a:spcPct val="100000"/>
              </a:lnSpc>
              <a:spcBef>
                <a:spcPts val="225"/>
              </a:spcBef>
              <a:spcAft>
                <a:spcPts val="0"/>
              </a:spcAft>
              <a:buClrTx/>
              <a:buSzPct val="75000"/>
              <a:buFontTx/>
              <a:buNone/>
              <a:tabLst/>
              <a:defRPr sz="3000" b="0" i="0" spc="-113" baseline="0">
                <a:solidFill>
                  <a:srgbClr val="4687E6"/>
                </a:solidFill>
                <a:latin typeface="Helvetica" charset="0"/>
                <a:ea typeface="Helvetica" charset="0"/>
                <a:cs typeface="Helvetica" charset="0"/>
              </a:defRPr>
            </a:lvl1pPr>
            <a:lvl2pPr marL="333367" indent="0" algn="r">
              <a:spcBef>
                <a:spcPts val="225"/>
              </a:spcBef>
              <a:buNone/>
              <a:defRPr sz="3600" b="1" spc="-113">
                <a:latin typeface="Open Sans" charset="0"/>
                <a:ea typeface="Open Sans" charset="0"/>
                <a:cs typeface="Open Sans" charset="0"/>
              </a:defRPr>
            </a:lvl2pPr>
            <a:lvl3pPr marL="666734" indent="0" algn="r">
              <a:spcBef>
                <a:spcPts val="225"/>
              </a:spcBef>
              <a:buNone/>
              <a:defRPr sz="3600" b="1" spc="-113">
                <a:latin typeface="Open Sans" charset="0"/>
                <a:ea typeface="Open Sans" charset="0"/>
                <a:cs typeface="Open Sans" charset="0"/>
              </a:defRPr>
            </a:lvl3pPr>
            <a:lvl4pPr marL="1000100" indent="0" algn="r">
              <a:spcBef>
                <a:spcPts val="225"/>
              </a:spcBef>
              <a:buNone/>
              <a:defRPr sz="3600" b="1" spc="-113">
                <a:latin typeface="Open Sans" charset="0"/>
                <a:ea typeface="Open Sans" charset="0"/>
                <a:cs typeface="Open Sans" charset="0"/>
              </a:defRPr>
            </a:lvl4pPr>
            <a:lvl5pPr marL="1333467" indent="0" algn="r">
              <a:spcBef>
                <a:spcPts val="225"/>
              </a:spcBef>
              <a:buNone/>
              <a:defRPr sz="3600" b="1" spc="-113">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p>
          <a:p>
            <a:pPr lvl="0"/>
            <a:r>
              <a:rPr lang="en-US" dirty="0" err="1"/>
              <a:t>Lorem</a:t>
            </a:r>
            <a:r>
              <a:rPr lang="en-US" dirty="0"/>
              <a:t> </a:t>
            </a:r>
            <a:r>
              <a:rPr lang="en-US" dirty="0" err="1"/>
              <a:t>ipsum</a:t>
            </a:r>
            <a:r>
              <a:rPr lang="en-US" dirty="0"/>
              <a:t> dolor sit </a:t>
            </a:r>
            <a:r>
              <a:rPr lang="en-US" dirty="0" err="1"/>
              <a:t>amet</a:t>
            </a:r>
            <a:r>
              <a:rPr lang="en-US" dirty="0"/>
              <a:t> -</a:t>
            </a:r>
          </a:p>
          <a:p>
            <a:pPr lvl="0"/>
            <a:r>
              <a:rPr lang="en-US" dirty="0" err="1"/>
              <a:t>Consectetuer</a:t>
            </a:r>
            <a:r>
              <a:rPr lang="en-US" dirty="0"/>
              <a:t> </a:t>
            </a:r>
            <a:r>
              <a:rPr lang="en-US" dirty="0" err="1"/>
              <a:t>elit</a:t>
            </a:r>
            <a:r>
              <a:rPr lang="en-US" dirty="0"/>
              <a:t> - </a:t>
            </a:r>
          </a:p>
          <a:p>
            <a:pPr lvl="0"/>
            <a:r>
              <a:rPr lang="en-US" dirty="0" err="1"/>
              <a:t>Neque</a:t>
            </a:r>
            <a:r>
              <a:rPr lang="en-US" dirty="0"/>
              <a:t> </a:t>
            </a:r>
            <a:r>
              <a:rPr lang="en-US" dirty="0" err="1"/>
              <a:t>porro</a:t>
            </a:r>
            <a:r>
              <a:rPr lang="en-US" dirty="0"/>
              <a:t> </a:t>
            </a: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lvl="0"/>
            <a:r>
              <a:rPr lang="en-US" dirty="0" err="1"/>
              <a:t>Ut</a:t>
            </a:r>
            <a:r>
              <a:rPr lang="en-US" dirty="0"/>
              <a:t> </a:t>
            </a:r>
            <a:r>
              <a:rPr lang="en-US" dirty="0" err="1"/>
              <a:t>enim</a:t>
            </a:r>
            <a:r>
              <a:rPr lang="en-US" dirty="0"/>
              <a:t> ad minima </a:t>
            </a:r>
            <a:r>
              <a:rPr lang="en-US" dirty="0" err="1"/>
              <a:t>veniam</a:t>
            </a:r>
            <a:r>
              <a:rPr lang="en-US" dirty="0"/>
              <a:t>, </a:t>
            </a:r>
            <a:r>
              <a:rPr lang="en-US" dirty="0" err="1"/>
              <a:t>quis</a:t>
            </a:r>
            <a:r>
              <a:rPr lang="en-US" dirty="0"/>
              <a:t> nostrum -</a:t>
            </a:r>
          </a:p>
          <a:p>
            <a:pPr marL="0" marR="0" lvl="0" indent="0" algn="r" defTabSz="410755" rtl="0" eaLnBrk="1" fontAlgn="auto" latinLnBrk="0" hangingPunct="1">
              <a:lnSpc>
                <a:spcPct val="100000"/>
              </a:lnSpc>
              <a:spcBef>
                <a:spcPts val="225"/>
              </a:spcBef>
              <a:spcAft>
                <a:spcPts val="0"/>
              </a:spcAft>
              <a:buClrTx/>
              <a:buSzPct val="75000"/>
              <a:buFontTx/>
              <a:buNone/>
              <a:tabLst/>
              <a:defRPr/>
            </a:pPr>
            <a:r>
              <a:rPr lang="en-US" dirty="0" err="1"/>
              <a:t>Lorem</a:t>
            </a:r>
            <a:r>
              <a:rPr lang="en-US" dirty="0"/>
              <a:t> </a:t>
            </a:r>
            <a:r>
              <a:rPr lang="en-US" dirty="0" err="1"/>
              <a:t>ipsum</a:t>
            </a:r>
            <a:r>
              <a:rPr lang="en-US" dirty="0"/>
              <a:t> dolor sit </a:t>
            </a:r>
            <a:r>
              <a:rPr lang="en-US" dirty="0" err="1"/>
              <a:t>amet</a:t>
            </a:r>
            <a:r>
              <a:rPr lang="en-US" dirty="0"/>
              <a:t> -</a:t>
            </a:r>
            <a:endParaRPr lang="el-GR" dirty="0"/>
          </a:p>
          <a:p>
            <a:pPr marL="0" marR="0" lvl="0" indent="0" algn="r" defTabSz="410755" rtl="0" eaLnBrk="1" fontAlgn="auto" latinLnBrk="0" hangingPunct="1">
              <a:lnSpc>
                <a:spcPct val="100000"/>
              </a:lnSpc>
              <a:spcBef>
                <a:spcPts val="225"/>
              </a:spcBef>
              <a:spcAft>
                <a:spcPts val="0"/>
              </a:spcAft>
              <a:buClrTx/>
              <a:buSzPct val="75000"/>
              <a:buFontTx/>
              <a:buNone/>
              <a:tabLst/>
              <a:defRPr/>
            </a:pPr>
            <a:r>
              <a:rPr lang="en-US" dirty="0" err="1"/>
              <a:t>Quisquam</a:t>
            </a:r>
            <a:r>
              <a:rPr lang="en-US" dirty="0"/>
              <a:t> </a:t>
            </a:r>
            <a:r>
              <a:rPr lang="en-US" dirty="0" err="1"/>
              <a:t>est</a:t>
            </a:r>
            <a:r>
              <a:rPr lang="en-US" dirty="0"/>
              <a:t>, qui </a:t>
            </a:r>
            <a:r>
              <a:rPr lang="en-US" dirty="0" err="1"/>
              <a:t>dolorem</a:t>
            </a:r>
            <a:r>
              <a:rPr lang="en-US" dirty="0"/>
              <a:t> </a:t>
            </a:r>
            <a:r>
              <a:rPr lang="en-US" dirty="0" err="1"/>
              <a:t>ipsum</a:t>
            </a:r>
            <a:r>
              <a:rPr lang="en-US" dirty="0"/>
              <a:t> -</a:t>
            </a:r>
          </a:p>
          <a:p>
            <a:pPr marL="0" marR="0" lvl="0" indent="0" algn="r" defTabSz="410755" rtl="0" eaLnBrk="1" fontAlgn="auto" latinLnBrk="0" hangingPunct="1">
              <a:lnSpc>
                <a:spcPct val="100000"/>
              </a:lnSpc>
              <a:spcBef>
                <a:spcPts val="225"/>
              </a:spcBef>
              <a:spcAft>
                <a:spcPts val="0"/>
              </a:spcAft>
              <a:buClrTx/>
              <a:buSzPct val="75000"/>
              <a:buFontTx/>
              <a:buNone/>
              <a:tabLst/>
              <a:defRPr/>
            </a:pPr>
            <a:r>
              <a:rPr lang="en-US" dirty="0" err="1"/>
              <a:t>Neque</a:t>
            </a:r>
            <a:r>
              <a:rPr lang="en-US" dirty="0"/>
              <a:t> </a:t>
            </a:r>
            <a:r>
              <a:rPr lang="en-US" dirty="0" err="1"/>
              <a:t>veniam</a:t>
            </a:r>
            <a:r>
              <a:rPr lang="en-US" dirty="0"/>
              <a:t>, </a:t>
            </a:r>
            <a:r>
              <a:rPr lang="en-US" dirty="0" err="1"/>
              <a:t>porro</a:t>
            </a:r>
            <a:r>
              <a:rPr lang="en-US" dirty="0"/>
              <a:t> </a:t>
            </a:r>
            <a:r>
              <a:rPr lang="en-US" dirty="0" err="1"/>
              <a:t>est</a:t>
            </a:r>
            <a:r>
              <a:rPr lang="en-US" dirty="0"/>
              <a:t> sit -</a:t>
            </a:r>
          </a:p>
        </p:txBody>
      </p:sp>
      <p:sp>
        <p:nvSpPr>
          <p:cNvPr id="11" name="Footer Placeholder 9"/>
          <p:cNvSpPr>
            <a:spLocks noGrp="1"/>
          </p:cNvSpPr>
          <p:nvPr>
            <p:ph type="ftr" sz="quarter" idx="18"/>
          </p:nvPr>
        </p:nvSpPr>
        <p:spPr>
          <a:xfrm>
            <a:off x="5435187" y="6312024"/>
            <a:ext cx="6217891" cy="282178"/>
          </a:xfrm>
        </p:spPr>
        <p:txBody>
          <a:bodyPr>
            <a:normAutofit/>
          </a:bodyPr>
          <a:lstStyle>
            <a:lvl1pPr algn="r">
              <a:defRPr sz="1050" b="0" i="0" spc="0">
                <a:solidFill>
                  <a:schemeClr val="bg2">
                    <a:lumMod val="50000"/>
                  </a:schemeClr>
                </a:solidFill>
                <a:latin typeface="+mn-lt"/>
                <a:ea typeface="Open Sans Light" charset="0"/>
                <a:cs typeface="Open Sans Light" charset="0"/>
              </a:defRPr>
            </a:lvl1pPr>
          </a:lstStyle>
          <a:p>
            <a:r>
              <a:rPr lang="en-US"/>
              <a:t>Scholix framework workshop - Cape Town - 23/24 January 2020</a:t>
            </a:r>
            <a:endParaRPr lang="en-US" dirty="0"/>
          </a:p>
        </p:txBody>
      </p:sp>
      <p:sp>
        <p:nvSpPr>
          <p:cNvPr id="10" name="Slide Number Placeholder 2"/>
          <p:cNvSpPr>
            <a:spLocks noGrp="1"/>
          </p:cNvSpPr>
          <p:nvPr>
            <p:ph type="sldNum" sz="quarter" idx="4"/>
          </p:nvPr>
        </p:nvSpPr>
        <p:spPr>
          <a:xfrm>
            <a:off x="11678477" y="6312023"/>
            <a:ext cx="381000" cy="282178"/>
          </a:xfrm>
          <a:prstGeom prst="rect">
            <a:avLst/>
          </a:prstGeom>
        </p:spPr>
        <p:txBody>
          <a:bodyPr vert="horz" lIns="91440" tIns="45720" rIns="91440" bIns="45720" rtlCol="0" anchor="ctr"/>
          <a:lstStyle>
            <a:lvl1pPr algn="r">
              <a:defRPr sz="1050">
                <a:solidFill>
                  <a:schemeClr val="tx1">
                    <a:tint val="75000"/>
                  </a:schemeClr>
                </a:solidFill>
                <a:latin typeface="+mn-lt"/>
                <a:ea typeface="Calibri" charset="0"/>
                <a:cs typeface="Calibri" charset="0"/>
              </a:defRPr>
            </a:lvl1pPr>
          </a:lstStyle>
          <a:p>
            <a:fld id="{CA77D4BE-F539-D04A-8CB9-4B543B2D7FFD}" type="slidenum">
              <a:rPr lang="en-GB" smtClean="0"/>
              <a:pPr/>
              <a:t>‹#›</a:t>
            </a:fld>
            <a:endParaRPr lang="en-GB"/>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2" name="Picture 11">
            <a:extLst>
              <a:ext uri="{FF2B5EF4-FFF2-40B4-BE49-F238E27FC236}">
                <a16:creationId xmlns:a16="http://schemas.microsoft.com/office/drawing/2014/main" id="{CCD930EB-CF95-3649-A208-E92547CB69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532334732"/>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Rectangle 6"/>
          <p:cNvSpPr/>
          <p:nvPr userDrawn="1"/>
        </p:nvSpPr>
        <p:spPr>
          <a:xfrm>
            <a:off x="-842" y="0"/>
            <a:ext cx="12192000" cy="6858000"/>
          </a:xfrm>
          <a:prstGeom prst="rect">
            <a:avLst/>
          </a:prstGeom>
          <a:gradFill flip="none" rotWithShape="1">
            <a:gsLst>
              <a:gs pos="1000">
                <a:schemeClr val="accent1"/>
              </a:gs>
              <a:gs pos="100000">
                <a:schemeClr val="accent3"/>
              </a:gs>
            </a:gsLst>
            <a:lin ang="3600000" scaled="0"/>
            <a:tileRect/>
          </a:gradFill>
          <a:ln w="3175" cap="flat">
            <a:noFill/>
            <a:miter lim="400000"/>
          </a:ln>
          <a:effectLst>
            <a:outerShdw blurRad="25400" dist="12700" dir="5400000" rotWithShape="0">
              <a:schemeClr val="bg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1"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23" name="Text Placeholder 25"/>
          <p:cNvSpPr>
            <a:spLocks noGrp="1"/>
          </p:cNvSpPr>
          <p:nvPr>
            <p:ph type="body" sz="quarter" idx="10" hasCustomPrompt="1"/>
          </p:nvPr>
        </p:nvSpPr>
        <p:spPr>
          <a:xfrm>
            <a:off x="1015991" y="1337873"/>
            <a:ext cx="10159176" cy="4182255"/>
          </a:xfrm>
          <a:prstGeom prst="rect">
            <a:avLst/>
          </a:prstGeom>
        </p:spPr>
        <p:txBody>
          <a:bodyPr wrap="square" lIns="0" tIns="0" rIns="0" bIns="0" anchor="ctr" anchorCtr="1">
            <a:normAutofit/>
          </a:bodyPr>
          <a:lstStyle>
            <a:lvl1pPr marL="0" indent="0" algn="ctr">
              <a:lnSpc>
                <a:spcPct val="100000"/>
              </a:lnSpc>
              <a:spcBef>
                <a:spcPts val="0"/>
              </a:spcBef>
              <a:buNone/>
              <a:defRPr sz="8625"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CHAPTER</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9783363" y="3618987"/>
            <a:ext cx="1926236" cy="2889354"/>
          </a:xfrm>
          <a:prstGeom prst="rect">
            <a:avLst/>
          </a:prstGeom>
        </p:spPr>
      </p:pic>
      <p:pic>
        <p:nvPicPr>
          <p:cNvPr id="9" name="Picture 8"/>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rot="5400000">
            <a:off x="481559" y="-481559"/>
            <a:ext cx="1926236" cy="2889354"/>
          </a:xfrm>
          <a:prstGeom prst="rect">
            <a:avLst/>
          </a:prstGeom>
        </p:spPr>
      </p:pic>
      <p:sp>
        <p:nvSpPr>
          <p:cNvPr id="25" name="Rectangle 24"/>
          <p:cNvSpPr/>
          <p:nvPr userDrawn="1"/>
        </p:nvSpPr>
        <p:spPr>
          <a:xfrm>
            <a:off x="0" y="6275875"/>
            <a:ext cx="12192000" cy="326051"/>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12" name="Footer Placeholder 9"/>
          <p:cNvSpPr>
            <a:spLocks noGrp="1"/>
          </p:cNvSpPr>
          <p:nvPr>
            <p:ph type="ftr" sz="quarter" idx="18"/>
          </p:nvPr>
        </p:nvSpPr>
        <p:spPr>
          <a:xfrm>
            <a:off x="5435187" y="6312024"/>
            <a:ext cx="6217891" cy="282178"/>
          </a:xfrm>
        </p:spPr>
        <p:txBody>
          <a:bodyPr>
            <a:normAutofit/>
          </a:bodyPr>
          <a:lstStyle>
            <a:lvl1pPr algn="r">
              <a:defRPr sz="120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723" y="6159889"/>
            <a:ext cx="1557408" cy="555914"/>
          </a:xfrm>
          <a:prstGeom prst="rect">
            <a:avLst/>
          </a:prstGeom>
        </p:spPr>
      </p:pic>
      <p:sp>
        <p:nvSpPr>
          <p:cNvPr id="15" name="Slide Number Placeholder 2"/>
          <p:cNvSpPr>
            <a:spLocks noGrp="1"/>
          </p:cNvSpPr>
          <p:nvPr>
            <p:ph type="sldNum" sz="quarter" idx="4"/>
          </p:nvPr>
        </p:nvSpPr>
        <p:spPr>
          <a:xfrm>
            <a:off x="11678477" y="6312023"/>
            <a:ext cx="381000" cy="282178"/>
          </a:xfrm>
          <a:prstGeom prst="rect">
            <a:avLst/>
          </a:prstGeom>
        </p:spPr>
        <p:txBody>
          <a:bodyPr vert="horz" lIns="91440" tIns="45720" rIns="91440" bIns="45720" rtlCol="0" anchor="ctr"/>
          <a:lstStyle>
            <a:lvl1pPr algn="r">
              <a:defRPr sz="1050">
                <a:solidFill>
                  <a:schemeClr val="tx1">
                    <a:tint val="75000"/>
                  </a:schemeClr>
                </a:solidFill>
                <a:latin typeface="Calibri" charset="0"/>
                <a:ea typeface="Calibri" charset="0"/>
                <a:cs typeface="Calibri" charset="0"/>
              </a:defRPr>
            </a:lvl1pPr>
          </a:lstStyle>
          <a:p>
            <a:fld id="{CA77D4BE-F539-D04A-8CB9-4B543B2D7FFD}" type="slidenum">
              <a:rPr lang="en-GB" smtClean="0"/>
              <a:pPr/>
              <a:t>‹#›</a:t>
            </a:fld>
            <a:endParaRPr lang="en-GB"/>
          </a:p>
        </p:txBody>
      </p:sp>
      <p:pic>
        <p:nvPicPr>
          <p:cNvPr id="13" name="Picture 12">
            <a:extLst>
              <a:ext uri="{FF2B5EF4-FFF2-40B4-BE49-F238E27FC236}">
                <a16:creationId xmlns:a16="http://schemas.microsoft.com/office/drawing/2014/main" id="{F5E212BB-5EEE-F444-9933-8AB1E2356D9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688302730"/>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s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6908" y="0"/>
            <a:ext cx="12175093" cy="6858000"/>
          </a:xfrm>
          <a:prstGeom prst="rect">
            <a:avLst/>
          </a:prstGeom>
        </p:spPr>
      </p:pic>
      <p:sp>
        <p:nvSpPr>
          <p:cNvPr id="30" name="Text Placeholder 15"/>
          <p:cNvSpPr>
            <a:spLocks noGrp="1"/>
          </p:cNvSpPr>
          <p:nvPr>
            <p:ph type="body" sz="quarter" idx="21" hasCustomPrompt="1"/>
          </p:nvPr>
        </p:nvSpPr>
        <p:spPr>
          <a:xfrm>
            <a:off x="542926" y="594122"/>
            <a:ext cx="9654134" cy="457200"/>
          </a:xfrm>
          <a:prstGeom prst="rect">
            <a:avLst/>
          </a:prstGeom>
        </p:spPr>
        <p:txBody>
          <a:bodyPr lIns="0" tIns="0" rIns="0" bIns="0" anchor="ctr" anchorCtr="0">
            <a:normAutofit/>
          </a:bodyPr>
          <a:lstStyle>
            <a:lvl1pPr marL="0" indent="0">
              <a:buNone/>
              <a:defRPr sz="3600" b="1" i="0" spc="-113" baseline="0">
                <a:solidFill>
                  <a:schemeClr val="accent2"/>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Light Blue Title.</a:t>
            </a:r>
          </a:p>
        </p:txBody>
      </p:sp>
      <p:sp>
        <p:nvSpPr>
          <p:cNvPr id="31" name="Text Placeholder 15"/>
          <p:cNvSpPr>
            <a:spLocks noGrp="1"/>
          </p:cNvSpPr>
          <p:nvPr>
            <p:ph type="body" sz="quarter" idx="22" hasCustomPrompt="1"/>
          </p:nvPr>
        </p:nvSpPr>
        <p:spPr>
          <a:xfrm>
            <a:off x="542926" y="1059573"/>
            <a:ext cx="9654134" cy="662401"/>
          </a:xfrm>
          <a:prstGeom prst="rect">
            <a:avLst/>
          </a:prstGeom>
        </p:spPr>
        <p:txBody>
          <a:bodyPr lIns="0" tIns="180000" rIns="0" bIns="180000" numCol="1" spcCol="450000" anchor="t" anchorCtr="0">
            <a:normAutofit/>
          </a:bodyPr>
          <a:lstStyle>
            <a:lvl1pPr marL="0" indent="0" algn="l">
              <a:buNone/>
              <a:defRPr sz="2100" b="0" i="0" spc="-113" baseline="0">
                <a:solidFill>
                  <a:schemeClr val="bg2">
                    <a:lumMod val="25000"/>
                  </a:schemeClr>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19" name="Text Placeholder 15"/>
          <p:cNvSpPr>
            <a:spLocks noGrp="1"/>
          </p:cNvSpPr>
          <p:nvPr>
            <p:ph type="body" sz="quarter" idx="25" hasCustomPrompt="1"/>
          </p:nvPr>
        </p:nvSpPr>
        <p:spPr>
          <a:xfrm>
            <a:off x="542926" y="1730223"/>
            <a:ext cx="9654134" cy="457200"/>
          </a:xfrm>
          <a:prstGeom prst="rect">
            <a:avLst/>
          </a:prstGeom>
        </p:spPr>
        <p:txBody>
          <a:bodyPr lIns="0" tIns="0" rIns="0" bIns="0" anchor="ctr" anchorCtr="0">
            <a:normAutofit/>
          </a:bodyPr>
          <a:lstStyle>
            <a:lvl1pPr marL="0" indent="0">
              <a:buNone/>
              <a:defRPr sz="3600" b="1" i="0" spc="-113" baseline="0">
                <a:solidFill>
                  <a:schemeClr val="accent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Dark Blue Title.</a:t>
            </a:r>
          </a:p>
        </p:txBody>
      </p:sp>
      <p:sp>
        <p:nvSpPr>
          <p:cNvPr id="20" name="Text Placeholder 15"/>
          <p:cNvSpPr>
            <a:spLocks noGrp="1"/>
          </p:cNvSpPr>
          <p:nvPr>
            <p:ph type="body" sz="quarter" idx="26" hasCustomPrompt="1"/>
          </p:nvPr>
        </p:nvSpPr>
        <p:spPr>
          <a:xfrm>
            <a:off x="542926" y="2849824"/>
            <a:ext cx="9654134" cy="457200"/>
          </a:xfrm>
          <a:prstGeom prst="rect">
            <a:avLst/>
          </a:prstGeom>
        </p:spPr>
        <p:txBody>
          <a:bodyPr lIns="0" tIns="0" rIns="0" bIns="0" anchor="ctr" anchorCtr="0">
            <a:noAutofit/>
          </a:bodyPr>
          <a:lstStyle>
            <a:lvl1pPr marL="0" indent="0">
              <a:buNone/>
              <a:defRPr sz="3600" b="1" i="0" spc="-113" baseline="0">
                <a:solidFill>
                  <a:schemeClr val="accent6"/>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Red Title.</a:t>
            </a:r>
          </a:p>
        </p:txBody>
      </p:sp>
      <p:sp>
        <p:nvSpPr>
          <p:cNvPr id="40" name="Text Placeholder 15"/>
          <p:cNvSpPr>
            <a:spLocks noGrp="1"/>
          </p:cNvSpPr>
          <p:nvPr>
            <p:ph type="body" sz="quarter" idx="27" hasCustomPrompt="1"/>
          </p:nvPr>
        </p:nvSpPr>
        <p:spPr>
          <a:xfrm>
            <a:off x="542926" y="2187423"/>
            <a:ext cx="9654134" cy="662401"/>
          </a:xfrm>
          <a:prstGeom prst="rect">
            <a:avLst/>
          </a:prstGeom>
        </p:spPr>
        <p:txBody>
          <a:bodyPr lIns="0" tIns="180000" rIns="0" bIns="180000" numCol="1" spcCol="450000" anchor="t" anchorCtr="0">
            <a:normAutofit/>
          </a:bodyPr>
          <a:lstStyle>
            <a:lvl1pPr marL="0" indent="0" algn="l">
              <a:buNone/>
              <a:defRPr sz="2100" b="0" i="0" spc="-113" baseline="0">
                <a:solidFill>
                  <a:schemeClr val="bg2">
                    <a:lumMod val="25000"/>
                  </a:schemeClr>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42" name="Text Placeholder 15"/>
          <p:cNvSpPr>
            <a:spLocks noGrp="1"/>
          </p:cNvSpPr>
          <p:nvPr>
            <p:ph type="body" sz="quarter" idx="28" hasCustomPrompt="1"/>
          </p:nvPr>
        </p:nvSpPr>
        <p:spPr>
          <a:xfrm>
            <a:off x="542926" y="3310596"/>
            <a:ext cx="9654134" cy="662401"/>
          </a:xfrm>
          <a:prstGeom prst="rect">
            <a:avLst/>
          </a:prstGeom>
        </p:spPr>
        <p:txBody>
          <a:bodyPr lIns="0" tIns="180000" rIns="0" bIns="180000" numCol="1" spcCol="450000" anchor="t" anchorCtr="0">
            <a:normAutofit/>
          </a:bodyPr>
          <a:lstStyle>
            <a:lvl1pPr marL="0" indent="0" algn="l">
              <a:buNone/>
              <a:defRPr sz="2100" b="0" i="0" spc="-113" baseline="0">
                <a:solidFill>
                  <a:schemeClr val="bg2">
                    <a:lumMod val="25000"/>
                  </a:schemeClr>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1"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2"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05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6" name="Picture 15">
            <a:extLst>
              <a:ext uri="{FF2B5EF4-FFF2-40B4-BE49-F238E27FC236}">
                <a16:creationId xmlns:a16="http://schemas.microsoft.com/office/drawing/2014/main" id="{1FA683CD-E1EB-6347-A46B-E9CB6C13C2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35825329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542925" y="1113019"/>
            <a:ext cx="10138288" cy="4584694"/>
          </a:xfrm>
          <a:prstGeom prst="rect">
            <a:avLst/>
          </a:prstGeom>
        </p:spPr>
        <p:txBody>
          <a:bodyPr lIns="0" tIns="180000" rIns="0" bIns="0">
            <a:normAutofit/>
          </a:bodyPr>
          <a:lstStyle>
            <a:lvl1pPr marL="296326" indent="-296326">
              <a:lnSpc>
                <a:spcPct val="100000"/>
              </a:lnSpc>
              <a:spcBef>
                <a:spcPts val="900"/>
              </a:spcBef>
              <a:buClr>
                <a:schemeClr val="tx2"/>
              </a:buClr>
              <a:buSzPct val="85000"/>
              <a:buFont typeface="Arial" charset="0"/>
              <a:buChar char="•"/>
              <a:defRPr sz="3300" b="1" i="0" spc="-75" baseline="0">
                <a:solidFill>
                  <a:schemeClr val="tx2"/>
                </a:solidFill>
                <a:latin typeface="Helvetica" charset="0"/>
                <a:ea typeface="Helvetica" charset="0"/>
                <a:cs typeface="Helvetica" charset="0"/>
              </a:defRPr>
            </a:lvl1pPr>
            <a:lvl2pPr>
              <a:lnSpc>
                <a:spcPct val="100000"/>
              </a:lnSpc>
              <a:spcBef>
                <a:spcPts val="900"/>
              </a:spcBef>
              <a:buClr>
                <a:srgbClr val="4687E6"/>
              </a:buClr>
              <a:buSzPct val="85000"/>
              <a:defRPr sz="2400" b="0" i="0" spc="-75" baseline="0">
                <a:solidFill>
                  <a:schemeClr val="tx1">
                    <a:lumMod val="75000"/>
                    <a:lumOff val="25000"/>
                  </a:schemeClr>
                </a:solidFill>
                <a:latin typeface="Helvetica" charset="0"/>
                <a:ea typeface="Helvetica" charset="0"/>
                <a:cs typeface="Helvetica" charset="0"/>
              </a:defRPr>
            </a:lvl2pPr>
            <a:lvl3pPr>
              <a:lnSpc>
                <a:spcPct val="100000"/>
              </a:lnSpc>
              <a:spcBef>
                <a:spcPts val="900"/>
              </a:spcBef>
              <a:buClr>
                <a:schemeClr val="accent6"/>
              </a:buClr>
              <a:buSzPct val="85000"/>
              <a:defRPr sz="2250" b="0" i="0" spc="-75" baseline="0">
                <a:solidFill>
                  <a:srgbClr val="0070C0"/>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533400" y="254001"/>
            <a:ext cx="10147812" cy="859019"/>
          </a:xfrm>
          <a:prstGeom prst="rect">
            <a:avLst/>
          </a:prstGeom>
        </p:spPr>
        <p:txBody>
          <a:bodyPr lIns="0" tIns="0" rIns="0" bIns="0" anchor="ctr" anchorCtr="0">
            <a:normAutofit/>
          </a:bodyPr>
          <a:lstStyle>
            <a:lvl1pPr marL="0" indent="0">
              <a:buNone/>
              <a:defRPr sz="405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Bullet points</a:t>
            </a:r>
          </a:p>
        </p:txBody>
      </p:sp>
      <p:sp>
        <p:nvSpPr>
          <p:cNvPr id="9"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0"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4" name="Picture 13">
            <a:extLst>
              <a:ext uri="{FF2B5EF4-FFF2-40B4-BE49-F238E27FC236}">
                <a16:creationId xmlns:a16="http://schemas.microsoft.com/office/drawing/2014/main" id="{7F4CE046-6DB6-C241-9D7A-8D843C42A4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406443174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0"/>
            <a:ext cx="12192000" cy="6867524"/>
          </a:xfrm>
          <a:prstGeom prst="rect">
            <a:avLst/>
          </a:prstGeom>
        </p:spPr>
      </p:pic>
      <p:sp>
        <p:nvSpPr>
          <p:cNvPr id="8" name="Text Placeholder 25"/>
          <p:cNvSpPr>
            <a:spLocks noGrp="1"/>
          </p:cNvSpPr>
          <p:nvPr>
            <p:ph type="body" sz="quarter" idx="11" hasCustomPrompt="1"/>
          </p:nvPr>
        </p:nvSpPr>
        <p:spPr>
          <a:xfrm>
            <a:off x="1701801" y="594122"/>
            <a:ext cx="8813800" cy="5626734"/>
          </a:xfrm>
          <a:prstGeom prst="rect">
            <a:avLst/>
          </a:prstGeom>
        </p:spPr>
        <p:txBody>
          <a:bodyPr wrap="square" lIns="0" tIns="0" rIns="0" bIns="0" anchor="ctr" anchorCtr="1">
            <a:normAutofit/>
          </a:bodyPr>
          <a:lstStyle>
            <a:lvl1pPr marL="0" indent="0" algn="ctr">
              <a:lnSpc>
                <a:spcPct val="85000"/>
              </a:lnSpc>
              <a:spcBef>
                <a:spcPts val="0"/>
              </a:spcBef>
              <a:buNone/>
              <a:defRPr sz="8625" b="1" i="0" spc="-225" baseline="0">
                <a:solidFill>
                  <a:schemeClr val="accent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2. LOREM IPSUM CHAPTER </a:t>
            </a:r>
          </a:p>
        </p:txBody>
      </p:sp>
    </p:spTree>
    <p:extLst>
      <p:ext uri="{BB962C8B-B14F-4D97-AF65-F5344CB8AC3E}">
        <p14:creationId xmlns:p14="http://schemas.microsoft.com/office/powerpoint/2010/main" val="282315732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2175093" cy="6858000"/>
          </a:xfrm>
          <a:prstGeom prst="rect">
            <a:avLst/>
          </a:prstGeom>
        </p:spPr>
      </p:pic>
      <p:sp>
        <p:nvSpPr>
          <p:cNvPr id="30" name="Text Placeholder 15"/>
          <p:cNvSpPr>
            <a:spLocks noGrp="1"/>
          </p:cNvSpPr>
          <p:nvPr>
            <p:ph type="body" sz="quarter" idx="21" hasCustomPrompt="1"/>
          </p:nvPr>
        </p:nvSpPr>
        <p:spPr>
          <a:xfrm>
            <a:off x="542926" y="381000"/>
            <a:ext cx="9654134" cy="933328"/>
          </a:xfrm>
          <a:prstGeom prst="rect">
            <a:avLst/>
          </a:prstGeom>
        </p:spPr>
        <p:txBody>
          <a:bodyPr lIns="0" tIns="0" rIns="0" bIns="0" anchor="ctr" anchorCtr="0">
            <a:normAutofit/>
          </a:bodyPr>
          <a:lstStyle>
            <a:lvl1pPr marL="0" indent="0">
              <a:buNone/>
              <a:defRPr sz="36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542925" y="1314328"/>
            <a:ext cx="10035779" cy="4238247"/>
          </a:xfrm>
          <a:prstGeom prst="rect">
            <a:avLst/>
          </a:prstGeom>
        </p:spPr>
        <p:txBody>
          <a:bodyPr lIns="0" tIns="180000" rIns="0" bIns="180000" numCol="2" spcCol="720000" anchor="t" anchorCtr="0">
            <a:normAutofit/>
          </a:bodyPr>
          <a:lstStyle>
            <a:lvl1pPr marL="0" indent="0" algn="l">
              <a:buNone/>
              <a:defRPr sz="195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5530367" y="3845624"/>
            <a:ext cx="7702200" cy="45849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6072823" y="3392508"/>
            <a:ext cx="5495836" cy="1390646"/>
          </a:xfrm>
          <a:prstGeom prst="rect">
            <a:avLst/>
          </a:prstGeom>
        </p:spPr>
        <p:txBody>
          <a:bodyPr lIns="0" tIns="0" rIns="0" bIns="0" anchor="ctr" anchorCtr="0">
            <a:noAutofit/>
          </a:bodyPr>
          <a:lstStyle>
            <a:lvl1pPr marL="0" indent="0">
              <a:lnSpc>
                <a:spcPct val="100000"/>
              </a:lnSpc>
              <a:buNone/>
              <a:defRPr sz="3300" b="1" i="1" spc="-225" baseline="0">
                <a:solidFill>
                  <a:schemeClr val="bg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8"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2" name="Picture 11">
            <a:extLst>
              <a:ext uri="{FF2B5EF4-FFF2-40B4-BE49-F238E27FC236}">
                <a16:creationId xmlns:a16="http://schemas.microsoft.com/office/drawing/2014/main" id="{B59EDBFB-FD91-174E-AA7B-2AFFD493A9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714755337"/>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ext + Focu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2175093" cy="6858000"/>
          </a:xfrm>
          <a:prstGeom prst="rect">
            <a:avLst/>
          </a:prstGeom>
        </p:spPr>
      </p:pic>
      <p:sp>
        <p:nvSpPr>
          <p:cNvPr id="30" name="Text Placeholder 15"/>
          <p:cNvSpPr>
            <a:spLocks noGrp="1"/>
          </p:cNvSpPr>
          <p:nvPr>
            <p:ph type="body" sz="quarter" idx="21" hasCustomPrompt="1"/>
          </p:nvPr>
        </p:nvSpPr>
        <p:spPr>
          <a:xfrm>
            <a:off x="542926" y="381000"/>
            <a:ext cx="9654134" cy="933328"/>
          </a:xfrm>
          <a:prstGeom prst="rect">
            <a:avLst/>
          </a:prstGeom>
        </p:spPr>
        <p:txBody>
          <a:bodyPr lIns="0" tIns="0" rIns="0" bIns="0" anchor="ctr" anchorCtr="0">
            <a:normAutofit/>
          </a:bodyPr>
          <a:lstStyle>
            <a:lvl1pPr marL="0" indent="0">
              <a:buNone/>
              <a:defRPr sz="36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Text Block with Columns and Focus Point</a:t>
            </a:r>
          </a:p>
        </p:txBody>
      </p:sp>
      <p:sp>
        <p:nvSpPr>
          <p:cNvPr id="31" name="Text Placeholder 15"/>
          <p:cNvSpPr>
            <a:spLocks noGrp="1"/>
          </p:cNvSpPr>
          <p:nvPr>
            <p:ph type="body" sz="quarter" idx="22" hasCustomPrompt="1"/>
          </p:nvPr>
        </p:nvSpPr>
        <p:spPr>
          <a:xfrm>
            <a:off x="542925" y="1314328"/>
            <a:ext cx="10035779" cy="4238247"/>
          </a:xfrm>
          <a:prstGeom prst="rect">
            <a:avLst/>
          </a:prstGeom>
        </p:spPr>
        <p:txBody>
          <a:bodyPr lIns="0" tIns="180000" rIns="0" bIns="180000" numCol="2" spcCol="720000" anchor="t" anchorCtr="0">
            <a:normAutofit/>
          </a:bodyPr>
          <a:lstStyle>
            <a:lvl1pPr marL="0" indent="0" algn="l">
              <a:buNone/>
              <a:defRPr sz="195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r>
              <a:rPr lang="en-US" dirty="0" err="1"/>
              <a:t>Donec</a:t>
            </a:r>
            <a:r>
              <a:rPr lang="en-US" dirty="0"/>
              <a:t> quam </a:t>
            </a:r>
            <a:r>
              <a:rPr lang="en-US" dirty="0" err="1"/>
              <a:t>felis</a:t>
            </a:r>
            <a:r>
              <a:rPr lang="en-US" dirty="0"/>
              <a:t>, </a:t>
            </a:r>
            <a:r>
              <a:rPr lang="en-US" dirty="0" err="1"/>
              <a:t>ultricies</a:t>
            </a:r>
            <a:r>
              <a:rPr lang="en-US" dirty="0"/>
              <a:t> </a:t>
            </a:r>
            <a:r>
              <a:rPr lang="en-US" dirty="0" err="1"/>
              <a:t>nec</a:t>
            </a:r>
            <a:r>
              <a:rPr lang="en-US" dirty="0"/>
              <a:t>, </a:t>
            </a:r>
            <a:r>
              <a:rPr lang="en-US" dirty="0" err="1"/>
              <a:t>pellentesque</a:t>
            </a:r>
            <a:r>
              <a:rPr lang="en-US" dirty="0"/>
              <a:t> </a:t>
            </a:r>
            <a:r>
              <a:rPr lang="en-US" dirty="0" err="1"/>
              <a:t>eu</a:t>
            </a:r>
            <a:r>
              <a:rPr lang="en-US" dirty="0"/>
              <a:t>, </a:t>
            </a:r>
            <a:r>
              <a:rPr lang="en-US" dirty="0" err="1"/>
              <a:t>pretium</a:t>
            </a:r>
            <a:r>
              <a:rPr lang="en-US" dirty="0"/>
              <a:t> </a:t>
            </a:r>
            <a:r>
              <a:rPr lang="en-US" dirty="0" err="1"/>
              <a:t>quis</a:t>
            </a:r>
            <a:r>
              <a:rPr lang="en-US" dirty="0"/>
              <a:t>, sem. </a:t>
            </a:r>
            <a:r>
              <a:rPr lang="en-US" dirty="0" err="1"/>
              <a:t>Nulla</a:t>
            </a:r>
            <a:r>
              <a:rPr lang="en-US" dirty="0"/>
              <a:t> </a:t>
            </a:r>
            <a:r>
              <a:rPr lang="en-US" dirty="0" err="1"/>
              <a:t>consequat</a:t>
            </a:r>
            <a:r>
              <a:rPr lang="en-US" dirty="0"/>
              <a:t> </a:t>
            </a:r>
            <a:r>
              <a:rPr lang="en-US" dirty="0" err="1"/>
              <a:t>massa</a:t>
            </a:r>
            <a:r>
              <a:rPr lang="en-US" dirty="0"/>
              <a:t> </a:t>
            </a:r>
            <a:r>
              <a:rPr lang="en-US" dirty="0" err="1"/>
              <a:t>quis</a:t>
            </a:r>
            <a:r>
              <a:rPr lang="en-US" dirty="0"/>
              <a:t> </a:t>
            </a:r>
            <a:r>
              <a:rPr lang="en-US" dirty="0" err="1"/>
              <a:t>enim</a:t>
            </a:r>
            <a:r>
              <a:rPr lang="en-US" dirty="0"/>
              <a:t>. </a:t>
            </a:r>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In </a:t>
            </a:r>
            <a:r>
              <a:rPr lang="en-US" dirty="0" err="1"/>
              <a:t>enim</a:t>
            </a:r>
            <a:r>
              <a:rPr lang="en-US" dirty="0"/>
              <a:t> </a:t>
            </a:r>
            <a:r>
              <a:rPr lang="en-US" dirty="0" err="1"/>
              <a:t>justo</a:t>
            </a:r>
            <a:r>
              <a:rPr lang="en-US" dirty="0"/>
              <a:t>, </a:t>
            </a:r>
            <a:r>
              <a:rPr lang="en-US" dirty="0" err="1"/>
              <a:t>rhoncus</a:t>
            </a:r>
            <a:r>
              <a:rPr lang="en-US" dirty="0"/>
              <a:t> </a:t>
            </a:r>
            <a:r>
              <a:rPr lang="en-US" dirty="0" err="1"/>
              <a:t>ut</a:t>
            </a:r>
            <a:r>
              <a:rPr lang="en-US" dirty="0"/>
              <a:t>, </a:t>
            </a:r>
            <a:r>
              <a:rPr lang="en-US" dirty="0" err="1"/>
              <a:t>imperdiet</a:t>
            </a:r>
            <a:r>
              <a:rPr lang="en-US" dirty="0"/>
              <a:t> a, </a:t>
            </a:r>
            <a:r>
              <a:rPr lang="en-US" dirty="0" err="1"/>
              <a:t>venenatis</a:t>
            </a:r>
            <a:r>
              <a:rPr lang="en-US" dirty="0"/>
              <a:t> vitae, </a:t>
            </a:r>
            <a:r>
              <a:rPr lang="en-US" dirty="0" err="1"/>
              <a:t>justo</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Integer </a:t>
            </a:r>
            <a:r>
              <a:rPr lang="en-US" dirty="0" err="1"/>
              <a:t>tincidunt</a:t>
            </a:r>
            <a:r>
              <a:rPr lang="en-US" dirty="0"/>
              <a:t>. </a:t>
            </a:r>
            <a:r>
              <a:rPr lang="en-US" dirty="0" err="1"/>
              <a:t>Cras</a:t>
            </a:r>
            <a:r>
              <a:rPr lang="en-US" dirty="0"/>
              <a:t> </a:t>
            </a:r>
            <a:r>
              <a:rPr lang="en-US" dirty="0" err="1"/>
              <a:t>dapibus</a:t>
            </a:r>
            <a:r>
              <a:rPr lang="en-US" dirty="0"/>
              <a:t>. </a:t>
            </a:r>
            <a:r>
              <a:rPr lang="en-US" dirty="0" err="1"/>
              <a:t>Vivamus</a:t>
            </a:r>
            <a:r>
              <a:rPr lang="en-US" dirty="0"/>
              <a:t> </a:t>
            </a:r>
            <a:r>
              <a:rPr lang="en-US" dirty="0" err="1"/>
              <a:t>elementum</a:t>
            </a:r>
            <a:r>
              <a:rPr lang="en-US" dirty="0"/>
              <a:t> semper nisi. </a:t>
            </a:r>
            <a:r>
              <a:rPr lang="en-US" dirty="0" err="1"/>
              <a:t>Aenean</a:t>
            </a:r>
            <a:r>
              <a:rPr lang="en-US" dirty="0"/>
              <a:t> </a:t>
            </a:r>
            <a:r>
              <a:rPr lang="en-US" dirty="0" err="1"/>
              <a:t>vulputate</a:t>
            </a:r>
            <a:r>
              <a:rPr lang="en-US" dirty="0"/>
              <a:t> </a:t>
            </a:r>
            <a:r>
              <a:rPr lang="en-US" dirty="0" err="1"/>
              <a:t>eleifend</a:t>
            </a:r>
            <a:r>
              <a:rPr lang="en-US" dirty="0"/>
              <a:t> </a:t>
            </a:r>
            <a:r>
              <a:rPr lang="en-US" dirty="0" err="1"/>
              <a:t>tellus</a:t>
            </a:r>
            <a:r>
              <a:rPr lang="en-US" dirty="0"/>
              <a:t>. </a:t>
            </a:r>
            <a:r>
              <a:rPr lang="en-US" dirty="0" err="1"/>
              <a:t>Aenean</a:t>
            </a:r>
            <a:r>
              <a:rPr lang="en-US" dirty="0"/>
              <a:t> </a:t>
            </a:r>
            <a:r>
              <a:rPr lang="en-US" dirty="0" err="1"/>
              <a:t>leo</a:t>
            </a:r>
            <a:r>
              <a:rPr lang="en-US" dirty="0"/>
              <a:t> ligula, </a:t>
            </a:r>
            <a:r>
              <a:rPr lang="en-US" dirty="0" err="1"/>
              <a:t>porttitor</a:t>
            </a:r>
            <a:r>
              <a:rPr lang="en-US" dirty="0"/>
              <a:t> </a:t>
            </a:r>
            <a:r>
              <a:rPr lang="en-US" dirty="0" err="1"/>
              <a:t>eu</a:t>
            </a:r>
            <a:r>
              <a:rPr lang="en-US" dirty="0"/>
              <a:t>, </a:t>
            </a:r>
            <a:r>
              <a:rPr lang="en-US" dirty="0" err="1"/>
              <a:t>consequat</a:t>
            </a:r>
            <a:r>
              <a:rPr lang="en-US" dirty="0"/>
              <a:t> vitae, </a:t>
            </a:r>
            <a:r>
              <a:rPr lang="en-US" dirty="0" err="1"/>
              <a:t>eleifend</a:t>
            </a:r>
            <a:r>
              <a:rPr lang="en-US" dirty="0"/>
              <a:t> ac, </a:t>
            </a:r>
            <a:r>
              <a:rPr lang="en-US" dirty="0" err="1"/>
              <a:t>enim</a:t>
            </a:r>
            <a:r>
              <a:rPr lang="en-US" dirty="0"/>
              <a:t>. </a:t>
            </a:r>
            <a:r>
              <a:rPr lang="en-US" dirty="0" err="1"/>
              <a:t>Aliquam</a:t>
            </a:r>
            <a:r>
              <a:rPr lang="en-US" dirty="0"/>
              <a:t> </a:t>
            </a:r>
            <a:r>
              <a:rPr lang="en-US" dirty="0" err="1"/>
              <a:t>lorem</a:t>
            </a:r>
            <a:r>
              <a:rPr lang="en-US" dirty="0"/>
              <a:t> ante, </a:t>
            </a:r>
            <a:r>
              <a:rPr lang="en-US" dirty="0" err="1"/>
              <a:t>dapibus</a:t>
            </a:r>
            <a:r>
              <a:rPr lang="en-US" dirty="0"/>
              <a:t> in, </a:t>
            </a:r>
            <a:r>
              <a:rPr lang="en-US" dirty="0" err="1"/>
              <a:t>viverra</a:t>
            </a:r>
            <a:r>
              <a:rPr lang="en-US" dirty="0"/>
              <a:t> </a:t>
            </a:r>
            <a:r>
              <a:rPr lang="en-US" dirty="0" err="1"/>
              <a:t>quis</a:t>
            </a:r>
            <a:r>
              <a:rPr lang="en-US" dirty="0"/>
              <a:t>, </a:t>
            </a:r>
            <a:r>
              <a:rPr lang="en-US" dirty="0" err="1"/>
              <a:t>feugiat</a:t>
            </a:r>
            <a:r>
              <a:rPr lang="en-US" dirty="0"/>
              <a:t> a, </a:t>
            </a:r>
            <a:r>
              <a:rPr lang="en-US" dirty="0" err="1"/>
              <a:t>tellus</a:t>
            </a:r>
            <a:r>
              <a:rPr lang="en-US" dirty="0"/>
              <a:t>. </a:t>
            </a:r>
            <a:r>
              <a:rPr lang="en-US" dirty="0" err="1"/>
              <a:t>Phasellus</a:t>
            </a:r>
            <a:r>
              <a:rPr lang="en-US" dirty="0"/>
              <a:t> </a:t>
            </a:r>
            <a:r>
              <a:rPr lang="en-US" dirty="0" err="1"/>
              <a:t>viverra</a:t>
            </a:r>
            <a:r>
              <a:rPr lang="en-US" dirty="0"/>
              <a:t> </a:t>
            </a:r>
            <a:r>
              <a:rPr lang="en-US" dirty="0" err="1"/>
              <a:t>nulla</a:t>
            </a:r>
            <a:r>
              <a:rPr lang="en-US" dirty="0"/>
              <a:t> </a:t>
            </a:r>
            <a:r>
              <a:rPr lang="en-US" dirty="0" err="1"/>
              <a:t>ut</a:t>
            </a:r>
            <a:r>
              <a:rPr lang="en-US" dirty="0"/>
              <a:t> </a:t>
            </a:r>
            <a:r>
              <a:rPr lang="en-US" dirty="0" err="1"/>
              <a:t>metus</a:t>
            </a:r>
            <a:r>
              <a:rPr lang="en-US" dirty="0"/>
              <a:t> </a:t>
            </a:r>
            <a:r>
              <a:rPr lang="en-US" dirty="0" err="1"/>
              <a:t>varius</a:t>
            </a:r>
            <a:r>
              <a:rPr lang="en-US" dirty="0"/>
              <a:t> </a:t>
            </a:r>
            <a:r>
              <a:rPr lang="en-US" dirty="0" err="1"/>
              <a:t>laoreet</a:t>
            </a:r>
            <a:r>
              <a:rPr lang="en-US" dirty="0"/>
              <a:t>. </a:t>
            </a:r>
            <a:r>
              <a:rPr lang="en-US" dirty="0" err="1"/>
              <a:t>Quisque</a:t>
            </a:r>
            <a:r>
              <a:rPr lang="en-US" dirty="0"/>
              <a:t> </a:t>
            </a:r>
            <a:r>
              <a:rPr lang="en-US" dirty="0" err="1"/>
              <a:t>rutrum</a:t>
            </a:r>
            <a:r>
              <a:rPr lang="en-US" dirty="0"/>
              <a:t>. </a:t>
            </a:r>
            <a:r>
              <a:rPr lang="en-US" dirty="0" err="1"/>
              <a:t>Aenean</a:t>
            </a:r>
            <a:r>
              <a:rPr lang="en-US" dirty="0"/>
              <a:t> </a:t>
            </a:r>
            <a:r>
              <a:rPr lang="en-US" dirty="0" err="1"/>
              <a:t>imperdiet</a:t>
            </a:r>
            <a:r>
              <a:rPr lang="en-US" dirty="0"/>
              <a:t>. </a:t>
            </a:r>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 </a:t>
            </a:r>
          </a:p>
        </p:txBody>
      </p:sp>
      <p:sp>
        <p:nvSpPr>
          <p:cNvPr id="3" name="Rounded Rectangle 2"/>
          <p:cNvSpPr/>
          <p:nvPr userDrawn="1"/>
        </p:nvSpPr>
        <p:spPr>
          <a:xfrm>
            <a:off x="7689351" y="3838334"/>
            <a:ext cx="7702200" cy="45849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8548007" y="3369226"/>
            <a:ext cx="3511470" cy="1390646"/>
          </a:xfrm>
          <a:prstGeom prst="rect">
            <a:avLst/>
          </a:prstGeom>
        </p:spPr>
        <p:txBody>
          <a:bodyPr lIns="0" tIns="0" rIns="0" bIns="0" anchor="ctr" anchorCtr="0">
            <a:normAutofit/>
          </a:bodyPr>
          <a:lstStyle>
            <a:lvl1pPr marL="0" indent="0">
              <a:lnSpc>
                <a:spcPct val="100000"/>
              </a:lnSpc>
              <a:buNone/>
              <a:defRPr sz="3000" b="1" i="1" spc="-225" baseline="0">
                <a:solidFill>
                  <a:schemeClr val="bg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a:t>
            </a:r>
            <a:r>
              <a:rPr lang="mr-IN" dirty="0"/>
              <a:t>…</a:t>
            </a:r>
            <a:endParaRPr lang="en-US" dirty="0"/>
          </a:p>
        </p:txBody>
      </p:sp>
      <p:sp>
        <p:nvSpPr>
          <p:cNvPr id="17"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8"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2" name="Picture 11">
            <a:extLst>
              <a:ext uri="{FF2B5EF4-FFF2-40B4-BE49-F238E27FC236}">
                <a16:creationId xmlns:a16="http://schemas.microsoft.com/office/drawing/2014/main" id="{8DBB15EA-F1B8-A24E-9C19-F9C0EAB9F3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502624134"/>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rot="10800000">
            <a:off x="1488067" y="0"/>
            <a:ext cx="10703933" cy="6029325"/>
          </a:xfrm>
          <a:prstGeom prst="rect">
            <a:avLst/>
          </a:prstGeom>
          <a:effectLst/>
        </p:spPr>
      </p:pic>
      <p:sp>
        <p:nvSpPr>
          <p:cNvPr id="14" name="Text Placeholder 25"/>
          <p:cNvSpPr>
            <a:spLocks noGrp="1"/>
          </p:cNvSpPr>
          <p:nvPr>
            <p:ph type="body" sz="quarter" idx="11" hasCustomPrompt="1"/>
          </p:nvPr>
        </p:nvSpPr>
        <p:spPr>
          <a:xfrm>
            <a:off x="533400" y="3438526"/>
            <a:ext cx="9666685" cy="2124074"/>
          </a:xfrm>
          <a:prstGeom prst="rect">
            <a:avLst/>
          </a:prstGeom>
        </p:spPr>
        <p:txBody>
          <a:bodyPr wrap="square" lIns="0" tIns="180000" rIns="0" bIns="0" anchor="t" anchorCtr="0">
            <a:normAutofit/>
          </a:bodyPr>
          <a:lstStyle>
            <a:lvl1pPr marL="0" indent="0" algn="l">
              <a:spcBef>
                <a:spcPts val="225"/>
              </a:spcBef>
              <a:buNone/>
              <a:defRPr sz="3300" b="0" i="0" spc="-113" baseline="0">
                <a:solidFill>
                  <a:schemeClr val="accent6"/>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Maecenas tempus, </a:t>
            </a:r>
            <a:r>
              <a:rPr lang="en-US" dirty="0" err="1"/>
              <a:t>tellus</a:t>
            </a:r>
            <a:r>
              <a:rPr lang="en-US" dirty="0"/>
              <a:t> </a:t>
            </a:r>
            <a:r>
              <a:rPr lang="en-US" dirty="0" err="1"/>
              <a:t>eget</a:t>
            </a:r>
            <a:r>
              <a:rPr lang="en-US" dirty="0"/>
              <a:t> </a:t>
            </a:r>
            <a:r>
              <a:rPr lang="en-US" dirty="0" err="1"/>
              <a:t>condimentum</a:t>
            </a:r>
            <a:r>
              <a:rPr lang="en-US" dirty="0"/>
              <a:t> </a:t>
            </a:r>
            <a:r>
              <a:rPr lang="en-US" dirty="0" err="1"/>
              <a:t>rhoncus</a:t>
            </a:r>
            <a:r>
              <a:rPr lang="en-US" dirty="0"/>
              <a:t>, </a:t>
            </a:r>
            <a:r>
              <a:rPr lang="en-US" dirty="0" err="1"/>
              <a:t>sem</a:t>
            </a:r>
            <a:r>
              <a:rPr lang="en-US" dirty="0"/>
              <a:t> quam semper libero, sit </a:t>
            </a:r>
            <a:r>
              <a:rPr lang="en-US" dirty="0" err="1"/>
              <a:t>amet</a:t>
            </a:r>
            <a:r>
              <a:rPr lang="en-US" dirty="0"/>
              <a:t> </a:t>
            </a:r>
            <a:r>
              <a:rPr lang="en-US" dirty="0" err="1"/>
              <a:t>adipiscing</a:t>
            </a:r>
            <a:r>
              <a:rPr lang="en-US" dirty="0"/>
              <a:t> </a:t>
            </a:r>
            <a:r>
              <a:rPr lang="en-US" dirty="0" err="1"/>
              <a:t>sem</a:t>
            </a:r>
            <a:r>
              <a:rPr lang="en-US" dirty="0"/>
              <a:t> </a:t>
            </a:r>
            <a:r>
              <a:rPr lang="en-US" dirty="0" err="1"/>
              <a:t>neque</a:t>
            </a:r>
            <a:r>
              <a:rPr lang="en-US" dirty="0"/>
              <a:t> </a:t>
            </a:r>
            <a:r>
              <a:rPr lang="en-US" dirty="0" err="1"/>
              <a:t>sed</a:t>
            </a:r>
            <a:r>
              <a:rPr lang="en-US" dirty="0"/>
              <a:t> </a:t>
            </a:r>
            <a:r>
              <a:rPr lang="en-US" dirty="0" err="1"/>
              <a:t>ipsum</a:t>
            </a:r>
            <a:r>
              <a:rPr lang="en-US" dirty="0"/>
              <a:t>.</a:t>
            </a:r>
          </a:p>
        </p:txBody>
      </p:sp>
      <p:sp>
        <p:nvSpPr>
          <p:cNvPr id="15" name="Text Placeholder 25"/>
          <p:cNvSpPr>
            <a:spLocks noGrp="1"/>
          </p:cNvSpPr>
          <p:nvPr>
            <p:ph type="body" sz="quarter" idx="19" hasCustomPrompt="1"/>
          </p:nvPr>
        </p:nvSpPr>
        <p:spPr>
          <a:xfrm>
            <a:off x="533399" y="1534158"/>
            <a:ext cx="9666686" cy="1904368"/>
          </a:xfrm>
          <a:prstGeom prst="rect">
            <a:avLst/>
          </a:prstGeom>
        </p:spPr>
        <p:txBody>
          <a:bodyPr wrap="square" lIns="0" tIns="0" rIns="0" bIns="0" anchor="b" anchorCtr="0">
            <a:normAutofit/>
          </a:bodyPr>
          <a:lstStyle>
            <a:lvl1pPr marL="0" indent="0" algn="l">
              <a:lnSpc>
                <a:spcPct val="75000"/>
              </a:lnSpc>
              <a:spcBef>
                <a:spcPts val="0"/>
              </a:spcBef>
              <a:buNone/>
              <a:defRPr sz="14250" b="1" i="0" spc="-225" baseline="0">
                <a:solidFill>
                  <a:schemeClr val="accent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l-GR" dirty="0"/>
              <a:t>52</a:t>
            </a:r>
            <a:r>
              <a:rPr lang="en-US" dirty="0"/>
              <a:t>.7Mbps</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2932" y="1240398"/>
            <a:ext cx="894979" cy="894979"/>
          </a:xfrm>
          <a:prstGeom prst="rect">
            <a:avLst/>
          </a:prstGeom>
        </p:spPr>
      </p:pic>
      <p:sp>
        <p:nvSpPr>
          <p:cNvPr id="13"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6"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8" name="Picture 17">
            <a:extLst>
              <a:ext uri="{FF2B5EF4-FFF2-40B4-BE49-F238E27FC236}">
                <a16:creationId xmlns:a16="http://schemas.microsoft.com/office/drawing/2014/main" id="{26DB11D5-0C5D-A14C-BCA7-11A61709DEF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58776298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8" name="Text Placeholder 27"/>
          <p:cNvSpPr>
            <a:spLocks noGrp="1"/>
          </p:cNvSpPr>
          <p:nvPr>
            <p:ph type="body" sz="quarter" idx="11" hasCustomPrompt="1"/>
          </p:nvPr>
        </p:nvSpPr>
        <p:spPr>
          <a:xfrm>
            <a:off x="542925" y="1113019"/>
            <a:ext cx="10138288" cy="4584694"/>
          </a:xfrm>
          <a:prstGeom prst="rect">
            <a:avLst/>
          </a:prstGeom>
        </p:spPr>
        <p:txBody>
          <a:bodyPr lIns="0" tIns="180000" rIns="0" bIns="0">
            <a:normAutofit/>
          </a:bodyPr>
          <a:lstStyle>
            <a:lvl1pPr marL="296326" indent="-296326">
              <a:lnSpc>
                <a:spcPct val="100000"/>
              </a:lnSpc>
              <a:spcBef>
                <a:spcPts val="750"/>
              </a:spcBef>
              <a:buClr>
                <a:schemeClr val="tx2"/>
              </a:buClr>
              <a:buSzPct val="85000"/>
              <a:buFontTx/>
              <a:buBlip>
                <a:blip r:embed="rId2"/>
              </a:buBlip>
              <a:defRPr sz="3000" b="1" i="0" spc="-113">
                <a:solidFill>
                  <a:schemeClr val="tx1">
                    <a:lumMod val="65000"/>
                    <a:lumOff val="35000"/>
                  </a:schemeClr>
                </a:solidFill>
                <a:latin typeface="Helvetica" charset="0"/>
                <a:ea typeface="Helvetica" charset="0"/>
                <a:cs typeface="Helvetica" charset="0"/>
              </a:defRPr>
            </a:lvl1pPr>
            <a:lvl2pPr>
              <a:lnSpc>
                <a:spcPct val="100000"/>
              </a:lnSpc>
              <a:spcBef>
                <a:spcPts val="750"/>
              </a:spcBef>
              <a:buClr>
                <a:srgbClr val="4687E6"/>
              </a:buClr>
              <a:buSzPct val="85000"/>
              <a:defRPr sz="2700" b="0" i="0" spc="-113">
                <a:solidFill>
                  <a:srgbClr val="5B72D1"/>
                </a:solidFill>
                <a:latin typeface="Helvetica" charset="0"/>
                <a:ea typeface="Helvetica" charset="0"/>
                <a:cs typeface="Helvetica" charset="0"/>
              </a:defRPr>
            </a:lvl2pPr>
            <a:lvl3pPr>
              <a:lnSpc>
                <a:spcPct val="100000"/>
              </a:lnSpc>
              <a:spcBef>
                <a:spcPts val="750"/>
              </a:spcBef>
              <a:buClr>
                <a:schemeClr val="accent6"/>
              </a:buClr>
              <a:buSzPct val="85000"/>
              <a:defRPr sz="2400" b="0" i="0" spc="-38" baseline="0">
                <a:solidFill>
                  <a:schemeClr val="bg2">
                    <a:lumMod val="50000"/>
                  </a:schemeClr>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533400" y="254001"/>
            <a:ext cx="10147812" cy="859019"/>
          </a:xfrm>
          <a:prstGeom prst="rect">
            <a:avLst/>
          </a:prstGeom>
        </p:spPr>
        <p:txBody>
          <a:bodyPr lIns="0" tIns="0" rIns="0" bIns="0" anchor="ctr" anchorCtr="0">
            <a:normAutofit/>
          </a:bodyPr>
          <a:lstStyle>
            <a:lvl1pPr marL="0" indent="0">
              <a:buNone/>
              <a:defRPr sz="45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mn-lt"/>
                <a:ea typeface="Open Sans Light" charset="0"/>
                <a:cs typeface="Open Sans Light" charset="0"/>
              </a:defRPr>
            </a:lvl1pPr>
          </a:lstStyle>
          <a:p>
            <a:r>
              <a:rPr lang="en-US"/>
              <a:t>Scholix framework workshop - Cape Town - 23/24 January 2020</a:t>
            </a:r>
            <a:endParaRPr lang="en-US" dirty="0"/>
          </a:p>
        </p:txBody>
      </p:sp>
      <p:sp>
        <p:nvSpPr>
          <p:cNvPr id="12"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4" name="Picture 13">
            <a:extLst>
              <a:ext uri="{FF2B5EF4-FFF2-40B4-BE49-F238E27FC236}">
                <a16:creationId xmlns:a16="http://schemas.microsoft.com/office/drawing/2014/main" id="{F702846E-F3E0-9F4F-B110-81CA3B4A1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629157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5D7A-B298-8742-90E7-CE4E8C4C99A4}"/>
              </a:ext>
            </a:extLst>
          </p:cNvPr>
          <p:cNvSpPr>
            <a:spLocks noGrp="1"/>
          </p:cNvSpPr>
          <p:nvPr>
            <p:ph type="title"/>
          </p:nvPr>
        </p:nvSpPr>
        <p:spPr>
          <a:xfrm>
            <a:off x="839788" y="365125"/>
            <a:ext cx="10515600" cy="1325563"/>
          </a:xfrm>
        </p:spPr>
        <p:txBody>
          <a:bodyPr/>
          <a:lstStyle/>
          <a:p>
            <a:r>
              <a:rPr lang="en-GB"/>
              <a:t>Click to edit Master title style</a:t>
            </a:r>
            <a:endParaRPr lang="it-IT"/>
          </a:p>
        </p:txBody>
      </p:sp>
      <p:sp>
        <p:nvSpPr>
          <p:cNvPr id="3" name="Text Placeholder 2">
            <a:extLst>
              <a:ext uri="{FF2B5EF4-FFF2-40B4-BE49-F238E27FC236}">
                <a16:creationId xmlns:a16="http://schemas.microsoft.com/office/drawing/2014/main" id="{E24958D1-802D-6F44-BE69-2E572CA88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484DA9-8CF4-C646-AA70-AB6EE081787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5" name="Text Placeholder 4">
            <a:extLst>
              <a:ext uri="{FF2B5EF4-FFF2-40B4-BE49-F238E27FC236}">
                <a16:creationId xmlns:a16="http://schemas.microsoft.com/office/drawing/2014/main" id="{0FA00E9A-7841-4547-8332-1B31F2834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6A23A13-13C5-CD43-959D-2B11845A4C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7" name="Date Placeholder 6">
            <a:extLst>
              <a:ext uri="{FF2B5EF4-FFF2-40B4-BE49-F238E27FC236}">
                <a16:creationId xmlns:a16="http://schemas.microsoft.com/office/drawing/2014/main" id="{BA0BEB21-15FC-524D-BC07-5BA149D37038}"/>
              </a:ext>
            </a:extLst>
          </p:cNvPr>
          <p:cNvSpPr>
            <a:spLocks noGrp="1"/>
          </p:cNvSpPr>
          <p:nvPr>
            <p:ph type="dt" sz="half" idx="10"/>
          </p:nvPr>
        </p:nvSpPr>
        <p:spPr/>
        <p:txBody>
          <a:bodyPr/>
          <a:lstStyle/>
          <a:p>
            <a:fld id="{6F28C604-90D7-6C43-A8A5-7228093399EA}" type="datetime1">
              <a:rPr lang="it-IT" smtClean="0"/>
              <a:t>23/01/20</a:t>
            </a:fld>
            <a:endParaRPr lang="en-US" dirty="0"/>
          </a:p>
        </p:txBody>
      </p:sp>
      <p:sp>
        <p:nvSpPr>
          <p:cNvPr id="8" name="Footer Placeholder 7">
            <a:extLst>
              <a:ext uri="{FF2B5EF4-FFF2-40B4-BE49-F238E27FC236}">
                <a16:creationId xmlns:a16="http://schemas.microsoft.com/office/drawing/2014/main" id="{FF90DCA6-7AD8-0440-8049-9D457F99F5D9}"/>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9" name="Slide Number Placeholder 8">
            <a:extLst>
              <a:ext uri="{FF2B5EF4-FFF2-40B4-BE49-F238E27FC236}">
                <a16:creationId xmlns:a16="http://schemas.microsoft.com/office/drawing/2014/main" id="{E15A1AB1-14F3-AF4B-8BD6-4ED2D007A12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853381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ullets_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0"/>
            <a:ext cx="12175093" cy="6858000"/>
          </a:xfrm>
          <a:prstGeom prst="rect">
            <a:avLst/>
          </a:prstGeom>
        </p:spPr>
      </p:pic>
      <p:sp>
        <p:nvSpPr>
          <p:cNvPr id="28" name="Text Placeholder 27"/>
          <p:cNvSpPr>
            <a:spLocks noGrp="1"/>
          </p:cNvSpPr>
          <p:nvPr>
            <p:ph type="body" sz="quarter" idx="11" hasCustomPrompt="1"/>
          </p:nvPr>
        </p:nvSpPr>
        <p:spPr>
          <a:xfrm>
            <a:off x="542925" y="1113019"/>
            <a:ext cx="10138288" cy="4584694"/>
          </a:xfrm>
          <a:prstGeom prst="rect">
            <a:avLst/>
          </a:prstGeom>
        </p:spPr>
        <p:txBody>
          <a:bodyPr lIns="0" tIns="180000" rIns="0" bIns="0">
            <a:normAutofit/>
          </a:bodyPr>
          <a:lstStyle>
            <a:lvl1pPr marL="296326" indent="-296326">
              <a:lnSpc>
                <a:spcPct val="100000"/>
              </a:lnSpc>
              <a:spcBef>
                <a:spcPts val="600"/>
              </a:spcBef>
              <a:buClr>
                <a:schemeClr val="bg2">
                  <a:lumMod val="50000"/>
                </a:schemeClr>
              </a:buClr>
              <a:buSzPct val="85000"/>
              <a:buFont typeface="Arial" charset="0"/>
              <a:buChar char="•"/>
              <a:defRPr sz="3300" b="1" i="0" spc="-113">
                <a:solidFill>
                  <a:schemeClr val="tx1">
                    <a:lumMod val="65000"/>
                    <a:lumOff val="35000"/>
                  </a:schemeClr>
                </a:solidFill>
                <a:latin typeface="Helvetica" charset="0"/>
                <a:ea typeface="Helvetica" charset="0"/>
                <a:cs typeface="Helvetica" charset="0"/>
              </a:defRPr>
            </a:lvl1pPr>
            <a:lvl2pPr>
              <a:lnSpc>
                <a:spcPct val="100000"/>
              </a:lnSpc>
              <a:spcBef>
                <a:spcPts val="600"/>
              </a:spcBef>
              <a:spcAft>
                <a:spcPts val="0"/>
              </a:spcAft>
              <a:buClr>
                <a:srgbClr val="4687E6"/>
              </a:buClr>
              <a:buSzPct val="85000"/>
              <a:defRPr sz="3000" b="0" i="0" spc="-113">
                <a:solidFill>
                  <a:schemeClr val="tx1">
                    <a:lumMod val="65000"/>
                    <a:lumOff val="35000"/>
                  </a:schemeClr>
                </a:solidFill>
                <a:latin typeface="Helvetica" charset="0"/>
                <a:ea typeface="Helvetica" charset="0"/>
                <a:cs typeface="Helvetica" charset="0"/>
              </a:defRPr>
            </a:lvl2pPr>
            <a:lvl3pPr>
              <a:lnSpc>
                <a:spcPct val="100000"/>
              </a:lnSpc>
              <a:spcBef>
                <a:spcPts val="600"/>
              </a:spcBef>
              <a:buClr>
                <a:schemeClr val="accent6"/>
              </a:buClr>
              <a:buSzPct val="85000"/>
              <a:defRPr sz="2400" b="0" i="0" spc="-38"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11" name="Text Placeholder 15"/>
          <p:cNvSpPr>
            <a:spLocks noGrp="1"/>
          </p:cNvSpPr>
          <p:nvPr>
            <p:ph type="body" sz="quarter" idx="21" hasCustomPrompt="1"/>
          </p:nvPr>
        </p:nvSpPr>
        <p:spPr>
          <a:xfrm>
            <a:off x="533400" y="254001"/>
            <a:ext cx="10147812" cy="859019"/>
          </a:xfrm>
          <a:prstGeom prst="rect">
            <a:avLst/>
          </a:prstGeom>
        </p:spPr>
        <p:txBody>
          <a:bodyPr lIns="0" tIns="0" rIns="0" bIns="0" anchor="ctr" anchorCtr="0">
            <a:normAutofit/>
          </a:bodyPr>
          <a:lstStyle>
            <a:lvl1pPr marL="0" indent="0">
              <a:buNone/>
              <a:defRPr sz="45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Bullet points</a:t>
            </a:r>
          </a:p>
        </p:txBody>
      </p:sp>
      <p:sp>
        <p:nvSpPr>
          <p:cNvPr id="10"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mn-lt"/>
                <a:ea typeface="Open Sans Light" charset="0"/>
                <a:cs typeface="Open Sans Light" charset="0"/>
              </a:defRPr>
            </a:lvl1pPr>
          </a:lstStyle>
          <a:p>
            <a:r>
              <a:rPr lang="en-US"/>
              <a:t>Scholix framework workshop - Cape Town - 23/24 January 2020</a:t>
            </a:r>
            <a:endParaRPr lang="en-US" dirty="0"/>
          </a:p>
        </p:txBody>
      </p:sp>
      <p:sp>
        <p:nvSpPr>
          <p:cNvPr id="12"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mn-lt"/>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5" name="Picture 14">
            <a:extLst>
              <a:ext uri="{FF2B5EF4-FFF2-40B4-BE49-F238E27FC236}">
                <a16:creationId xmlns:a16="http://schemas.microsoft.com/office/drawing/2014/main" id="{9AAFA294-7BA7-C14B-9B3D-B332EB2C9E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176750308"/>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_diagrams_with_header">
    <p:spTree>
      <p:nvGrpSpPr>
        <p:cNvPr id="1" name=""/>
        <p:cNvGrpSpPr/>
        <p:nvPr/>
      </p:nvGrpSpPr>
      <p:grpSpPr>
        <a:xfrm>
          <a:off x="0" y="0"/>
          <a:ext cx="0" cy="0"/>
          <a:chOff x="0" y="0"/>
          <a:chExt cx="0" cy="0"/>
        </a:xfrm>
      </p:grpSpPr>
      <p:sp>
        <p:nvSpPr>
          <p:cNvPr id="11" name="Text Placeholder 15"/>
          <p:cNvSpPr>
            <a:spLocks noGrp="1"/>
          </p:cNvSpPr>
          <p:nvPr>
            <p:ph type="body" sz="quarter" idx="21" hasCustomPrompt="1"/>
          </p:nvPr>
        </p:nvSpPr>
        <p:spPr>
          <a:xfrm>
            <a:off x="1022094" y="254001"/>
            <a:ext cx="10147812" cy="859019"/>
          </a:xfrm>
          <a:prstGeom prst="rect">
            <a:avLst/>
          </a:prstGeom>
        </p:spPr>
        <p:txBody>
          <a:bodyPr lIns="0" tIns="0" rIns="0" bIns="0" anchor="ctr" anchorCtr="0">
            <a:normAutofit/>
          </a:bodyPr>
          <a:lstStyle>
            <a:lvl1pPr marL="0" indent="0" algn="ctr">
              <a:buNone/>
              <a:defRPr sz="405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My Diagram</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13"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4"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7" name="Picture 16">
            <a:extLst>
              <a:ext uri="{FF2B5EF4-FFF2-40B4-BE49-F238E27FC236}">
                <a16:creationId xmlns:a16="http://schemas.microsoft.com/office/drawing/2014/main" id="{712CD012-37E5-E440-A67D-4AE03EE93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7469647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_diagram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Tree>
    <p:extLst>
      <p:ext uri="{BB962C8B-B14F-4D97-AF65-F5344CB8AC3E}">
        <p14:creationId xmlns:p14="http://schemas.microsoft.com/office/powerpoint/2010/main" val="220413861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2192000" cy="8128000"/>
          </a:xfrm>
          <a:prstGeom prst="rect">
            <a:avLst/>
          </a:prstGeom>
        </p:spPr>
      </p:pic>
      <p:sp>
        <p:nvSpPr>
          <p:cNvPr id="7" name="Rectangle 6"/>
          <p:cNvSpPr/>
          <p:nvPr userDrawn="1"/>
        </p:nvSpPr>
        <p:spPr>
          <a:xfrm>
            <a:off x="0" y="2871493"/>
            <a:ext cx="12192000"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533400" y="594123"/>
            <a:ext cx="9666685" cy="3539128"/>
          </a:xfrm>
          <a:prstGeom prst="rect">
            <a:avLst/>
          </a:prstGeom>
        </p:spPr>
        <p:txBody>
          <a:bodyPr wrap="square" lIns="0" tIns="0" rIns="0" bIns="0" anchor="b" anchorCtr="0">
            <a:normAutofit/>
          </a:bodyPr>
          <a:lstStyle>
            <a:lvl1pPr marL="0" indent="0" algn="l">
              <a:lnSpc>
                <a:spcPct val="85000"/>
              </a:lnSpc>
              <a:spcBef>
                <a:spcPts val="0"/>
              </a:spcBef>
              <a:buNone/>
              <a:defRPr sz="10800" b="1" i="0" spc="-338"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533401" y="4133250"/>
            <a:ext cx="5380220" cy="1429350"/>
          </a:xfrm>
          <a:prstGeom prst="rect">
            <a:avLst/>
          </a:prstGeom>
        </p:spPr>
        <p:txBody>
          <a:bodyPr wrap="square" lIns="0" tIns="180000" rIns="0" bIns="0" anchor="t" anchorCtr="0">
            <a:normAutofit/>
          </a:bodyPr>
          <a:lstStyle>
            <a:lvl1pPr marL="0" indent="0" algn="l">
              <a:lnSpc>
                <a:spcPct val="85000"/>
              </a:lnSpc>
              <a:spcBef>
                <a:spcPts val="0"/>
              </a:spcBef>
              <a:buNone/>
              <a:defRPr sz="3300" b="1" i="0" spc="-113"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1" i="0" u="none" strike="noStrike" cap="none" spc="0" normalizeH="0" baseline="0" dirty="0">
              <a:ln>
                <a:noFill/>
              </a:ln>
              <a:solidFill>
                <a:srgbClr val="000000"/>
              </a:solidFill>
              <a:effectLst/>
              <a:uFillTx/>
              <a:latin typeface="Open Sans" charset="0"/>
              <a:ea typeface="Open Sans" charset="0"/>
              <a:cs typeface="Open Sans" charset="0"/>
              <a:sym typeface="Helvetica Light"/>
            </a:endParaRPr>
          </a:p>
        </p:txBody>
      </p:sp>
      <p:pic>
        <p:nvPicPr>
          <p:cNvPr id="9" name="Picture 8">
            <a:extLst>
              <a:ext uri="{FF2B5EF4-FFF2-40B4-BE49-F238E27FC236}">
                <a16:creationId xmlns:a16="http://schemas.microsoft.com/office/drawing/2014/main" id="{4D57F867-FB45-0D42-9242-6345E9506C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27773" y="6345122"/>
            <a:ext cx="444980" cy="297000"/>
          </a:xfrm>
          <a:prstGeom prst="rect">
            <a:avLst/>
          </a:prstGeom>
        </p:spPr>
      </p:pic>
      <p:pic>
        <p:nvPicPr>
          <p:cNvPr id="12" name="Picture 11">
            <a:extLst>
              <a:ext uri="{FF2B5EF4-FFF2-40B4-BE49-F238E27FC236}">
                <a16:creationId xmlns:a16="http://schemas.microsoft.com/office/drawing/2014/main" id="{FFE0FC0E-DA01-4044-AC94-D8FD0AF35A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1532" y="6412622"/>
            <a:ext cx="907200" cy="216000"/>
          </a:xfrm>
          <a:prstGeom prst="rect">
            <a:avLst/>
          </a:prstGeom>
        </p:spPr>
      </p:pic>
    </p:spTree>
    <p:extLst>
      <p:ext uri="{BB962C8B-B14F-4D97-AF65-F5344CB8AC3E}">
        <p14:creationId xmlns:p14="http://schemas.microsoft.com/office/powerpoint/2010/main" val="164742385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 Full Phot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16" b="-15616"/>
          <a:stretch/>
        </p:blipFill>
        <p:spPr>
          <a:xfrm>
            <a:off x="0" y="0"/>
            <a:ext cx="12192000" cy="8210550"/>
          </a:xfrm>
          <a:prstGeom prst="rect">
            <a:avLst/>
          </a:prstGeom>
        </p:spPr>
      </p:pic>
      <p:sp>
        <p:nvSpPr>
          <p:cNvPr id="9" name="Rectangle 8"/>
          <p:cNvSpPr/>
          <p:nvPr userDrawn="1"/>
        </p:nvSpPr>
        <p:spPr>
          <a:xfrm>
            <a:off x="0" y="2871493"/>
            <a:ext cx="12192000"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5" name="Text Placeholder 25"/>
          <p:cNvSpPr>
            <a:spLocks noGrp="1"/>
          </p:cNvSpPr>
          <p:nvPr>
            <p:ph type="body" sz="quarter" idx="10" hasCustomPrompt="1"/>
          </p:nvPr>
        </p:nvSpPr>
        <p:spPr>
          <a:xfrm>
            <a:off x="533400" y="594123"/>
            <a:ext cx="9666685" cy="3539128"/>
          </a:xfrm>
          <a:prstGeom prst="rect">
            <a:avLst/>
          </a:prstGeom>
        </p:spPr>
        <p:txBody>
          <a:bodyPr wrap="square" lIns="0" tIns="0" rIns="0" bIns="0" anchor="b" anchorCtr="0">
            <a:normAutofit/>
          </a:bodyPr>
          <a:lstStyle>
            <a:lvl1pPr marL="0" indent="0" algn="l">
              <a:lnSpc>
                <a:spcPct val="85000"/>
              </a:lnSpc>
              <a:spcBef>
                <a:spcPts val="0"/>
              </a:spcBef>
              <a:buNone/>
              <a:defRPr sz="10800" b="1" i="0" spc="-338"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a:t>
            </a:r>
          </a:p>
        </p:txBody>
      </p:sp>
      <p:sp>
        <p:nvSpPr>
          <p:cNvPr id="6" name="Text Placeholder 25"/>
          <p:cNvSpPr>
            <a:spLocks noGrp="1"/>
          </p:cNvSpPr>
          <p:nvPr>
            <p:ph type="body" sz="quarter" idx="11" hasCustomPrompt="1"/>
          </p:nvPr>
        </p:nvSpPr>
        <p:spPr>
          <a:xfrm>
            <a:off x="533401" y="4133250"/>
            <a:ext cx="4952999" cy="1429350"/>
          </a:xfrm>
          <a:prstGeom prst="rect">
            <a:avLst/>
          </a:prstGeom>
        </p:spPr>
        <p:txBody>
          <a:bodyPr wrap="square" lIns="0" tIns="180000" rIns="0" bIns="0" anchor="t" anchorCtr="0">
            <a:normAutofit/>
          </a:bodyPr>
          <a:lstStyle>
            <a:lvl1pPr marL="0" indent="0" algn="l">
              <a:lnSpc>
                <a:spcPct val="85000"/>
              </a:lnSpc>
              <a:spcBef>
                <a:spcPts val="0"/>
              </a:spcBef>
              <a:buNone/>
              <a:defRPr sz="3300" b="1" i="0" spc="-113"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a:t>
            </a:r>
          </a:p>
        </p:txBody>
      </p:sp>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7" name="Rounded Rectangle 6"/>
          <p:cNvSpPr/>
          <p:nvPr userDrawn="1"/>
        </p:nvSpPr>
        <p:spPr>
          <a:xfrm>
            <a:off x="5637075" y="5332854"/>
            <a:ext cx="7702200" cy="458490"/>
          </a:xfrm>
          <a:prstGeom prst="roundRect">
            <a:avLst>
              <a:gd name="adj" fmla="val 50000"/>
            </a:avLst>
          </a:prstGeom>
          <a:solidFill>
            <a:schemeClr val="accent6"/>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8" name="Text Placeholder 15"/>
          <p:cNvSpPr>
            <a:spLocks noGrp="1"/>
          </p:cNvSpPr>
          <p:nvPr>
            <p:ph type="body" sz="quarter" idx="23" hasCustomPrompt="1"/>
          </p:nvPr>
        </p:nvSpPr>
        <p:spPr>
          <a:xfrm>
            <a:off x="6179531" y="4879738"/>
            <a:ext cx="5796569" cy="1390646"/>
          </a:xfrm>
          <a:prstGeom prst="rect">
            <a:avLst/>
          </a:prstGeom>
        </p:spPr>
        <p:txBody>
          <a:bodyPr lIns="0" tIns="0" rIns="0" bIns="0" anchor="ctr" anchorCtr="0">
            <a:noAutofit/>
          </a:bodyPr>
          <a:lstStyle>
            <a:lvl1pPr marL="0" indent="0">
              <a:lnSpc>
                <a:spcPct val="100000"/>
              </a:lnSpc>
              <a:buNone/>
              <a:defRPr sz="3300" b="1" i="1" spc="-225" baseline="0">
                <a:solidFill>
                  <a:schemeClr val="bg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If you are going to remember only one thing from this slide, remember this!</a:t>
            </a:r>
          </a:p>
        </p:txBody>
      </p:sp>
      <p:pic>
        <p:nvPicPr>
          <p:cNvPr id="11" name="Picture 10">
            <a:extLst>
              <a:ext uri="{FF2B5EF4-FFF2-40B4-BE49-F238E27FC236}">
                <a16:creationId xmlns:a16="http://schemas.microsoft.com/office/drawing/2014/main" id="{272B1F1F-D550-5C49-8189-C08AE675CD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56041" y="6358622"/>
            <a:ext cx="444980" cy="297000"/>
          </a:xfrm>
          <a:prstGeom prst="rect">
            <a:avLst/>
          </a:prstGeom>
        </p:spPr>
      </p:pic>
      <p:pic>
        <p:nvPicPr>
          <p:cNvPr id="12" name="Picture 11">
            <a:extLst>
              <a:ext uri="{FF2B5EF4-FFF2-40B4-BE49-F238E27FC236}">
                <a16:creationId xmlns:a16="http://schemas.microsoft.com/office/drawing/2014/main" id="{144D1844-F538-3240-BC84-CD7D2A6574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00" y="6426122"/>
            <a:ext cx="907200" cy="216000"/>
          </a:xfrm>
          <a:prstGeom prst="rect">
            <a:avLst/>
          </a:prstGeom>
        </p:spPr>
      </p:pic>
    </p:spTree>
    <p:extLst>
      <p:ext uri="{BB962C8B-B14F-4D97-AF65-F5344CB8AC3E}">
        <p14:creationId xmlns:p14="http://schemas.microsoft.com/office/powerpoint/2010/main" val="24240706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cus point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0" y="16479"/>
            <a:ext cx="12175093" cy="6858000"/>
          </a:xfrm>
          <a:prstGeom prst="rect">
            <a:avLst/>
          </a:prstGeom>
        </p:spPr>
      </p:pic>
      <p:sp>
        <p:nvSpPr>
          <p:cNvPr id="31" name="Text Placeholder 15"/>
          <p:cNvSpPr>
            <a:spLocks noGrp="1"/>
          </p:cNvSpPr>
          <p:nvPr>
            <p:ph type="body" sz="quarter" idx="22" hasCustomPrompt="1"/>
          </p:nvPr>
        </p:nvSpPr>
        <p:spPr>
          <a:xfrm>
            <a:off x="7262734" y="1314329"/>
            <a:ext cx="4294682" cy="1815732"/>
          </a:xfrm>
          <a:prstGeom prst="rect">
            <a:avLst/>
          </a:prstGeom>
        </p:spPr>
        <p:txBody>
          <a:bodyPr lIns="0" tIns="180000" rIns="0" bIns="180000" numCol="1" spcCol="720000" anchor="ctr" anchorCtr="0">
            <a:normAutofit/>
          </a:bodyPr>
          <a:lstStyle>
            <a:lvl1pPr marL="0" indent="0" algn="l">
              <a:buNone/>
              <a:defRPr sz="240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Aenean</a:t>
            </a:r>
            <a:r>
              <a:rPr lang="en-US" dirty="0"/>
              <a:t> </a:t>
            </a:r>
            <a:r>
              <a:rPr lang="en-US" dirty="0" err="1"/>
              <a:t>commodo</a:t>
            </a:r>
            <a:r>
              <a:rPr lang="en-US" dirty="0"/>
              <a:t> ligula </a:t>
            </a:r>
            <a:r>
              <a:rPr lang="en-US" dirty="0" err="1"/>
              <a:t>eget</a:t>
            </a:r>
            <a:r>
              <a:rPr lang="en-US" dirty="0"/>
              <a:t> dolor. </a:t>
            </a:r>
            <a:r>
              <a:rPr lang="en-US" dirty="0" err="1"/>
              <a:t>Aenean</a:t>
            </a:r>
            <a:r>
              <a:rPr lang="en-US" dirty="0"/>
              <a:t> </a:t>
            </a:r>
            <a:r>
              <a:rPr lang="en-US" dirty="0" err="1"/>
              <a:t>massa</a:t>
            </a:r>
            <a:r>
              <a:rPr lang="en-US" dirty="0"/>
              <a:t>.</a:t>
            </a:r>
          </a:p>
        </p:txBody>
      </p:sp>
      <p:sp>
        <p:nvSpPr>
          <p:cNvPr id="3" name="Rounded Rectangle 2"/>
          <p:cNvSpPr/>
          <p:nvPr userDrawn="1"/>
        </p:nvSpPr>
        <p:spPr>
          <a:xfrm>
            <a:off x="-921895" y="1992950"/>
            <a:ext cx="7858593" cy="458490"/>
          </a:xfrm>
          <a:prstGeom prst="roundRect">
            <a:avLst>
              <a:gd name="adj" fmla="val 50000"/>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14" name="Text Placeholder 15"/>
          <p:cNvSpPr>
            <a:spLocks noGrp="1"/>
          </p:cNvSpPr>
          <p:nvPr>
            <p:ph type="body" sz="quarter" idx="23" hasCustomPrompt="1"/>
          </p:nvPr>
        </p:nvSpPr>
        <p:spPr>
          <a:xfrm>
            <a:off x="533399" y="1513910"/>
            <a:ext cx="5563198" cy="1416570"/>
          </a:xfrm>
          <a:prstGeom prst="rect">
            <a:avLst/>
          </a:prstGeom>
        </p:spPr>
        <p:txBody>
          <a:bodyPr lIns="0" tIns="0" rIns="0" bIns="0" anchor="ctr" anchorCtr="0">
            <a:normAutofit/>
          </a:bodyPr>
          <a:lstStyle>
            <a:lvl1pPr marL="0" indent="0" algn="r">
              <a:lnSpc>
                <a:spcPct val="100000"/>
              </a:lnSpc>
              <a:buNone/>
              <a:defRPr sz="4050" b="1" i="1" spc="-225" baseline="0">
                <a:solidFill>
                  <a:schemeClr val="bg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a:t>
            </a:r>
          </a:p>
        </p:txBody>
      </p:sp>
      <p:sp>
        <p:nvSpPr>
          <p:cNvPr id="11" name="Rounded Rectangle 10"/>
          <p:cNvSpPr/>
          <p:nvPr userDrawn="1"/>
        </p:nvSpPr>
        <p:spPr>
          <a:xfrm>
            <a:off x="5340246" y="4115015"/>
            <a:ext cx="7757411" cy="458490"/>
          </a:xfrm>
          <a:prstGeom prst="roundRect">
            <a:avLst>
              <a:gd name="adj" fmla="val 50000"/>
            </a:avLst>
          </a:prstGeom>
          <a:solidFill>
            <a:schemeClr val="accent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5"/>
          <p:cNvSpPr>
            <a:spLocks noGrp="1"/>
          </p:cNvSpPr>
          <p:nvPr>
            <p:ph type="body" sz="quarter" idx="24" hasCustomPrompt="1"/>
          </p:nvPr>
        </p:nvSpPr>
        <p:spPr>
          <a:xfrm>
            <a:off x="6096000" y="3635975"/>
            <a:ext cx="5461417" cy="1416570"/>
          </a:xfrm>
          <a:prstGeom prst="rect">
            <a:avLst/>
          </a:prstGeom>
        </p:spPr>
        <p:txBody>
          <a:bodyPr lIns="0" tIns="0" rIns="0" bIns="0" anchor="ctr" anchorCtr="0">
            <a:normAutofit/>
          </a:bodyPr>
          <a:lstStyle>
            <a:lvl1pPr marL="0" indent="0" algn="l">
              <a:lnSpc>
                <a:spcPct val="100000"/>
              </a:lnSpc>
              <a:buNone/>
              <a:defRPr sz="4050" b="1" i="1" spc="-225" baseline="0">
                <a:solidFill>
                  <a:schemeClr val="bg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Etiam</a:t>
            </a:r>
            <a:r>
              <a:rPr lang="en-US" dirty="0"/>
              <a:t> </a:t>
            </a:r>
            <a:r>
              <a:rPr lang="en-US" dirty="0" err="1"/>
              <a:t>ultricies</a:t>
            </a:r>
            <a:r>
              <a:rPr lang="en-US" dirty="0"/>
              <a:t> nisi </a:t>
            </a:r>
            <a:r>
              <a:rPr lang="en-US" dirty="0" err="1"/>
              <a:t>vel</a:t>
            </a:r>
            <a:r>
              <a:rPr lang="en-US" dirty="0"/>
              <a:t> </a:t>
            </a:r>
            <a:r>
              <a:rPr lang="en-US" dirty="0" err="1"/>
              <a:t>augue</a:t>
            </a:r>
            <a:r>
              <a:rPr lang="en-US" dirty="0"/>
              <a:t>.</a:t>
            </a:r>
          </a:p>
        </p:txBody>
      </p:sp>
      <p:sp>
        <p:nvSpPr>
          <p:cNvPr id="13" name="Text Placeholder 15"/>
          <p:cNvSpPr>
            <a:spLocks noGrp="1"/>
          </p:cNvSpPr>
          <p:nvPr>
            <p:ph type="body" sz="quarter" idx="25" hasCustomPrompt="1"/>
          </p:nvPr>
        </p:nvSpPr>
        <p:spPr>
          <a:xfrm>
            <a:off x="542925" y="3427938"/>
            <a:ext cx="4448800" cy="1815732"/>
          </a:xfrm>
          <a:prstGeom prst="rect">
            <a:avLst/>
          </a:prstGeom>
        </p:spPr>
        <p:txBody>
          <a:bodyPr lIns="0" tIns="180000" rIns="0" bIns="180000" numCol="1" spcCol="720000" anchor="ctr" anchorCtr="0">
            <a:normAutofit/>
          </a:bodyPr>
          <a:lstStyle>
            <a:lvl1pPr marL="0" indent="0" algn="r">
              <a:buNone/>
              <a:defRPr sz="240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p>
        </p:txBody>
      </p:sp>
      <p:sp>
        <p:nvSpPr>
          <p:cNvPr id="22"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3"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6" name="Picture 15">
            <a:extLst>
              <a:ext uri="{FF2B5EF4-FFF2-40B4-BE49-F238E27FC236}">
                <a16:creationId xmlns:a16="http://schemas.microsoft.com/office/drawing/2014/main" id="{FC153984-CADB-9F47-871F-31DC61835B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30004718"/>
      </p:ext>
    </p:extLst>
  </p:cSld>
  <p:clrMapOvr>
    <a:masterClrMapping/>
  </p:clrMapOvr>
  <p:transition spd="med"/>
  <p:extLst>
    <p:ext uri="{DCECCB84-F9BA-43D5-87BE-67443E8EF086}">
      <p15:sldGuideLst xmlns:p15="http://schemas.microsoft.com/office/powerpoint/2012/main">
        <p15:guide id="1" orient="horz" pos="2880">
          <p15:clr>
            <a:srgbClr val="FBAE40"/>
          </p15:clr>
        </p15:guide>
        <p15:guide id="2" pos="5120">
          <p15:clr>
            <a:srgbClr val="FBAE40"/>
          </p15:clr>
        </p15:guide>
        <p15:guide id="3" orient="horz" pos="499">
          <p15:clr>
            <a:srgbClr val="FBAE40"/>
          </p15:clr>
        </p15:guide>
        <p15:guide id="4" orient="horz" pos="1111">
          <p15:clr>
            <a:srgbClr val="FBAE40"/>
          </p15:clr>
        </p15:guide>
        <p15:guide id="5" orient="horz" pos="4672">
          <p15:clr>
            <a:srgbClr val="FBAE40"/>
          </p15:clr>
        </p15:guide>
        <p15:guide id="6" pos="888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5" name="Rectangle 4"/>
          <p:cNvSpPr/>
          <p:nvPr userDrawn="1"/>
        </p:nvSpPr>
        <p:spPr>
          <a:xfrm>
            <a:off x="0" y="3265975"/>
            <a:ext cx="12192000" cy="326051"/>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004190" y="4677831"/>
            <a:ext cx="1750249" cy="262537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526077" y="654161"/>
            <a:ext cx="1355202" cy="1161000"/>
          </a:xfrm>
          <a:prstGeom prst="rect">
            <a:avLst/>
          </a:prstGeom>
          <a:effectLst/>
        </p:spPr>
      </p:pic>
      <p:sp>
        <p:nvSpPr>
          <p:cNvPr id="23" name="Text Placeholder 25"/>
          <p:cNvSpPr>
            <a:spLocks noGrp="1"/>
          </p:cNvSpPr>
          <p:nvPr>
            <p:ph type="body" sz="quarter" idx="10" hasCustomPrompt="1"/>
          </p:nvPr>
        </p:nvSpPr>
        <p:spPr>
          <a:xfrm>
            <a:off x="1083447" y="1190626"/>
            <a:ext cx="10024265" cy="4077171"/>
          </a:xfrm>
          <a:prstGeom prst="rect">
            <a:avLst/>
          </a:prstGeom>
        </p:spPr>
        <p:txBody>
          <a:bodyPr wrap="square" lIns="0" tIns="0" rIns="0" bIns="0" anchor="ctr" anchorCtr="0">
            <a:normAutofit/>
          </a:bodyPr>
          <a:lstStyle>
            <a:lvl1pPr marL="0" indent="0" algn="ctr">
              <a:lnSpc>
                <a:spcPct val="100000"/>
              </a:lnSpc>
              <a:spcBef>
                <a:spcPts val="0"/>
              </a:spcBef>
              <a:buNone/>
              <a:defRPr sz="6600" b="1" i="0" spc="-338"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24" name="Text Placeholder 25"/>
          <p:cNvSpPr>
            <a:spLocks noGrp="1"/>
          </p:cNvSpPr>
          <p:nvPr>
            <p:ph type="body" sz="quarter" idx="11" hasCustomPrompt="1"/>
          </p:nvPr>
        </p:nvSpPr>
        <p:spPr>
          <a:xfrm>
            <a:off x="3077044" y="5263269"/>
            <a:ext cx="6209363" cy="704850"/>
          </a:xfrm>
          <a:prstGeom prst="rect">
            <a:avLst/>
          </a:prstGeom>
        </p:spPr>
        <p:txBody>
          <a:bodyPr wrap="square" lIns="0" tIns="180000" rIns="0" bIns="0" anchor="t" anchorCtr="0">
            <a:normAutofit/>
          </a:bodyPr>
          <a:lstStyle>
            <a:lvl1pPr marL="0" indent="0" algn="ctr">
              <a:spcBef>
                <a:spcPts val="225"/>
              </a:spcBef>
              <a:buNone/>
              <a:defRPr sz="3450" b="0"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 Cicero, 45BC</a:t>
            </a:r>
          </a:p>
        </p:txBody>
      </p:sp>
    </p:spTree>
    <p:extLst>
      <p:ext uri="{BB962C8B-B14F-4D97-AF65-F5344CB8AC3E}">
        <p14:creationId xmlns:p14="http://schemas.microsoft.com/office/powerpoint/2010/main" val="81634530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_statement">
    <p:spTree>
      <p:nvGrpSpPr>
        <p:cNvPr id="1" name=""/>
        <p:cNvGrpSpPr/>
        <p:nvPr/>
      </p:nvGrpSpPr>
      <p:grpSpPr>
        <a:xfrm>
          <a:off x="0" y="0"/>
          <a:ext cx="0" cy="0"/>
          <a:chOff x="0" y="0"/>
          <a:chExt cx="0" cy="0"/>
        </a:xfrm>
      </p:grpSpPr>
      <p:sp>
        <p:nvSpPr>
          <p:cNvPr id="5" name="Rectangle 4"/>
          <p:cNvSpPr/>
          <p:nvPr userDrawn="1"/>
        </p:nvSpPr>
        <p:spPr>
          <a:xfrm>
            <a:off x="0" y="3265975"/>
            <a:ext cx="12192000" cy="326051"/>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004190" y="4677831"/>
            <a:ext cx="1750249" cy="2625374"/>
          </a:xfrm>
          <a:prstGeom prst="rect">
            <a:avLst/>
          </a:prstGeom>
        </p:spPr>
      </p:pic>
      <p:sp>
        <p:nvSpPr>
          <p:cNvPr id="23" name="Text Placeholder 25"/>
          <p:cNvSpPr>
            <a:spLocks noGrp="1"/>
          </p:cNvSpPr>
          <p:nvPr>
            <p:ph type="body" sz="quarter" idx="10" hasCustomPrompt="1"/>
          </p:nvPr>
        </p:nvSpPr>
        <p:spPr>
          <a:xfrm>
            <a:off x="406400" y="622300"/>
            <a:ext cx="11239500" cy="5740400"/>
          </a:xfrm>
          <a:prstGeom prst="rect">
            <a:avLst/>
          </a:prstGeom>
        </p:spPr>
        <p:txBody>
          <a:bodyPr wrap="square" lIns="0" tIns="0" rIns="0" bIns="0" anchor="ctr" anchorCtr="0">
            <a:normAutofit/>
          </a:bodyPr>
          <a:lstStyle>
            <a:lvl1pPr marL="0" indent="0" algn="ctr">
              <a:lnSpc>
                <a:spcPct val="100000"/>
              </a:lnSpc>
              <a:spcBef>
                <a:spcPts val="0"/>
              </a:spcBef>
              <a:buNone/>
              <a:defRPr sz="6600" b="0" i="0" spc="-7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292540609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_statement">
    <p:spTree>
      <p:nvGrpSpPr>
        <p:cNvPr id="1" name=""/>
        <p:cNvGrpSpPr/>
        <p:nvPr/>
      </p:nvGrpSpPr>
      <p:grpSpPr>
        <a:xfrm>
          <a:off x="0" y="0"/>
          <a:ext cx="0" cy="0"/>
          <a:chOff x="0" y="0"/>
          <a:chExt cx="0" cy="0"/>
        </a:xfrm>
      </p:grpSpPr>
      <p:sp>
        <p:nvSpPr>
          <p:cNvPr id="3" name="Rectangle 2"/>
          <p:cNvSpPr/>
          <p:nvPr userDrawn="1"/>
        </p:nvSpPr>
        <p:spPr>
          <a:xfrm>
            <a:off x="0" y="3291376"/>
            <a:ext cx="12222900" cy="326051"/>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GB"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alphaModFix amt="22000"/>
            <a:extLst>
              <a:ext uri="{28A0092B-C50C-407E-A947-70E740481C1C}">
                <a14:useLocalDpi xmlns:a14="http://schemas.microsoft.com/office/drawing/2010/main" val="0"/>
              </a:ext>
            </a:extLst>
          </a:blip>
          <a:stretch>
            <a:fillRect/>
          </a:stretch>
        </p:blipFill>
        <p:spPr>
          <a:xfrm>
            <a:off x="1" y="11901"/>
            <a:ext cx="12222900" cy="6885000"/>
          </a:xfrm>
          <a:prstGeom prst="rect">
            <a:avLst/>
          </a:prstGeom>
          <a:noFill/>
        </p:spPr>
      </p:pic>
      <p:sp>
        <p:nvSpPr>
          <p:cNvPr id="23" name="Text Placeholder 25"/>
          <p:cNvSpPr>
            <a:spLocks noGrp="1"/>
          </p:cNvSpPr>
          <p:nvPr>
            <p:ph type="body" sz="quarter" idx="10" hasCustomPrompt="1"/>
          </p:nvPr>
        </p:nvSpPr>
        <p:spPr>
          <a:xfrm>
            <a:off x="406400" y="622300"/>
            <a:ext cx="11239500" cy="5740400"/>
          </a:xfrm>
          <a:prstGeom prst="rect">
            <a:avLst/>
          </a:prstGeom>
        </p:spPr>
        <p:txBody>
          <a:bodyPr wrap="square" lIns="0" tIns="0" rIns="0" bIns="0" anchor="ctr" anchorCtr="0">
            <a:normAutofit/>
          </a:bodyPr>
          <a:lstStyle>
            <a:lvl1pPr marL="0" indent="0" algn="ctr">
              <a:lnSpc>
                <a:spcPct val="100000"/>
              </a:lnSpc>
              <a:spcBef>
                <a:spcPts val="0"/>
              </a:spcBef>
              <a:buNone/>
              <a:defRPr sz="6600" b="0" i="0" spc="-338"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93627049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lank_statement">
    <p:spTree>
      <p:nvGrpSpPr>
        <p:cNvPr id="1" name=""/>
        <p:cNvGrpSpPr/>
        <p:nvPr/>
      </p:nvGrpSpPr>
      <p:grpSpPr>
        <a:xfrm>
          <a:off x="0" y="0"/>
          <a:ext cx="0" cy="0"/>
          <a:chOff x="0" y="0"/>
          <a:chExt cx="0" cy="0"/>
        </a:xfrm>
      </p:grpSpPr>
      <p:sp>
        <p:nvSpPr>
          <p:cNvPr id="5" name="Rectangle 4"/>
          <p:cNvSpPr/>
          <p:nvPr userDrawn="1"/>
        </p:nvSpPr>
        <p:spPr>
          <a:xfrm>
            <a:off x="0" y="3265975"/>
            <a:ext cx="12192000" cy="326051"/>
          </a:xfrm>
          <a:prstGeom prst="rect">
            <a:avLst/>
          </a:prstGeom>
          <a:gradFill>
            <a:gsLst>
              <a:gs pos="33000">
                <a:srgbClr val="2D3293"/>
              </a:gs>
              <a:gs pos="100000">
                <a:schemeClr val="accent2">
                  <a:lumMod val="75000"/>
                </a:schemeClr>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015450" y="4681450"/>
            <a:ext cx="1751400" cy="2627100"/>
          </a:xfrm>
          <a:prstGeom prst="rect">
            <a:avLst/>
          </a:prstGeom>
        </p:spPr>
      </p:pic>
      <p:sp>
        <p:nvSpPr>
          <p:cNvPr id="23" name="Text Placeholder 25"/>
          <p:cNvSpPr>
            <a:spLocks noGrp="1"/>
          </p:cNvSpPr>
          <p:nvPr>
            <p:ph type="body" sz="quarter" idx="10" hasCustomPrompt="1"/>
          </p:nvPr>
        </p:nvSpPr>
        <p:spPr>
          <a:xfrm>
            <a:off x="406400" y="622300"/>
            <a:ext cx="11239500" cy="5740400"/>
          </a:xfrm>
          <a:prstGeom prst="rect">
            <a:avLst/>
          </a:prstGeom>
        </p:spPr>
        <p:txBody>
          <a:bodyPr wrap="square" lIns="0" tIns="0" rIns="0" bIns="0" anchor="ctr" anchorCtr="0">
            <a:normAutofit/>
          </a:bodyPr>
          <a:lstStyle>
            <a:lvl1pPr marL="0" indent="0" algn="ctr">
              <a:lnSpc>
                <a:spcPct val="100000"/>
              </a:lnSpc>
              <a:spcBef>
                <a:spcPts val="0"/>
              </a:spcBef>
              <a:buNone/>
              <a:defRPr sz="6600" b="0" i="0" spc="-7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0081731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A84FC-E66F-F640-AEEB-B9A2F3C73649}"/>
              </a:ext>
            </a:extLst>
          </p:cNvPr>
          <p:cNvSpPr>
            <a:spLocks noGrp="1"/>
          </p:cNvSpPr>
          <p:nvPr>
            <p:ph type="title"/>
          </p:nvPr>
        </p:nvSpPr>
        <p:spPr/>
        <p:txBody>
          <a:bodyPr/>
          <a:lstStyle/>
          <a:p>
            <a:r>
              <a:rPr lang="en-GB"/>
              <a:t>Click to edit Master title style</a:t>
            </a:r>
            <a:endParaRPr lang="it-IT"/>
          </a:p>
        </p:txBody>
      </p:sp>
      <p:sp>
        <p:nvSpPr>
          <p:cNvPr id="3" name="Date Placeholder 2">
            <a:extLst>
              <a:ext uri="{FF2B5EF4-FFF2-40B4-BE49-F238E27FC236}">
                <a16:creationId xmlns:a16="http://schemas.microsoft.com/office/drawing/2014/main" id="{024E342A-7831-2F4C-A0CC-ECA3CBDE3A68}"/>
              </a:ext>
            </a:extLst>
          </p:cNvPr>
          <p:cNvSpPr>
            <a:spLocks noGrp="1"/>
          </p:cNvSpPr>
          <p:nvPr>
            <p:ph type="dt" sz="half" idx="10"/>
          </p:nvPr>
        </p:nvSpPr>
        <p:spPr/>
        <p:txBody>
          <a:bodyPr/>
          <a:lstStyle/>
          <a:p>
            <a:fld id="{22C13E71-1441-8E45-9FD9-BECD7883EB02}" type="datetime1">
              <a:rPr lang="it-IT" smtClean="0"/>
              <a:t>23/01/20</a:t>
            </a:fld>
            <a:endParaRPr lang="en-US" dirty="0"/>
          </a:p>
        </p:txBody>
      </p:sp>
      <p:sp>
        <p:nvSpPr>
          <p:cNvPr id="4" name="Footer Placeholder 3">
            <a:extLst>
              <a:ext uri="{FF2B5EF4-FFF2-40B4-BE49-F238E27FC236}">
                <a16:creationId xmlns:a16="http://schemas.microsoft.com/office/drawing/2014/main" id="{E3072E32-82C6-334B-9304-EB87BA1488D4}"/>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5" name="Slide Number Placeholder 4">
            <a:extLst>
              <a:ext uri="{FF2B5EF4-FFF2-40B4-BE49-F238E27FC236}">
                <a16:creationId xmlns:a16="http://schemas.microsoft.com/office/drawing/2014/main" id="{9605C88F-7579-C04D-A55E-70AFBC2ECF2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440968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lank_statement">
    <p:spTree>
      <p:nvGrpSpPr>
        <p:cNvPr id="1" name=""/>
        <p:cNvGrpSpPr/>
        <p:nvPr/>
      </p:nvGrpSpPr>
      <p:grpSpPr>
        <a:xfrm>
          <a:off x="0" y="0"/>
          <a:ext cx="0" cy="0"/>
          <a:chOff x="0" y="0"/>
          <a:chExt cx="0" cy="0"/>
        </a:xfrm>
      </p:grpSpPr>
      <p:sp>
        <p:nvSpPr>
          <p:cNvPr id="5" name="Rectangle 4"/>
          <p:cNvSpPr/>
          <p:nvPr userDrawn="1"/>
        </p:nvSpPr>
        <p:spPr>
          <a:xfrm>
            <a:off x="0" y="3265975"/>
            <a:ext cx="12192000" cy="326051"/>
          </a:xfrm>
          <a:prstGeom prst="rect">
            <a:avLst/>
          </a:prstGeom>
          <a:solidFill>
            <a:schemeClr val="accent2"/>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5" y="0"/>
            <a:ext cx="12184591" cy="6858000"/>
          </a:xfrm>
          <a:prstGeom prst="rect">
            <a:avLst/>
          </a:prstGeom>
        </p:spPr>
      </p:pic>
      <p:sp>
        <p:nvSpPr>
          <p:cNvPr id="23" name="Text Placeholder 25"/>
          <p:cNvSpPr>
            <a:spLocks noGrp="1"/>
          </p:cNvSpPr>
          <p:nvPr>
            <p:ph type="body" sz="quarter" idx="10" hasCustomPrompt="1"/>
          </p:nvPr>
        </p:nvSpPr>
        <p:spPr>
          <a:xfrm>
            <a:off x="2959101" y="558800"/>
            <a:ext cx="6273800" cy="5740400"/>
          </a:xfrm>
          <a:prstGeom prst="rect">
            <a:avLst/>
          </a:prstGeom>
        </p:spPr>
        <p:txBody>
          <a:bodyPr wrap="square" lIns="0" tIns="0" rIns="0" bIns="0" anchor="ctr" anchorCtr="0">
            <a:normAutofit/>
          </a:bodyPr>
          <a:lstStyle>
            <a:lvl1pPr marL="0" indent="0" algn="ctr">
              <a:lnSpc>
                <a:spcPct val="100000"/>
              </a:lnSpc>
              <a:spcBef>
                <a:spcPts val="0"/>
              </a:spcBef>
              <a:buNone/>
              <a:defRPr sz="6600" b="0" i="0" spc="-7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149301499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Blank_statem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9" y="0"/>
            <a:ext cx="12184603" cy="6858000"/>
          </a:xfrm>
          <a:prstGeom prst="rect">
            <a:avLst/>
          </a:prstGeom>
        </p:spPr>
      </p:pic>
      <p:sp>
        <p:nvSpPr>
          <p:cNvPr id="23" name="Text Placeholder 25"/>
          <p:cNvSpPr>
            <a:spLocks noGrp="1"/>
          </p:cNvSpPr>
          <p:nvPr>
            <p:ph type="body" sz="quarter" idx="10" hasCustomPrompt="1"/>
          </p:nvPr>
        </p:nvSpPr>
        <p:spPr>
          <a:xfrm>
            <a:off x="2857500" y="558800"/>
            <a:ext cx="6477001" cy="5740400"/>
          </a:xfrm>
          <a:prstGeom prst="rect">
            <a:avLst/>
          </a:prstGeom>
        </p:spPr>
        <p:txBody>
          <a:bodyPr wrap="square" lIns="0" tIns="0" rIns="0" bIns="0" anchor="ctr" anchorCtr="0">
            <a:normAutofit/>
          </a:bodyPr>
          <a:lstStyle>
            <a:lvl1pPr marL="0" indent="0" algn="ctr">
              <a:lnSpc>
                <a:spcPct val="100000"/>
              </a:lnSpc>
              <a:spcBef>
                <a:spcPts val="0"/>
              </a:spcBef>
              <a:buNone/>
              <a:defRPr sz="6600" b="0" i="0" spc="-75" baseline="0">
                <a:solidFill>
                  <a:schemeClr val="accent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98571765"/>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lank_statement">
    <p:spTree>
      <p:nvGrpSpPr>
        <p:cNvPr id="1" name=""/>
        <p:cNvGrpSpPr/>
        <p:nvPr/>
      </p:nvGrpSpPr>
      <p:grpSpPr>
        <a:xfrm>
          <a:off x="0" y="0"/>
          <a:ext cx="0" cy="0"/>
          <a:chOff x="0" y="0"/>
          <a:chExt cx="0" cy="0"/>
        </a:xfrm>
      </p:grpSpPr>
      <p:sp>
        <p:nvSpPr>
          <p:cNvPr id="5" name="Rectangle 4"/>
          <p:cNvSpPr/>
          <p:nvPr userDrawn="1"/>
        </p:nvSpPr>
        <p:spPr>
          <a:xfrm>
            <a:off x="0" y="3265975"/>
            <a:ext cx="12192000" cy="326051"/>
          </a:xfrm>
          <a:prstGeom prst="rect">
            <a:avLst/>
          </a:prstGeom>
          <a:gradFill>
            <a:gsLst>
              <a:gs pos="33000">
                <a:srgbClr val="2D3293"/>
              </a:gs>
              <a:gs pos="99000">
                <a:schemeClr val="accent2"/>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00" y="0"/>
            <a:ext cx="12184601" cy="6858000"/>
          </a:xfrm>
          <a:prstGeom prst="rect">
            <a:avLst/>
          </a:prstGeom>
        </p:spPr>
      </p:pic>
      <p:sp>
        <p:nvSpPr>
          <p:cNvPr id="23" name="Text Placeholder 25"/>
          <p:cNvSpPr>
            <a:spLocks noGrp="1"/>
          </p:cNvSpPr>
          <p:nvPr>
            <p:ph type="body" sz="quarter" idx="10" hasCustomPrompt="1"/>
          </p:nvPr>
        </p:nvSpPr>
        <p:spPr>
          <a:xfrm>
            <a:off x="2660651" y="958851"/>
            <a:ext cx="6870700" cy="4940300"/>
          </a:xfrm>
          <a:prstGeom prst="rect">
            <a:avLst/>
          </a:prstGeom>
        </p:spPr>
        <p:txBody>
          <a:bodyPr wrap="square" lIns="0" tIns="0" rIns="0" bIns="0" anchor="ctr" anchorCtr="0">
            <a:normAutofit/>
          </a:bodyPr>
          <a:lstStyle>
            <a:lvl1pPr marL="0" indent="0" algn="ctr">
              <a:lnSpc>
                <a:spcPct val="100000"/>
              </a:lnSpc>
              <a:spcBef>
                <a:spcPts val="0"/>
              </a:spcBef>
              <a:buNone/>
              <a:defRPr sz="5400" b="0" i="0" spc="-7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Tree>
    <p:extLst>
      <p:ext uri="{BB962C8B-B14F-4D97-AF65-F5344CB8AC3E}">
        <p14:creationId xmlns:p14="http://schemas.microsoft.com/office/powerpoint/2010/main" val="3611224588"/>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2" name="Rectangle 11"/>
          <p:cNvSpPr/>
          <p:nvPr userDrawn="1"/>
        </p:nvSpPr>
        <p:spPr>
          <a:xfrm>
            <a:off x="0" y="3265975"/>
            <a:ext cx="12192000" cy="326051"/>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327064" y="611926"/>
            <a:ext cx="759501" cy="650663"/>
          </a:xfrm>
          <a:prstGeom prst="rect">
            <a:avLst/>
          </a:prstGeom>
          <a:noFill/>
          <a:effectLst/>
        </p:spPr>
      </p:pic>
      <p:sp>
        <p:nvSpPr>
          <p:cNvPr id="4" name="Text Placeholder 25"/>
          <p:cNvSpPr>
            <a:spLocks noGrp="1"/>
          </p:cNvSpPr>
          <p:nvPr>
            <p:ph type="body" sz="quarter" idx="10" hasCustomPrompt="1"/>
          </p:nvPr>
        </p:nvSpPr>
        <p:spPr>
          <a:xfrm>
            <a:off x="749295" y="717152"/>
            <a:ext cx="7865698" cy="4077171"/>
          </a:xfrm>
          <a:prstGeom prst="rect">
            <a:avLst/>
          </a:prstGeom>
        </p:spPr>
        <p:txBody>
          <a:bodyPr wrap="square" lIns="0" tIns="0" rIns="0" bIns="0" anchor="ctr" anchorCtr="0">
            <a:normAutofit/>
          </a:bodyPr>
          <a:lstStyle>
            <a:lvl1pPr marL="0" indent="0" algn="r">
              <a:lnSpc>
                <a:spcPct val="85000"/>
              </a:lnSpc>
              <a:spcBef>
                <a:spcPts val="0"/>
              </a:spcBef>
              <a:buNone/>
              <a:defRPr sz="6000" b="1" i="0" spc="-338"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5" name="Text Placeholder 25"/>
          <p:cNvSpPr>
            <a:spLocks noGrp="1"/>
          </p:cNvSpPr>
          <p:nvPr>
            <p:ph type="body" sz="quarter" idx="11" hasCustomPrompt="1"/>
          </p:nvPr>
        </p:nvSpPr>
        <p:spPr>
          <a:xfrm>
            <a:off x="8993313" y="3429000"/>
            <a:ext cx="2888362" cy="654211"/>
          </a:xfrm>
          <a:prstGeom prst="rect">
            <a:avLst/>
          </a:prstGeom>
        </p:spPr>
        <p:txBody>
          <a:bodyPr wrap="square" lIns="0" tIns="0" rIns="0" bIns="0" anchor="b" anchorCtr="0">
            <a:normAutofit/>
          </a:bodyPr>
          <a:lstStyle>
            <a:lvl1pPr marL="0" indent="0" algn="l">
              <a:spcBef>
                <a:spcPts val="0"/>
              </a:spcBef>
              <a:buNone/>
              <a:defRPr sz="3600" b="0" i="1" spc="-225"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Cicero, 45 BC</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0673004" y="-310662"/>
            <a:ext cx="1211692" cy="1817537"/>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307305" y="4519398"/>
            <a:ext cx="1211692" cy="1817537"/>
          </a:xfrm>
          <a:prstGeom prst="rect">
            <a:avLst/>
          </a:prstGeom>
        </p:spPr>
      </p:pic>
      <p:sp>
        <p:nvSpPr>
          <p:cNvPr id="20" name="Rectangle 19"/>
          <p:cNvSpPr/>
          <p:nvPr userDrawn="1"/>
        </p:nvSpPr>
        <p:spPr>
          <a:xfrm>
            <a:off x="0" y="6275875"/>
            <a:ext cx="12192000" cy="326051"/>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sp>
        <p:nvSpPr>
          <p:cNvPr id="16" name="Footer Placeholder 9"/>
          <p:cNvSpPr>
            <a:spLocks noGrp="1"/>
          </p:cNvSpPr>
          <p:nvPr>
            <p:ph type="ftr" sz="quarter" idx="18"/>
          </p:nvPr>
        </p:nvSpPr>
        <p:spPr>
          <a:xfrm>
            <a:off x="5435187" y="6312024"/>
            <a:ext cx="6217891" cy="282178"/>
          </a:xfrm>
        </p:spPr>
        <p:txBody>
          <a:bodyPr>
            <a:normAutofit/>
          </a:bodyPr>
          <a:lstStyle>
            <a:lvl1pPr algn="r">
              <a:defRPr sz="120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17" name="Slide Number Placeholder 2"/>
          <p:cNvSpPr>
            <a:spLocks noGrp="1"/>
          </p:cNvSpPr>
          <p:nvPr>
            <p:ph type="sldNum" sz="quarter" idx="4"/>
          </p:nvPr>
        </p:nvSpPr>
        <p:spPr>
          <a:xfrm>
            <a:off x="11678477" y="6312023"/>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9" name="Picture 18">
            <a:extLst>
              <a:ext uri="{FF2B5EF4-FFF2-40B4-BE49-F238E27FC236}">
                <a16:creationId xmlns:a16="http://schemas.microsoft.com/office/drawing/2014/main" id="{6ACE2A31-1F3A-1D42-8157-EF30B14CD6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99271261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Rectangle 11"/>
          <p:cNvSpPr/>
          <p:nvPr userDrawn="1"/>
        </p:nvSpPr>
        <p:spPr>
          <a:xfrm>
            <a:off x="0" y="3265975"/>
            <a:ext cx="12192000" cy="326051"/>
          </a:xfrm>
          <a:prstGeom prst="rect">
            <a:avLst/>
          </a:prstGeom>
          <a:gradFill>
            <a:gsLst>
              <a:gs pos="33000">
                <a:schemeClr val="accent5"/>
              </a:gs>
              <a:gs pos="100000">
                <a:schemeClr val="accent3"/>
              </a:gs>
            </a:gsLst>
            <a:lin ang="3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307305" y="4519398"/>
            <a:ext cx="1211692" cy="1817537"/>
          </a:xfrm>
          <a:prstGeom prst="rect">
            <a:avLst/>
          </a:prstGeom>
        </p:spPr>
      </p:pic>
      <p:sp>
        <p:nvSpPr>
          <p:cNvPr id="20" name="Rectangle 19"/>
          <p:cNvSpPr/>
          <p:nvPr userDrawn="1"/>
        </p:nvSpPr>
        <p:spPr>
          <a:xfrm>
            <a:off x="0" y="6275875"/>
            <a:ext cx="12192000" cy="326051"/>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pic>
        <p:nvPicPr>
          <p:cNvPr id="32" name="Picture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677386" y="-314646"/>
            <a:ext cx="1211692" cy="181753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581173" y="800720"/>
            <a:ext cx="1166105" cy="999000"/>
          </a:xfrm>
          <a:prstGeom prst="rect">
            <a:avLst/>
          </a:prstGeom>
        </p:spPr>
      </p:pic>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6157944" y="936169"/>
            <a:ext cx="796427" cy="682297"/>
          </a:xfrm>
          <a:prstGeom prst="rect">
            <a:avLst/>
          </a:prstGeom>
        </p:spPr>
      </p:pic>
      <p:sp>
        <p:nvSpPr>
          <p:cNvPr id="4" name="Text Placeholder 25"/>
          <p:cNvSpPr>
            <a:spLocks noGrp="1"/>
          </p:cNvSpPr>
          <p:nvPr>
            <p:ph type="body" sz="quarter" idx="10" hasCustomPrompt="1"/>
          </p:nvPr>
        </p:nvSpPr>
        <p:spPr>
          <a:xfrm>
            <a:off x="1286550" y="1199968"/>
            <a:ext cx="4166017" cy="2943873"/>
          </a:xfrm>
          <a:prstGeom prst="rect">
            <a:avLst/>
          </a:prstGeom>
        </p:spPr>
        <p:txBody>
          <a:bodyPr wrap="square" lIns="0" tIns="0" rIns="0" bIns="0" anchor="ctr" anchorCtr="0">
            <a:normAutofit/>
          </a:bodyPr>
          <a:lstStyle>
            <a:lvl1pPr marL="0" indent="0" algn="r">
              <a:lnSpc>
                <a:spcPct val="85000"/>
              </a:lnSpc>
              <a:spcBef>
                <a:spcPts val="0"/>
              </a:spcBef>
              <a:buNone/>
              <a:defRPr sz="2700"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a:t>
            </a:r>
          </a:p>
        </p:txBody>
      </p:sp>
      <p:sp>
        <p:nvSpPr>
          <p:cNvPr id="34" name="Text Placeholder 25"/>
          <p:cNvSpPr>
            <a:spLocks noGrp="1"/>
          </p:cNvSpPr>
          <p:nvPr>
            <p:ph type="body" sz="quarter" idx="19" hasCustomPrompt="1"/>
          </p:nvPr>
        </p:nvSpPr>
        <p:spPr>
          <a:xfrm>
            <a:off x="6705495" y="1199968"/>
            <a:ext cx="4166017" cy="2943873"/>
          </a:xfrm>
          <a:prstGeom prst="rect">
            <a:avLst/>
          </a:prstGeom>
        </p:spPr>
        <p:txBody>
          <a:bodyPr wrap="square" lIns="0" tIns="0" rIns="0" bIns="0" anchor="ctr" anchorCtr="0">
            <a:normAutofit/>
          </a:bodyPr>
          <a:lstStyle>
            <a:lvl1pPr marL="0" indent="0" algn="l">
              <a:lnSpc>
                <a:spcPct val="85000"/>
              </a:lnSpc>
              <a:spcBef>
                <a:spcPts val="0"/>
              </a:spcBef>
              <a:buNone/>
              <a:defRPr sz="2700" b="1" i="0" spc="-225"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Donec</a:t>
            </a:r>
            <a:r>
              <a:rPr lang="en-US" dirty="0"/>
              <a:t> </a:t>
            </a:r>
            <a:r>
              <a:rPr lang="en-US" dirty="0" err="1"/>
              <a:t>pede</a:t>
            </a:r>
            <a:r>
              <a:rPr lang="en-US" dirty="0"/>
              <a:t> </a:t>
            </a:r>
            <a:r>
              <a:rPr lang="en-US" dirty="0" err="1"/>
              <a:t>justo</a:t>
            </a:r>
            <a:r>
              <a:rPr lang="en-US" dirty="0"/>
              <a:t>, </a:t>
            </a:r>
            <a:r>
              <a:rPr lang="en-US" dirty="0" err="1"/>
              <a:t>fringilla</a:t>
            </a:r>
            <a:r>
              <a:rPr lang="en-US" dirty="0"/>
              <a:t> </a:t>
            </a:r>
            <a:r>
              <a:rPr lang="en-US" dirty="0" err="1"/>
              <a:t>vel</a:t>
            </a:r>
            <a:r>
              <a:rPr lang="en-US" dirty="0"/>
              <a:t>, </a:t>
            </a:r>
            <a:r>
              <a:rPr lang="en-US" dirty="0" err="1"/>
              <a:t>aliquet</a:t>
            </a:r>
            <a:r>
              <a:rPr lang="en-US" dirty="0"/>
              <a:t> </a:t>
            </a:r>
            <a:r>
              <a:rPr lang="en-US" dirty="0" err="1"/>
              <a:t>nec</a:t>
            </a:r>
            <a:r>
              <a:rPr lang="en-US" dirty="0"/>
              <a:t>, </a:t>
            </a:r>
            <a:r>
              <a:rPr lang="en-US" dirty="0" err="1"/>
              <a:t>vulputate</a:t>
            </a:r>
            <a:r>
              <a:rPr lang="en-US" dirty="0"/>
              <a:t> </a:t>
            </a:r>
            <a:r>
              <a:rPr lang="en-US" dirty="0" err="1"/>
              <a:t>eget</a:t>
            </a:r>
            <a:r>
              <a:rPr lang="en-US" dirty="0"/>
              <a:t>, </a:t>
            </a:r>
            <a:r>
              <a:rPr lang="en-US" dirty="0" err="1"/>
              <a:t>arcu</a:t>
            </a:r>
            <a:r>
              <a:rPr lang="en-US" dirty="0"/>
              <a:t>.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a:t>
            </a:r>
          </a:p>
        </p:txBody>
      </p:sp>
      <p:sp>
        <p:nvSpPr>
          <p:cNvPr id="35" name="Text Placeholder 25"/>
          <p:cNvSpPr>
            <a:spLocks noGrp="1"/>
          </p:cNvSpPr>
          <p:nvPr>
            <p:ph type="body" sz="quarter" idx="20" hasCustomPrompt="1"/>
          </p:nvPr>
        </p:nvSpPr>
        <p:spPr>
          <a:xfrm>
            <a:off x="7095785" y="4143840"/>
            <a:ext cx="2790585" cy="457201"/>
          </a:xfrm>
          <a:prstGeom prst="rect">
            <a:avLst/>
          </a:prstGeom>
        </p:spPr>
        <p:txBody>
          <a:bodyPr wrap="square" lIns="0" tIns="180000" rIns="0" bIns="0" anchor="t" anchorCtr="0">
            <a:normAutofit/>
          </a:bodyPr>
          <a:lstStyle>
            <a:lvl1pPr marL="0" indent="0" algn="ctr">
              <a:spcBef>
                <a:spcPts val="0"/>
              </a:spcBef>
              <a:buNone/>
              <a:defRPr sz="2400" b="0" i="1" spc="-113"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Cicero, 45BC</a:t>
            </a:r>
          </a:p>
        </p:txBody>
      </p:sp>
      <p:sp>
        <p:nvSpPr>
          <p:cNvPr id="5" name="Text Placeholder 25"/>
          <p:cNvSpPr>
            <a:spLocks noGrp="1"/>
          </p:cNvSpPr>
          <p:nvPr>
            <p:ph type="body" sz="quarter" idx="11" hasCustomPrompt="1"/>
          </p:nvPr>
        </p:nvSpPr>
        <p:spPr>
          <a:xfrm>
            <a:off x="2438114" y="4143840"/>
            <a:ext cx="2768186" cy="457201"/>
          </a:xfrm>
          <a:prstGeom prst="rect">
            <a:avLst/>
          </a:prstGeom>
        </p:spPr>
        <p:txBody>
          <a:bodyPr wrap="square" lIns="0" tIns="180000" rIns="0" bIns="0" anchor="t" anchorCtr="0">
            <a:normAutofit/>
          </a:bodyPr>
          <a:lstStyle>
            <a:lvl1pPr marL="0" indent="0" algn="ctr">
              <a:spcBef>
                <a:spcPts val="0"/>
              </a:spcBef>
              <a:buNone/>
              <a:defRPr sz="2400" b="0" i="1" spc="-113" baseline="0">
                <a:solidFill>
                  <a:schemeClr val="bg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Cicero, 45BC</a:t>
            </a:r>
          </a:p>
        </p:txBody>
      </p:sp>
      <p:sp>
        <p:nvSpPr>
          <p:cNvPr id="42" name="Footer Placeholder 9"/>
          <p:cNvSpPr>
            <a:spLocks noGrp="1"/>
          </p:cNvSpPr>
          <p:nvPr>
            <p:ph type="ftr" sz="quarter" idx="18"/>
          </p:nvPr>
        </p:nvSpPr>
        <p:spPr>
          <a:xfrm>
            <a:off x="5435187" y="6312024"/>
            <a:ext cx="6217891" cy="282178"/>
          </a:xfrm>
        </p:spPr>
        <p:txBody>
          <a:bodyPr>
            <a:normAutofit/>
          </a:bodyPr>
          <a:lstStyle>
            <a:lvl1pPr algn="r">
              <a:defRPr sz="1200" b="0" i="0" spc="0">
                <a:solidFill>
                  <a:schemeClr val="bg2">
                    <a:lumMod val="50000"/>
                  </a:schemeClr>
                </a:solidFill>
                <a:latin typeface="Calibri" charset="0"/>
                <a:ea typeface="Calibri" charset="0"/>
                <a:cs typeface="Calibri" charset="0"/>
              </a:defRPr>
            </a:lvl1pPr>
          </a:lstStyle>
          <a:p>
            <a:r>
              <a:rPr lang="en-US"/>
              <a:t>Scholix framework workshop - Cape Town - 23/24 January 2020</a:t>
            </a:r>
            <a:endParaRPr lang="en-US" dirty="0"/>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8" name="Picture 17">
            <a:extLst>
              <a:ext uri="{FF2B5EF4-FFF2-40B4-BE49-F238E27FC236}">
                <a16:creationId xmlns:a16="http://schemas.microsoft.com/office/drawing/2014/main" id="{89957A2E-AF65-824B-9307-023A6FEC3FA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36822336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nalyze">
    <p:spTree>
      <p:nvGrpSpPr>
        <p:cNvPr id="1" name=""/>
        <p:cNvGrpSpPr/>
        <p:nvPr/>
      </p:nvGrpSpPr>
      <p:grpSpPr>
        <a:xfrm>
          <a:off x="0" y="0"/>
          <a:ext cx="0" cy="0"/>
          <a:chOff x="0" y="0"/>
          <a:chExt cx="0" cy="0"/>
        </a:xfrm>
      </p:grpSpPr>
      <p:grpSp>
        <p:nvGrpSpPr>
          <p:cNvPr id="35" name="Group 34"/>
          <p:cNvGrpSpPr/>
          <p:nvPr userDrawn="1"/>
        </p:nvGrpSpPr>
        <p:grpSpPr>
          <a:xfrm>
            <a:off x="3732836" y="2516356"/>
            <a:ext cx="1096156" cy="191409"/>
            <a:chOff x="4977114" y="3355141"/>
            <a:chExt cx="1461541" cy="255212"/>
          </a:xfrm>
        </p:grpSpPr>
        <p:cxnSp>
          <p:nvCxnSpPr>
            <p:cNvPr id="10" name="Straight Connector 9"/>
            <p:cNvCxnSpPr/>
            <p:nvPr userDrawn="1"/>
          </p:nvCxnSpPr>
          <p:spPr>
            <a:xfrm>
              <a:off x="4977114" y="3355141"/>
              <a:ext cx="1206329"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2" name="Straight Connector 11"/>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36" name="Group 35"/>
          <p:cNvGrpSpPr/>
          <p:nvPr userDrawn="1"/>
        </p:nvGrpSpPr>
        <p:grpSpPr>
          <a:xfrm rot="10800000" flipH="1">
            <a:off x="3722386" y="3934411"/>
            <a:ext cx="1400216" cy="493121"/>
            <a:chOff x="5150967" y="3355141"/>
            <a:chExt cx="1488828" cy="157687"/>
          </a:xfrm>
        </p:grpSpPr>
        <p:cxnSp>
          <p:nvCxnSpPr>
            <p:cNvPr id="37" name="Straight Connector 36"/>
            <p:cNvCxnSpPr/>
            <p:nvPr userDrawn="1"/>
          </p:nvCxnSpPr>
          <p:spPr>
            <a:xfrm rot="10800000" flipH="1">
              <a:off x="5150967" y="3355141"/>
              <a:ext cx="1032476"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8" name="Straight Connector 37"/>
            <p:cNvCxnSpPr/>
            <p:nvPr userDrawn="1"/>
          </p:nvCxnSpPr>
          <p:spPr>
            <a:xfrm rot="10800000" flipH="1" flipV="1">
              <a:off x="6183443" y="3355141"/>
              <a:ext cx="456352" cy="157687"/>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1" name="Text Placeholder 15"/>
          <p:cNvSpPr>
            <a:spLocks noGrp="1"/>
          </p:cNvSpPr>
          <p:nvPr>
            <p:ph type="body" sz="quarter" idx="27" hasCustomPrompt="1"/>
          </p:nvPr>
        </p:nvSpPr>
        <p:spPr>
          <a:xfrm>
            <a:off x="533400" y="4089709"/>
            <a:ext cx="3008027" cy="1472891"/>
          </a:xfrm>
          <a:prstGeom prst="rect">
            <a:avLst/>
          </a:prstGeom>
        </p:spPr>
        <p:txBody>
          <a:bodyPr lIns="0" tIns="72000" rIns="0" bIns="0" numCol="1" spcCol="720000" anchor="t" anchorCtr="0">
            <a:normAutofit/>
          </a:bodyPr>
          <a:lstStyle>
            <a:lvl1pPr marL="0" indent="0" algn="r">
              <a:buNone/>
              <a:defRPr sz="210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a:t>
            </a:r>
          </a:p>
        </p:txBody>
      </p:sp>
      <p:sp>
        <p:nvSpPr>
          <p:cNvPr id="42" name="Text Placeholder 15"/>
          <p:cNvSpPr>
            <a:spLocks noGrp="1"/>
          </p:cNvSpPr>
          <p:nvPr>
            <p:ph type="body" sz="quarter" idx="28" hasCustomPrompt="1"/>
          </p:nvPr>
        </p:nvSpPr>
        <p:spPr>
          <a:xfrm>
            <a:off x="8549801" y="3889288"/>
            <a:ext cx="3008027" cy="1523897"/>
          </a:xfrm>
          <a:prstGeom prst="rect">
            <a:avLst/>
          </a:prstGeom>
        </p:spPr>
        <p:txBody>
          <a:bodyPr lIns="0" tIns="72000" rIns="0" bIns="0" numCol="1" spcCol="720000" anchor="t" anchorCtr="0">
            <a:normAutofit/>
          </a:bodyPr>
          <a:lstStyle>
            <a:lvl1pPr marL="0" indent="0" algn="l">
              <a:buNone/>
              <a:defRPr sz="195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r>
              <a:rPr lang="en-US" dirty="0" err="1"/>
              <a:t>penatibus</a:t>
            </a:r>
            <a:r>
              <a:rPr lang="en-US" dirty="0"/>
              <a:t> et </a:t>
            </a:r>
            <a:r>
              <a:rPr lang="en-US" dirty="0" err="1"/>
              <a:t>magnis</a:t>
            </a:r>
            <a:r>
              <a:rPr lang="en-US" dirty="0"/>
              <a:t> dis parturient </a:t>
            </a:r>
            <a:r>
              <a:rPr lang="en-US" dirty="0" err="1"/>
              <a:t>montes</a:t>
            </a:r>
            <a:r>
              <a:rPr lang="en-US" dirty="0"/>
              <a:t>, </a:t>
            </a:r>
            <a:r>
              <a:rPr lang="en-US" dirty="0" err="1"/>
              <a:t>nascetur</a:t>
            </a:r>
            <a:r>
              <a:rPr lang="en-US" dirty="0"/>
              <a:t> </a:t>
            </a:r>
            <a:r>
              <a:rPr lang="en-US" dirty="0" err="1"/>
              <a:t>ridiculus</a:t>
            </a:r>
            <a:r>
              <a:rPr lang="en-US" dirty="0"/>
              <a:t> mus.  </a:t>
            </a:r>
          </a:p>
        </p:txBody>
      </p:sp>
      <p:sp>
        <p:nvSpPr>
          <p:cNvPr id="43" name="Text Placeholder 15"/>
          <p:cNvSpPr>
            <a:spLocks noGrp="1"/>
          </p:cNvSpPr>
          <p:nvPr>
            <p:ph type="body" sz="quarter" idx="29" hasCustomPrompt="1"/>
          </p:nvPr>
        </p:nvSpPr>
        <p:spPr>
          <a:xfrm>
            <a:off x="8549801" y="1641389"/>
            <a:ext cx="3008027" cy="1419497"/>
          </a:xfrm>
          <a:prstGeom prst="rect">
            <a:avLst/>
          </a:prstGeom>
        </p:spPr>
        <p:txBody>
          <a:bodyPr lIns="0" tIns="72000" rIns="0" bIns="0" numCol="1" spcCol="720000" anchor="t" anchorCtr="0">
            <a:normAutofit/>
          </a:bodyPr>
          <a:lstStyle>
            <a:lvl1pPr marL="0" indent="0" algn="l">
              <a:buNone/>
              <a:defRPr sz="210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grpSp>
        <p:nvGrpSpPr>
          <p:cNvPr id="44" name="Group 43"/>
          <p:cNvGrpSpPr/>
          <p:nvPr userDrawn="1"/>
        </p:nvGrpSpPr>
        <p:grpSpPr>
          <a:xfrm flipH="1">
            <a:off x="6988135" y="2258938"/>
            <a:ext cx="1317667" cy="706244"/>
            <a:chOff x="5435972" y="3355141"/>
            <a:chExt cx="1401055" cy="225838"/>
          </a:xfrm>
        </p:grpSpPr>
        <p:cxnSp>
          <p:nvCxnSpPr>
            <p:cNvPr id="45" name="Straight Connector 44"/>
            <p:cNvCxnSpPr/>
            <p:nvPr userDrawn="1"/>
          </p:nvCxnSpPr>
          <p:spPr>
            <a:xfrm>
              <a:off x="5435972" y="3355141"/>
              <a:ext cx="74747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6" name="Straight Connector 45"/>
            <p:cNvCxnSpPr/>
            <p:nvPr userDrawn="1"/>
          </p:nvCxnSpPr>
          <p:spPr>
            <a:xfrm rot="10800000" flipH="1" flipV="1">
              <a:off x="6183443" y="3355141"/>
              <a:ext cx="653584" cy="225838"/>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48" name="Text Placeholder 15"/>
          <p:cNvSpPr>
            <a:spLocks noGrp="1"/>
          </p:cNvSpPr>
          <p:nvPr>
            <p:ph type="body" sz="quarter" idx="30" hasCustomPrompt="1"/>
          </p:nvPr>
        </p:nvSpPr>
        <p:spPr>
          <a:xfrm>
            <a:off x="540001" y="1184189"/>
            <a:ext cx="3008027" cy="457200"/>
          </a:xfrm>
          <a:prstGeom prst="rect">
            <a:avLst/>
          </a:prstGeom>
        </p:spPr>
        <p:txBody>
          <a:bodyPr lIns="0" tIns="0" rIns="0" bIns="0" anchor="b" anchorCtr="0">
            <a:normAutofit/>
          </a:bodyPr>
          <a:lstStyle>
            <a:lvl1pPr marL="0" indent="0" algn="r">
              <a:buNone/>
              <a:defRPr sz="21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Science. Set Free. </a:t>
            </a:r>
          </a:p>
        </p:txBody>
      </p:sp>
      <p:sp>
        <p:nvSpPr>
          <p:cNvPr id="49" name="Text Placeholder 15"/>
          <p:cNvSpPr>
            <a:spLocks noGrp="1"/>
          </p:cNvSpPr>
          <p:nvPr>
            <p:ph type="body" sz="quarter" idx="31" hasCustomPrompt="1"/>
          </p:nvPr>
        </p:nvSpPr>
        <p:spPr>
          <a:xfrm>
            <a:off x="533400" y="1641389"/>
            <a:ext cx="3008027" cy="1419497"/>
          </a:xfrm>
          <a:prstGeom prst="rect">
            <a:avLst/>
          </a:prstGeom>
        </p:spPr>
        <p:txBody>
          <a:bodyPr lIns="0" tIns="72000" rIns="0" bIns="0" numCol="1" spcCol="720000" anchor="t" anchorCtr="0">
            <a:normAutofit/>
          </a:bodyPr>
          <a:lstStyle>
            <a:lvl1pPr marL="0" indent="0" algn="r">
              <a:buNone/>
              <a:defRPr sz="2100" b="0" i="0" spc="-113"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Cum </a:t>
            </a:r>
            <a:r>
              <a:rPr lang="en-US" dirty="0" err="1"/>
              <a:t>sociis</a:t>
            </a:r>
            <a:r>
              <a:rPr lang="en-US" dirty="0"/>
              <a:t> </a:t>
            </a:r>
            <a:r>
              <a:rPr lang="en-US" dirty="0" err="1"/>
              <a:t>natoque</a:t>
            </a:r>
            <a:r>
              <a:rPr lang="en-US" dirty="0"/>
              <a:t>. </a:t>
            </a:r>
          </a:p>
        </p:txBody>
      </p:sp>
      <p:sp>
        <p:nvSpPr>
          <p:cNvPr id="50" name="Text Placeholder 15"/>
          <p:cNvSpPr>
            <a:spLocks noGrp="1"/>
          </p:cNvSpPr>
          <p:nvPr>
            <p:ph type="body" sz="quarter" idx="32" hasCustomPrompt="1"/>
          </p:nvPr>
        </p:nvSpPr>
        <p:spPr>
          <a:xfrm>
            <a:off x="540001" y="3632510"/>
            <a:ext cx="3008027" cy="457200"/>
          </a:xfrm>
          <a:prstGeom prst="rect">
            <a:avLst/>
          </a:prstGeom>
        </p:spPr>
        <p:txBody>
          <a:bodyPr lIns="0" tIns="0" rIns="0" bIns="0" anchor="b" anchorCtr="0">
            <a:normAutofit/>
          </a:bodyPr>
          <a:lstStyle>
            <a:lvl1pPr marL="0" indent="0" algn="r">
              <a:buNone/>
              <a:defRPr sz="2100" b="1" i="0" spc="-113" baseline="0">
                <a:solidFill>
                  <a:schemeClr val="accent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Science. Set Free. </a:t>
            </a:r>
          </a:p>
        </p:txBody>
      </p:sp>
      <p:sp>
        <p:nvSpPr>
          <p:cNvPr id="51" name="Text Placeholder 15"/>
          <p:cNvSpPr>
            <a:spLocks noGrp="1"/>
          </p:cNvSpPr>
          <p:nvPr>
            <p:ph type="body" sz="quarter" idx="33" hasCustomPrompt="1"/>
          </p:nvPr>
        </p:nvSpPr>
        <p:spPr>
          <a:xfrm>
            <a:off x="8549801" y="1184189"/>
            <a:ext cx="3008027" cy="457200"/>
          </a:xfrm>
          <a:prstGeom prst="rect">
            <a:avLst/>
          </a:prstGeom>
        </p:spPr>
        <p:txBody>
          <a:bodyPr lIns="0" tIns="0" rIns="0" bIns="0" anchor="b" anchorCtr="0">
            <a:normAutofit/>
          </a:bodyPr>
          <a:lstStyle>
            <a:lvl1pPr marL="0" indent="0" algn="l">
              <a:buNone/>
              <a:defRPr sz="2100" b="1" i="0" spc="-113" baseline="0">
                <a:solidFill>
                  <a:schemeClr val="accent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Science. Set Free. </a:t>
            </a:r>
          </a:p>
        </p:txBody>
      </p:sp>
      <p:grpSp>
        <p:nvGrpSpPr>
          <p:cNvPr id="52" name="Group 51"/>
          <p:cNvGrpSpPr/>
          <p:nvPr userDrawn="1"/>
        </p:nvGrpSpPr>
        <p:grpSpPr>
          <a:xfrm flipH="1" flipV="1">
            <a:off x="7360605" y="4305937"/>
            <a:ext cx="945197" cy="304163"/>
            <a:chOff x="5533392" y="3355141"/>
            <a:chExt cx="905263" cy="255212"/>
          </a:xfrm>
        </p:grpSpPr>
        <p:cxnSp>
          <p:nvCxnSpPr>
            <p:cNvPr id="53" name="Straight Connector 52"/>
            <p:cNvCxnSpPr/>
            <p:nvPr userDrawn="1"/>
          </p:nvCxnSpPr>
          <p:spPr>
            <a:xfrm flipV="1">
              <a:off x="5533392" y="3355141"/>
              <a:ext cx="650050" cy="0"/>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4" name="Straight Connector 53"/>
            <p:cNvCxnSpPr/>
            <p:nvPr userDrawn="1"/>
          </p:nvCxnSpPr>
          <p:spPr>
            <a:xfrm>
              <a:off x="6183443" y="3355141"/>
              <a:ext cx="255212" cy="255212"/>
            </a:xfrm>
            <a:prstGeom prst="line">
              <a:avLst/>
            </a:prstGeom>
            <a:noFill/>
            <a:ln w="127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7" name="Text Placeholder 15"/>
          <p:cNvSpPr>
            <a:spLocks noGrp="1"/>
          </p:cNvSpPr>
          <p:nvPr>
            <p:ph type="body" sz="quarter" idx="34" hasCustomPrompt="1"/>
          </p:nvPr>
        </p:nvSpPr>
        <p:spPr>
          <a:xfrm>
            <a:off x="8549801" y="3432089"/>
            <a:ext cx="3008027" cy="457200"/>
          </a:xfrm>
          <a:prstGeom prst="rect">
            <a:avLst/>
          </a:prstGeom>
        </p:spPr>
        <p:txBody>
          <a:bodyPr lIns="0" tIns="0" rIns="0" bIns="0" anchor="b" anchorCtr="0">
            <a:normAutofit/>
          </a:bodyPr>
          <a:lstStyle>
            <a:lvl1pPr marL="0" indent="0" algn="l">
              <a:buNone/>
              <a:defRPr sz="21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Science. Set Free. </a:t>
            </a:r>
          </a:p>
        </p:txBody>
      </p:sp>
      <p:pic>
        <p:nvPicPr>
          <p:cNvPr id="61" name="Picture 6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0904" y="2026274"/>
            <a:ext cx="2443858" cy="2786856"/>
          </a:xfrm>
          <a:prstGeom prst="rect">
            <a:avLst/>
          </a:prstGeom>
        </p:spPr>
      </p:pic>
      <p:sp>
        <p:nvSpPr>
          <p:cNvPr id="28" name="Text Placeholder 25"/>
          <p:cNvSpPr>
            <a:spLocks noGrp="1"/>
          </p:cNvSpPr>
          <p:nvPr>
            <p:ph type="body" sz="quarter" idx="10" hasCustomPrompt="1"/>
          </p:nvPr>
        </p:nvSpPr>
        <p:spPr>
          <a:xfrm>
            <a:off x="533400" y="306507"/>
            <a:ext cx="11024428" cy="788868"/>
          </a:xfrm>
          <a:prstGeom prst="rect">
            <a:avLst/>
          </a:prstGeom>
        </p:spPr>
        <p:txBody>
          <a:bodyPr wrap="square" lIns="0" tIns="0" rIns="0" bIns="0" anchor="b" anchorCtr="0">
            <a:normAutofit/>
          </a:bodyPr>
          <a:lstStyle>
            <a:lvl1pPr marL="0" indent="0" algn="ctr">
              <a:lnSpc>
                <a:spcPct val="85000"/>
              </a:lnSpc>
              <a:spcBef>
                <a:spcPts val="0"/>
              </a:spcBef>
              <a:buNone/>
              <a:defRPr sz="4050" b="1" i="0" spc="-225"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p>
        </p:txBody>
      </p:sp>
      <p:pic>
        <p:nvPicPr>
          <p:cNvPr id="30" name="Picture 2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sp>
        <p:nvSpPr>
          <p:cNvPr id="33"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34"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47" name="Picture 46">
            <a:extLst>
              <a:ext uri="{FF2B5EF4-FFF2-40B4-BE49-F238E27FC236}">
                <a16:creationId xmlns:a16="http://schemas.microsoft.com/office/drawing/2014/main" id="{27520AAB-6C49-8549-9526-470FEFE8802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406236915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20688" y="1"/>
            <a:ext cx="3471313" cy="6866333"/>
          </a:xfrm>
          <a:prstGeom prst="rect">
            <a:avLst/>
          </a:prstGeom>
        </p:spPr>
      </p:pic>
      <p:sp>
        <p:nvSpPr>
          <p:cNvPr id="5" name="Text Placeholder 25"/>
          <p:cNvSpPr>
            <a:spLocks noGrp="1"/>
          </p:cNvSpPr>
          <p:nvPr>
            <p:ph type="body" sz="quarter" idx="10" hasCustomPrompt="1"/>
          </p:nvPr>
        </p:nvSpPr>
        <p:spPr>
          <a:xfrm>
            <a:off x="533400" y="414064"/>
            <a:ext cx="7658100" cy="681311"/>
          </a:xfrm>
          <a:prstGeom prst="rect">
            <a:avLst/>
          </a:prstGeom>
        </p:spPr>
        <p:txBody>
          <a:bodyPr wrap="square" lIns="0" tIns="0" rIns="0" bIns="0" anchor="b" anchorCtr="0">
            <a:noAutofit/>
          </a:bodyPr>
          <a:lstStyle>
            <a:lvl1pPr marL="0" indent="0" algn="l">
              <a:lnSpc>
                <a:spcPct val="85000"/>
              </a:lnSpc>
              <a:spcBef>
                <a:spcPts val="0"/>
              </a:spcBef>
              <a:buNone/>
              <a:defRPr sz="4050" b="1" i="0" spc="-225"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p>
        </p:txBody>
      </p:sp>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8720686" y="3265974"/>
            <a:ext cx="3517349"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17" name="Text Placeholder 15"/>
          <p:cNvSpPr>
            <a:spLocks noGrp="1"/>
          </p:cNvSpPr>
          <p:nvPr>
            <p:ph type="body" sz="quarter" idx="27" hasCustomPrompt="1"/>
          </p:nvPr>
        </p:nvSpPr>
        <p:spPr>
          <a:xfrm>
            <a:off x="533401" y="1625437"/>
            <a:ext cx="3638550" cy="1524000"/>
          </a:xfrm>
          <a:prstGeom prst="rect">
            <a:avLst/>
          </a:prstGeom>
        </p:spPr>
        <p:txBody>
          <a:bodyPr lIns="108000" tIns="108000" rIns="108000" bIns="108000" numCol="1" spcCol="720000" anchor="t" anchorCtr="0">
            <a:normAutofit/>
          </a:bodyPr>
          <a:lstStyle>
            <a:lvl1pPr marL="0" indent="0" algn="l">
              <a:buNone/>
              <a:defRPr sz="21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sp>
        <p:nvSpPr>
          <p:cNvPr id="33" name="Text Placeholder 15"/>
          <p:cNvSpPr>
            <a:spLocks noGrp="1"/>
          </p:cNvSpPr>
          <p:nvPr>
            <p:ph type="body" sz="quarter" idx="28" hasCustomPrompt="1"/>
          </p:nvPr>
        </p:nvSpPr>
        <p:spPr>
          <a:xfrm>
            <a:off x="4552950" y="1625437"/>
            <a:ext cx="3638550" cy="1524000"/>
          </a:xfrm>
          <a:prstGeom prst="rect">
            <a:avLst/>
          </a:prstGeom>
        </p:spPr>
        <p:txBody>
          <a:bodyPr lIns="108000" tIns="108000" rIns="108000" bIns="108000" numCol="1" spcCol="720000" anchor="t" anchorCtr="0">
            <a:normAutofit/>
          </a:bodyPr>
          <a:lstStyle>
            <a:lvl1pPr marL="0" indent="0" algn="l">
              <a:buNone/>
              <a:defRPr sz="21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a:t>
            </a:r>
          </a:p>
        </p:txBody>
      </p:sp>
      <p:sp>
        <p:nvSpPr>
          <p:cNvPr id="9" name="Rectangle 8"/>
          <p:cNvSpPr/>
          <p:nvPr userDrawn="1"/>
        </p:nvSpPr>
        <p:spPr>
          <a:xfrm>
            <a:off x="533400" y="1430744"/>
            <a:ext cx="3638551" cy="326051"/>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38" name="Rectangle 37"/>
          <p:cNvSpPr/>
          <p:nvPr userDrawn="1"/>
        </p:nvSpPr>
        <p:spPr>
          <a:xfrm>
            <a:off x="4552950" y="1430744"/>
            <a:ext cx="3638551"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39" name="Rectangle 38"/>
          <p:cNvSpPr/>
          <p:nvPr userDrawn="1"/>
        </p:nvSpPr>
        <p:spPr>
          <a:xfrm>
            <a:off x="533400" y="3302887"/>
            <a:ext cx="3638551" cy="326051"/>
          </a:xfrm>
          <a:prstGeom prst="rect">
            <a:avLst/>
          </a:prstGeom>
          <a:solidFill>
            <a:schemeClr val="accent1">
              <a:lumMod val="60000"/>
              <a:lumOff val="4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0" name="Rectangle 39"/>
          <p:cNvSpPr/>
          <p:nvPr userDrawn="1"/>
        </p:nvSpPr>
        <p:spPr>
          <a:xfrm>
            <a:off x="4552950" y="3302887"/>
            <a:ext cx="3638551" cy="326051"/>
          </a:xfrm>
          <a:prstGeom prst="rect">
            <a:avLst/>
          </a:prstGeom>
          <a:solidFill>
            <a:schemeClr val="accent6"/>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1" name="Text Placeholder 15"/>
          <p:cNvSpPr>
            <a:spLocks noGrp="1"/>
          </p:cNvSpPr>
          <p:nvPr>
            <p:ph type="body" sz="quarter" idx="29" hasCustomPrompt="1"/>
          </p:nvPr>
        </p:nvSpPr>
        <p:spPr>
          <a:xfrm>
            <a:off x="533401" y="3495809"/>
            <a:ext cx="3638550" cy="1524000"/>
          </a:xfrm>
          <a:prstGeom prst="rect">
            <a:avLst/>
          </a:prstGeom>
        </p:spPr>
        <p:txBody>
          <a:bodyPr lIns="108000" tIns="108000" rIns="108000" bIns="108000" numCol="1" spcCol="720000" anchor="t" anchorCtr="0">
            <a:normAutofit/>
          </a:bodyPr>
          <a:lstStyle>
            <a:lvl1pPr marL="0" indent="0" algn="l">
              <a:buNone/>
              <a:defRPr sz="21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l-GR" dirty="0"/>
              <a:t>Ι</a:t>
            </a:r>
            <a:r>
              <a:rPr lang="en-US" dirty="0" err="1"/>
              <a:t>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ligula </a:t>
            </a:r>
            <a:r>
              <a:rPr lang="en-US" dirty="0" err="1"/>
              <a:t>eget</a:t>
            </a:r>
            <a:r>
              <a:rPr lang="en-US" dirty="0"/>
              <a:t> dolor. </a:t>
            </a:r>
          </a:p>
        </p:txBody>
      </p:sp>
      <p:sp>
        <p:nvSpPr>
          <p:cNvPr id="42" name="Text Placeholder 15"/>
          <p:cNvSpPr>
            <a:spLocks noGrp="1"/>
          </p:cNvSpPr>
          <p:nvPr>
            <p:ph type="body" sz="quarter" idx="30" hasCustomPrompt="1"/>
          </p:nvPr>
        </p:nvSpPr>
        <p:spPr>
          <a:xfrm>
            <a:off x="4552950" y="3495809"/>
            <a:ext cx="3638550" cy="1524000"/>
          </a:xfrm>
          <a:prstGeom prst="rect">
            <a:avLst/>
          </a:prstGeom>
        </p:spPr>
        <p:txBody>
          <a:bodyPr lIns="108000" tIns="108000" rIns="108000" bIns="108000" numCol="1" spcCol="720000" anchor="t" anchorCtr="0">
            <a:normAutofit/>
          </a:bodyPr>
          <a:lstStyle>
            <a:lvl1pPr marL="0" indent="0" algn="l">
              <a:buNone/>
              <a:defRPr sz="21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dolor.</a:t>
            </a:r>
            <a:r>
              <a:rPr lang="el-GR" dirty="0"/>
              <a:t> </a:t>
            </a:r>
            <a:r>
              <a:rPr lang="en-US" dirty="0" err="1"/>
              <a:t>ipsum</a:t>
            </a:r>
            <a:r>
              <a:rPr lang="en-US" dirty="0"/>
              <a:t> </a:t>
            </a:r>
          </a:p>
        </p:txBody>
      </p:sp>
      <p:sp>
        <p:nvSpPr>
          <p:cNvPr id="45" name="Footer Placeholder 9"/>
          <p:cNvSpPr>
            <a:spLocks noGrp="1"/>
          </p:cNvSpPr>
          <p:nvPr>
            <p:ph type="ftr" sz="quarter" idx="18"/>
          </p:nvPr>
        </p:nvSpPr>
        <p:spPr>
          <a:xfrm>
            <a:off x="5435187" y="6451721"/>
            <a:ext cx="6217891" cy="282178"/>
          </a:xfrm>
        </p:spPr>
        <p:txBody>
          <a:bodyPr>
            <a:normAutofit/>
          </a:bodyPr>
          <a:lstStyle>
            <a:lvl1pPr algn="r">
              <a:defRPr sz="1050" b="0" i="0" spc="0">
                <a:solidFill>
                  <a:schemeClr val="bg1"/>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20" name="Slide Number Placeholder 2"/>
          <p:cNvSpPr>
            <a:spLocks noGrp="1"/>
          </p:cNvSpPr>
          <p:nvPr>
            <p:ph type="sldNum" sz="quarter" idx="4"/>
          </p:nvPr>
        </p:nvSpPr>
        <p:spPr>
          <a:xfrm>
            <a:off x="11678477" y="6451720"/>
            <a:ext cx="381000" cy="282178"/>
          </a:xfrm>
          <a:prstGeom prst="rect">
            <a:avLst/>
          </a:prstGeom>
        </p:spPr>
        <p:txBody>
          <a:bodyPr vert="horz" lIns="91440" tIns="45720" rIns="91440" bIns="45720" rtlCol="0" anchor="ctr"/>
          <a:lstStyle>
            <a:lvl1pPr algn="r">
              <a:defRPr sz="12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a:extLst>
              <a:ext uri="{FF2B5EF4-FFF2-40B4-BE49-F238E27FC236}">
                <a16:creationId xmlns:a16="http://schemas.microsoft.com/office/drawing/2014/main" id="{B9E77062-90AD-804E-A465-DD02B77FB2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46453164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20688" y="1"/>
            <a:ext cx="3471313" cy="6866333"/>
          </a:xfrm>
          <a:prstGeom prst="rect">
            <a:avLst/>
          </a:prstGeom>
        </p:spPr>
      </p:pic>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8720686" y="3265974"/>
            <a:ext cx="3517349"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45" name="Footer Placeholder 9"/>
          <p:cNvSpPr>
            <a:spLocks noGrp="1"/>
          </p:cNvSpPr>
          <p:nvPr>
            <p:ph type="ftr" sz="quarter" idx="18"/>
          </p:nvPr>
        </p:nvSpPr>
        <p:spPr>
          <a:xfrm>
            <a:off x="5435187" y="6451721"/>
            <a:ext cx="6217891" cy="282178"/>
          </a:xfrm>
        </p:spPr>
        <p:txBody>
          <a:bodyPr>
            <a:normAutofit/>
          </a:bodyPr>
          <a:lstStyle>
            <a:lvl1pPr algn="r">
              <a:defRPr sz="1050" b="0" i="0" spc="0">
                <a:solidFill>
                  <a:schemeClr val="bg1"/>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20" name="Slide Number Placeholder 2"/>
          <p:cNvSpPr>
            <a:spLocks noGrp="1"/>
          </p:cNvSpPr>
          <p:nvPr>
            <p:ph type="sldNum" sz="quarter" idx="4"/>
          </p:nvPr>
        </p:nvSpPr>
        <p:spPr>
          <a:xfrm>
            <a:off x="11678477" y="6451720"/>
            <a:ext cx="381000" cy="282178"/>
          </a:xfrm>
          <a:prstGeom prst="rect">
            <a:avLst/>
          </a:prstGeom>
        </p:spPr>
        <p:txBody>
          <a:bodyPr vert="horz" lIns="91440" tIns="45720" rIns="91440" bIns="45720" rtlCol="0" anchor="ctr"/>
          <a:lstStyle>
            <a:lvl1pPr algn="r">
              <a:defRPr sz="12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a:extLst>
              <a:ext uri="{FF2B5EF4-FFF2-40B4-BE49-F238E27FC236}">
                <a16:creationId xmlns:a16="http://schemas.microsoft.com/office/drawing/2014/main" id="{B9E77062-90AD-804E-A465-DD02B77FB2C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
        <p:nvSpPr>
          <p:cNvPr id="22" name="Text Placeholder 27">
            <a:extLst>
              <a:ext uri="{FF2B5EF4-FFF2-40B4-BE49-F238E27FC236}">
                <a16:creationId xmlns:a16="http://schemas.microsoft.com/office/drawing/2014/main" id="{769DBBE5-2246-834E-8751-6C7851BD74A7}"/>
              </a:ext>
            </a:extLst>
          </p:cNvPr>
          <p:cNvSpPr>
            <a:spLocks noGrp="1"/>
          </p:cNvSpPr>
          <p:nvPr>
            <p:ph type="body" sz="quarter" idx="11" hasCustomPrompt="1"/>
          </p:nvPr>
        </p:nvSpPr>
        <p:spPr>
          <a:xfrm>
            <a:off x="542925" y="1113019"/>
            <a:ext cx="7722770" cy="4584694"/>
          </a:xfrm>
          <a:prstGeom prst="rect">
            <a:avLst/>
          </a:prstGeom>
        </p:spPr>
        <p:txBody>
          <a:bodyPr lIns="0" tIns="180000" rIns="0" bIns="0">
            <a:normAutofit/>
          </a:bodyPr>
          <a:lstStyle>
            <a:lvl1pPr marL="296326" indent="-296326">
              <a:lnSpc>
                <a:spcPct val="100000"/>
              </a:lnSpc>
              <a:spcBef>
                <a:spcPts val="600"/>
              </a:spcBef>
              <a:buClr>
                <a:schemeClr val="bg2">
                  <a:lumMod val="50000"/>
                </a:schemeClr>
              </a:buClr>
              <a:buSzPct val="85000"/>
              <a:buFont typeface="Arial" charset="0"/>
              <a:buChar char="•"/>
              <a:defRPr sz="3000" b="1" i="0" spc="-113">
                <a:solidFill>
                  <a:schemeClr val="tx1">
                    <a:lumMod val="65000"/>
                    <a:lumOff val="35000"/>
                  </a:schemeClr>
                </a:solidFill>
                <a:latin typeface="Helvetica" charset="0"/>
                <a:ea typeface="Helvetica" charset="0"/>
                <a:cs typeface="Helvetica" charset="0"/>
              </a:defRPr>
            </a:lvl1pPr>
            <a:lvl2pPr>
              <a:lnSpc>
                <a:spcPct val="100000"/>
              </a:lnSpc>
              <a:spcBef>
                <a:spcPts val="600"/>
              </a:spcBef>
              <a:spcAft>
                <a:spcPts val="0"/>
              </a:spcAft>
              <a:buClr>
                <a:srgbClr val="4687E6"/>
              </a:buClr>
              <a:buSzPct val="85000"/>
              <a:defRPr sz="2700" b="0" i="0" spc="-113">
                <a:solidFill>
                  <a:schemeClr val="tx1">
                    <a:lumMod val="65000"/>
                    <a:lumOff val="35000"/>
                  </a:schemeClr>
                </a:solidFill>
                <a:latin typeface="Helvetica" charset="0"/>
                <a:ea typeface="Helvetica" charset="0"/>
                <a:cs typeface="Helvetica" charset="0"/>
              </a:defRPr>
            </a:lvl2pPr>
            <a:lvl3pPr>
              <a:lnSpc>
                <a:spcPct val="100000"/>
              </a:lnSpc>
              <a:spcBef>
                <a:spcPts val="600"/>
              </a:spcBef>
              <a:buClr>
                <a:schemeClr val="accent6"/>
              </a:buClr>
              <a:buSzPct val="85000"/>
              <a:defRPr sz="2100" b="0" i="0" spc="-38"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24" name="Text Placeholder 15">
            <a:extLst>
              <a:ext uri="{FF2B5EF4-FFF2-40B4-BE49-F238E27FC236}">
                <a16:creationId xmlns:a16="http://schemas.microsoft.com/office/drawing/2014/main" id="{CB85FAA0-3655-C242-B2E0-A2305F595EE6}"/>
              </a:ext>
            </a:extLst>
          </p:cNvPr>
          <p:cNvSpPr>
            <a:spLocks noGrp="1"/>
          </p:cNvSpPr>
          <p:nvPr>
            <p:ph type="body" sz="quarter" idx="21" hasCustomPrompt="1"/>
          </p:nvPr>
        </p:nvSpPr>
        <p:spPr>
          <a:xfrm>
            <a:off x="533400" y="254001"/>
            <a:ext cx="7732295" cy="859019"/>
          </a:xfrm>
          <a:prstGeom prst="rect">
            <a:avLst/>
          </a:prstGeom>
        </p:spPr>
        <p:txBody>
          <a:bodyPr lIns="0" tIns="0" rIns="0" bIns="0" anchor="ctr" anchorCtr="0">
            <a:normAutofit/>
          </a:bodyPr>
          <a:lstStyle>
            <a:lvl1pPr marL="0" indent="0">
              <a:buNone/>
              <a:defRPr sz="405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Bullet points</a:t>
            </a:r>
          </a:p>
        </p:txBody>
      </p:sp>
    </p:spTree>
    <p:extLst>
      <p:ext uri="{BB962C8B-B14F-4D97-AF65-F5344CB8AC3E}">
        <p14:creationId xmlns:p14="http://schemas.microsoft.com/office/powerpoint/2010/main" val="358593844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4 Blocks - Phot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 y="1"/>
            <a:ext cx="3471313" cy="6866333"/>
          </a:xfrm>
          <a:prstGeom prst="rect">
            <a:avLst/>
          </a:prstGeom>
        </p:spPr>
      </p:pic>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9" name="Rectangle 18"/>
          <p:cNvSpPr/>
          <p:nvPr userDrawn="1"/>
        </p:nvSpPr>
        <p:spPr>
          <a:xfrm>
            <a:off x="-27975" y="3274308"/>
            <a:ext cx="3517349" cy="326051"/>
          </a:xfrm>
          <a:prstGeom prst="rect">
            <a:avLst/>
          </a:prstGeom>
          <a:gradFill>
            <a:gsLst>
              <a:gs pos="8000">
                <a:srgbClr val="2D3293"/>
              </a:gs>
              <a:gs pos="100000">
                <a:srgbClr val="2D3293">
                  <a:alpha val="0"/>
                </a:srgbClr>
              </a:gs>
            </a:gsLst>
            <a:lin ang="5400000" scaled="1"/>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375223" y="5032480"/>
            <a:ext cx="1450298" cy="2200743"/>
          </a:xfrm>
          <a:prstGeom prst="rect">
            <a:avLst/>
          </a:prstGeom>
        </p:spPr>
      </p:pic>
      <p:sp>
        <p:nvSpPr>
          <p:cNvPr id="45" name="Footer Placeholder 9"/>
          <p:cNvSpPr>
            <a:spLocks noGrp="1"/>
          </p:cNvSpPr>
          <p:nvPr>
            <p:ph type="ftr" sz="quarter" idx="18"/>
          </p:nvPr>
        </p:nvSpPr>
        <p:spPr>
          <a:xfrm>
            <a:off x="5419755" y="6451719"/>
            <a:ext cx="6217891" cy="282178"/>
          </a:xfrm>
        </p:spPr>
        <p:txBody>
          <a:bodyPr>
            <a:normAutofit/>
          </a:bodyPr>
          <a:lstStyle>
            <a:lvl1pPr algn="r">
              <a:defRPr sz="1050" b="0" i="0" spc="0">
                <a:solidFill>
                  <a:schemeClr val="bg1"/>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20" name="Slide Number Placeholder 2"/>
          <p:cNvSpPr>
            <a:spLocks noGrp="1"/>
          </p:cNvSpPr>
          <p:nvPr>
            <p:ph type="sldNum" sz="quarter" idx="4"/>
          </p:nvPr>
        </p:nvSpPr>
        <p:spPr>
          <a:xfrm>
            <a:off x="11678477" y="6451720"/>
            <a:ext cx="381000" cy="282178"/>
          </a:xfrm>
          <a:prstGeom prst="rect">
            <a:avLst/>
          </a:prstGeom>
        </p:spPr>
        <p:txBody>
          <a:bodyPr vert="horz" lIns="91440" tIns="45720" rIns="91440" bIns="45720" rtlCol="0" anchor="ctr"/>
          <a:lstStyle>
            <a:lvl1pPr algn="r">
              <a:defRPr sz="1200" b="0" i="0">
                <a:solidFill>
                  <a:schemeClr val="bg1"/>
                </a:solidFill>
                <a:latin typeface="Helvetica" charset="0"/>
                <a:ea typeface="Helvetica" charset="0"/>
                <a:cs typeface="Helvetica" charset="0"/>
              </a:defRPr>
            </a:lvl1pPr>
          </a:lstStyle>
          <a:p>
            <a:fld id="{CA77D4BE-F539-D04A-8CB9-4B543B2D7FFD}" type="slidenum">
              <a:rPr lang="en-GB" smtClean="0"/>
              <a:pPr/>
              <a:t>‹#›</a:t>
            </a:fld>
            <a:endParaRPr lang="en-GB"/>
          </a:p>
        </p:txBody>
      </p:sp>
      <p:sp>
        <p:nvSpPr>
          <p:cNvPr id="22" name="Text Placeholder 27">
            <a:extLst>
              <a:ext uri="{FF2B5EF4-FFF2-40B4-BE49-F238E27FC236}">
                <a16:creationId xmlns:a16="http://schemas.microsoft.com/office/drawing/2014/main" id="{769DBBE5-2246-834E-8751-6C7851BD74A7}"/>
              </a:ext>
            </a:extLst>
          </p:cNvPr>
          <p:cNvSpPr>
            <a:spLocks noGrp="1"/>
          </p:cNvSpPr>
          <p:nvPr>
            <p:ph type="body" sz="quarter" idx="11" hasCustomPrompt="1"/>
          </p:nvPr>
        </p:nvSpPr>
        <p:spPr>
          <a:xfrm>
            <a:off x="4116304" y="1425073"/>
            <a:ext cx="7722770" cy="4584694"/>
          </a:xfrm>
          <a:prstGeom prst="rect">
            <a:avLst/>
          </a:prstGeom>
        </p:spPr>
        <p:txBody>
          <a:bodyPr lIns="0" tIns="180000" rIns="0" bIns="0">
            <a:normAutofit/>
          </a:bodyPr>
          <a:lstStyle>
            <a:lvl1pPr marL="296326" indent="-296326">
              <a:lnSpc>
                <a:spcPct val="100000"/>
              </a:lnSpc>
              <a:spcBef>
                <a:spcPts val="600"/>
              </a:spcBef>
              <a:buClr>
                <a:schemeClr val="bg2">
                  <a:lumMod val="50000"/>
                </a:schemeClr>
              </a:buClr>
              <a:buSzPct val="85000"/>
              <a:buFont typeface="Arial" charset="0"/>
              <a:buChar char="•"/>
              <a:defRPr sz="2700" b="1" i="0" spc="-113">
                <a:solidFill>
                  <a:schemeClr val="tx1">
                    <a:lumMod val="65000"/>
                    <a:lumOff val="35000"/>
                  </a:schemeClr>
                </a:solidFill>
                <a:latin typeface="Helvetica" charset="0"/>
                <a:ea typeface="Helvetica" charset="0"/>
                <a:cs typeface="Helvetica" charset="0"/>
              </a:defRPr>
            </a:lvl1pPr>
            <a:lvl2pPr>
              <a:lnSpc>
                <a:spcPct val="100000"/>
              </a:lnSpc>
              <a:spcBef>
                <a:spcPts val="600"/>
              </a:spcBef>
              <a:spcAft>
                <a:spcPts val="0"/>
              </a:spcAft>
              <a:buClr>
                <a:srgbClr val="4687E6"/>
              </a:buClr>
              <a:buSzPct val="85000"/>
              <a:defRPr sz="2400" b="0" i="0" spc="-113">
                <a:solidFill>
                  <a:schemeClr val="tx1">
                    <a:lumMod val="65000"/>
                    <a:lumOff val="35000"/>
                  </a:schemeClr>
                </a:solidFill>
                <a:latin typeface="Helvetica" charset="0"/>
                <a:ea typeface="Helvetica" charset="0"/>
                <a:cs typeface="Helvetica" charset="0"/>
              </a:defRPr>
            </a:lvl2pPr>
            <a:lvl3pPr>
              <a:lnSpc>
                <a:spcPct val="100000"/>
              </a:lnSpc>
              <a:spcBef>
                <a:spcPts val="600"/>
              </a:spcBef>
              <a:buClr>
                <a:schemeClr val="accent6"/>
              </a:buClr>
              <a:buSzPct val="85000"/>
              <a:defRPr sz="1800" b="0" i="0" spc="-38" baseline="0">
                <a:solidFill>
                  <a:schemeClr val="accent2"/>
                </a:solidFill>
                <a:latin typeface="Helvetica" charset="0"/>
                <a:ea typeface="Helvetica" charset="0"/>
                <a:cs typeface="Helvetica" charset="0"/>
              </a:defRPr>
            </a:lvl3pPr>
          </a:lstStyle>
          <a:p>
            <a:pPr lvl="0"/>
            <a:r>
              <a:rPr lang="en-US" dirty="0"/>
              <a:t>Bullet</a:t>
            </a:r>
          </a:p>
          <a:p>
            <a:pPr lvl="1"/>
            <a:r>
              <a:rPr lang="en-US" dirty="0"/>
              <a:t>Bullet Second Level</a:t>
            </a:r>
          </a:p>
          <a:p>
            <a:pPr lvl="2"/>
            <a:r>
              <a:rPr lang="en-US" dirty="0"/>
              <a:t>Bullet Third Level</a:t>
            </a:r>
          </a:p>
        </p:txBody>
      </p:sp>
      <p:sp>
        <p:nvSpPr>
          <p:cNvPr id="24" name="Text Placeholder 15">
            <a:extLst>
              <a:ext uri="{FF2B5EF4-FFF2-40B4-BE49-F238E27FC236}">
                <a16:creationId xmlns:a16="http://schemas.microsoft.com/office/drawing/2014/main" id="{CB85FAA0-3655-C242-B2E0-A2305F595EE6}"/>
              </a:ext>
            </a:extLst>
          </p:cNvPr>
          <p:cNvSpPr>
            <a:spLocks noGrp="1"/>
          </p:cNvSpPr>
          <p:nvPr>
            <p:ph type="body" sz="quarter" idx="21" hasCustomPrompt="1"/>
          </p:nvPr>
        </p:nvSpPr>
        <p:spPr>
          <a:xfrm>
            <a:off x="4106779" y="566055"/>
            <a:ext cx="7732295" cy="859019"/>
          </a:xfrm>
          <a:prstGeom prst="rect">
            <a:avLst/>
          </a:prstGeom>
        </p:spPr>
        <p:txBody>
          <a:bodyPr lIns="0" tIns="0" rIns="0" bIns="0" anchor="ctr" anchorCtr="0">
            <a:normAutofit/>
          </a:bodyPr>
          <a:lstStyle>
            <a:lvl1pPr marL="0" indent="0">
              <a:buNone/>
              <a:defRPr sz="36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Bullet points</a:t>
            </a:r>
          </a:p>
        </p:txBody>
      </p:sp>
      <p:pic>
        <p:nvPicPr>
          <p:cNvPr id="12" name="Picture 11">
            <a:extLst>
              <a:ext uri="{FF2B5EF4-FFF2-40B4-BE49-F238E27FC236}">
                <a16:creationId xmlns:a16="http://schemas.microsoft.com/office/drawing/2014/main" id="{360C3DE6-FFF2-804A-9D2D-0B0744C22A5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96816" y="6451719"/>
            <a:ext cx="444980" cy="297000"/>
          </a:xfrm>
          <a:prstGeom prst="rect">
            <a:avLst/>
          </a:prstGeom>
        </p:spPr>
      </p:pic>
      <p:pic>
        <p:nvPicPr>
          <p:cNvPr id="14" name="Picture 13">
            <a:extLst>
              <a:ext uri="{FF2B5EF4-FFF2-40B4-BE49-F238E27FC236}">
                <a16:creationId xmlns:a16="http://schemas.microsoft.com/office/drawing/2014/main" id="{56D27360-D0BA-6341-B4DD-C5B222CA99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20576" y="6519219"/>
            <a:ext cx="907200" cy="216000"/>
          </a:xfrm>
          <a:prstGeom prst="rect">
            <a:avLst/>
          </a:prstGeom>
        </p:spPr>
      </p:pic>
    </p:spTree>
    <p:extLst>
      <p:ext uri="{BB962C8B-B14F-4D97-AF65-F5344CB8AC3E}">
        <p14:creationId xmlns:p14="http://schemas.microsoft.com/office/powerpoint/2010/main" val="249871233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533400" y="266700"/>
            <a:ext cx="11119678" cy="828675"/>
          </a:xfrm>
          <a:prstGeom prst="rect">
            <a:avLst/>
          </a:prstGeom>
        </p:spPr>
        <p:txBody>
          <a:bodyPr wrap="square" lIns="0" tIns="0" rIns="0" bIns="0" anchor="b" anchorCtr="0">
            <a:normAutofit/>
          </a:bodyPr>
          <a:lstStyle>
            <a:lvl1pPr marL="0" indent="0" algn="ctr">
              <a:lnSpc>
                <a:spcPct val="85000"/>
              </a:lnSpc>
              <a:spcBef>
                <a:spcPts val="0"/>
              </a:spcBef>
              <a:buNone/>
              <a:defRPr sz="4050" b="1" i="0" spc="-225" baseline="0">
                <a:solidFill>
                  <a:schemeClr val="accent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a:t>
            </a:r>
            <a:r>
              <a:rPr lang="el-GR" dirty="0"/>
              <a:t>- 3</a:t>
            </a:r>
            <a:r>
              <a:rPr lang="en-US" dirty="0"/>
              <a:t> Boxes</a:t>
            </a:r>
          </a:p>
        </p:txBody>
      </p:sp>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31" name="Rectangle 30"/>
          <p:cNvSpPr/>
          <p:nvPr userDrawn="1"/>
        </p:nvSpPr>
        <p:spPr>
          <a:xfrm>
            <a:off x="533401" y="1354774"/>
            <a:ext cx="3399098" cy="326051"/>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4396451" y="1354774"/>
            <a:ext cx="3399098"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259502" y="1354774"/>
            <a:ext cx="3399098" cy="326051"/>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2" name="Rectangle 41"/>
          <p:cNvSpPr/>
          <p:nvPr userDrawn="1"/>
        </p:nvSpPr>
        <p:spPr>
          <a:xfrm>
            <a:off x="533401" y="5118909"/>
            <a:ext cx="3399098" cy="326051"/>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4396451" y="5118426"/>
            <a:ext cx="3399098"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8259502" y="5118426"/>
            <a:ext cx="3399098" cy="326051"/>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8" name="Text Placeholder 15"/>
          <p:cNvSpPr>
            <a:spLocks noGrp="1"/>
          </p:cNvSpPr>
          <p:nvPr>
            <p:ph type="body" sz="quarter" idx="27" hasCustomPrompt="1"/>
          </p:nvPr>
        </p:nvSpPr>
        <p:spPr>
          <a:xfrm>
            <a:off x="533401" y="2422003"/>
            <a:ext cx="3399098" cy="2654153"/>
          </a:xfrm>
          <a:prstGeom prst="rect">
            <a:avLst/>
          </a:prstGeom>
        </p:spPr>
        <p:txBody>
          <a:bodyPr lIns="108000" tIns="108000" rIns="108000" bIns="108000" numCol="1" spcCol="720000" anchor="t" anchorCtr="0">
            <a:normAutofit/>
          </a:bodyPr>
          <a:lstStyle>
            <a:lvl1pPr marL="0" indent="0" algn="ctr">
              <a:buNone/>
              <a:defRPr sz="18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49" name="Text Placeholder 25"/>
          <p:cNvSpPr>
            <a:spLocks noGrp="1"/>
          </p:cNvSpPr>
          <p:nvPr>
            <p:ph type="body" sz="quarter" idx="28" hasCustomPrompt="1"/>
          </p:nvPr>
        </p:nvSpPr>
        <p:spPr>
          <a:xfrm>
            <a:off x="533400" y="1823150"/>
            <a:ext cx="3399099" cy="501252"/>
          </a:xfrm>
          <a:prstGeom prst="rect">
            <a:avLst/>
          </a:prstGeom>
        </p:spPr>
        <p:txBody>
          <a:bodyPr wrap="square" lIns="0" tIns="0" rIns="0" bIns="0" anchor="b" anchorCtr="0">
            <a:noAutofit/>
          </a:bodyPr>
          <a:lstStyle>
            <a:lvl1pPr marL="0" indent="0" algn="ctr">
              <a:lnSpc>
                <a:spcPct val="85000"/>
              </a:lnSpc>
              <a:spcBef>
                <a:spcPts val="0"/>
              </a:spcBef>
              <a:buNone/>
              <a:defRPr sz="36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1</a:t>
            </a:r>
          </a:p>
        </p:txBody>
      </p:sp>
      <p:sp>
        <p:nvSpPr>
          <p:cNvPr id="50" name="Text Placeholder 15"/>
          <p:cNvSpPr>
            <a:spLocks noGrp="1"/>
          </p:cNvSpPr>
          <p:nvPr>
            <p:ph type="body" sz="quarter" idx="29" hasCustomPrompt="1"/>
          </p:nvPr>
        </p:nvSpPr>
        <p:spPr>
          <a:xfrm>
            <a:off x="4396450" y="2422003"/>
            <a:ext cx="3399098" cy="2654153"/>
          </a:xfrm>
          <a:prstGeom prst="rect">
            <a:avLst/>
          </a:prstGeom>
        </p:spPr>
        <p:txBody>
          <a:bodyPr lIns="108000" tIns="108000" rIns="108000" bIns="108000" numCol="1" spcCol="720000" anchor="t" anchorCtr="0">
            <a:normAutofit/>
          </a:bodyPr>
          <a:lstStyle>
            <a:lvl1pPr marL="0" indent="0" algn="ctr">
              <a:buNone/>
              <a:defRPr sz="18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4396450" y="1823150"/>
            <a:ext cx="3399099" cy="501252"/>
          </a:xfrm>
          <a:prstGeom prst="rect">
            <a:avLst/>
          </a:prstGeom>
        </p:spPr>
        <p:txBody>
          <a:bodyPr wrap="square" lIns="0" tIns="0" rIns="0" bIns="0" anchor="b" anchorCtr="0">
            <a:noAutofit/>
          </a:bodyPr>
          <a:lstStyle>
            <a:lvl1pPr marL="0" indent="0" algn="ctr">
              <a:lnSpc>
                <a:spcPct val="85000"/>
              </a:lnSpc>
              <a:spcBef>
                <a:spcPts val="0"/>
              </a:spcBef>
              <a:buNone/>
              <a:defRPr sz="36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2</a:t>
            </a:r>
          </a:p>
        </p:txBody>
      </p:sp>
      <p:sp>
        <p:nvSpPr>
          <p:cNvPr id="52" name="Text Placeholder 15"/>
          <p:cNvSpPr>
            <a:spLocks noGrp="1"/>
          </p:cNvSpPr>
          <p:nvPr>
            <p:ph type="body" sz="quarter" idx="31" hasCustomPrompt="1"/>
          </p:nvPr>
        </p:nvSpPr>
        <p:spPr>
          <a:xfrm>
            <a:off x="8259502" y="2422003"/>
            <a:ext cx="3399098" cy="2654153"/>
          </a:xfrm>
          <a:prstGeom prst="rect">
            <a:avLst/>
          </a:prstGeom>
        </p:spPr>
        <p:txBody>
          <a:bodyPr lIns="108000" tIns="108000" rIns="108000" bIns="108000" numCol="1" spcCol="720000" anchor="t" anchorCtr="0">
            <a:normAutofit/>
          </a:bodyPr>
          <a:lstStyle>
            <a:lvl1pPr marL="0" indent="0" algn="ctr">
              <a:buNone/>
              <a:defRPr sz="18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8259501" y="1823150"/>
            <a:ext cx="3399099" cy="501252"/>
          </a:xfrm>
          <a:prstGeom prst="rect">
            <a:avLst/>
          </a:prstGeom>
        </p:spPr>
        <p:txBody>
          <a:bodyPr wrap="square" lIns="0" tIns="0" rIns="0" bIns="0" anchor="b" anchorCtr="0">
            <a:noAutofit/>
          </a:bodyPr>
          <a:lstStyle>
            <a:lvl1pPr marL="0" indent="0" algn="ctr">
              <a:lnSpc>
                <a:spcPct val="85000"/>
              </a:lnSpc>
              <a:spcBef>
                <a:spcPts val="0"/>
              </a:spcBef>
              <a:buNone/>
              <a:defRPr sz="36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3</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sp>
        <p:nvSpPr>
          <p:cNvPr id="26"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27"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30" name="Picture 29">
            <a:extLst>
              <a:ext uri="{FF2B5EF4-FFF2-40B4-BE49-F238E27FC236}">
                <a16:creationId xmlns:a16="http://schemas.microsoft.com/office/drawing/2014/main" id="{DA50B7E0-DA2B-5A4F-8748-0C5C1B79B2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8605033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1EEBFF-17C6-5C4B-84E7-603E3462BB5F}"/>
              </a:ext>
            </a:extLst>
          </p:cNvPr>
          <p:cNvSpPr>
            <a:spLocks noGrp="1"/>
          </p:cNvSpPr>
          <p:nvPr>
            <p:ph type="dt" sz="half" idx="10"/>
          </p:nvPr>
        </p:nvSpPr>
        <p:spPr/>
        <p:txBody>
          <a:bodyPr/>
          <a:lstStyle/>
          <a:p>
            <a:fld id="{1BD0D2B2-C51F-F347-9843-C317A577AF49}" type="datetime1">
              <a:rPr lang="it-IT" smtClean="0"/>
              <a:t>23/01/20</a:t>
            </a:fld>
            <a:endParaRPr lang="en-US" dirty="0"/>
          </a:p>
        </p:txBody>
      </p:sp>
      <p:sp>
        <p:nvSpPr>
          <p:cNvPr id="3" name="Footer Placeholder 2">
            <a:extLst>
              <a:ext uri="{FF2B5EF4-FFF2-40B4-BE49-F238E27FC236}">
                <a16:creationId xmlns:a16="http://schemas.microsoft.com/office/drawing/2014/main" id="{FC46216D-A116-134F-A302-64B33D13D374}"/>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4" name="Slide Number Placeholder 3">
            <a:extLst>
              <a:ext uri="{FF2B5EF4-FFF2-40B4-BE49-F238E27FC236}">
                <a16:creationId xmlns:a16="http://schemas.microsoft.com/office/drawing/2014/main" id="{BD7F77AE-0729-E644-8682-66A1140D10F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8526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533400" y="266700"/>
            <a:ext cx="11119678" cy="828675"/>
          </a:xfrm>
          <a:prstGeom prst="rect">
            <a:avLst/>
          </a:prstGeom>
        </p:spPr>
        <p:txBody>
          <a:bodyPr wrap="square" lIns="0" tIns="0" rIns="0" bIns="0" anchor="b" anchorCtr="0">
            <a:normAutofit/>
          </a:bodyPr>
          <a:lstStyle>
            <a:lvl1pPr marL="0" indent="0" algn="ctr">
              <a:lnSpc>
                <a:spcPct val="85000"/>
              </a:lnSpc>
              <a:spcBef>
                <a:spcPts val="0"/>
              </a:spcBef>
              <a:buNone/>
              <a:defRPr sz="4050" b="1" i="0" spc="-225" baseline="0">
                <a:solidFill>
                  <a:schemeClr val="accent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a:t>
            </a:r>
            <a:r>
              <a:rPr lang="el-GR" dirty="0"/>
              <a:t>- </a:t>
            </a:r>
            <a:r>
              <a:rPr lang="en-US" dirty="0"/>
              <a:t>2 Boxes</a:t>
            </a:r>
          </a:p>
        </p:txBody>
      </p:sp>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36" name="Rectangle 35"/>
          <p:cNvSpPr/>
          <p:nvPr userDrawn="1"/>
        </p:nvSpPr>
        <p:spPr>
          <a:xfrm>
            <a:off x="533400" y="1354773"/>
            <a:ext cx="5400000"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6265907" y="1354774"/>
            <a:ext cx="5400000" cy="326051"/>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3" name="Rectangle 42"/>
          <p:cNvSpPr/>
          <p:nvPr userDrawn="1"/>
        </p:nvSpPr>
        <p:spPr>
          <a:xfrm>
            <a:off x="533400" y="5118426"/>
            <a:ext cx="5400000"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4" name="Rectangle 43"/>
          <p:cNvSpPr/>
          <p:nvPr userDrawn="1"/>
        </p:nvSpPr>
        <p:spPr>
          <a:xfrm>
            <a:off x="6265907" y="5118426"/>
            <a:ext cx="5400000" cy="326051"/>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50" name="Text Placeholder 15"/>
          <p:cNvSpPr>
            <a:spLocks noGrp="1"/>
          </p:cNvSpPr>
          <p:nvPr>
            <p:ph type="body" sz="quarter" idx="29" hasCustomPrompt="1"/>
          </p:nvPr>
        </p:nvSpPr>
        <p:spPr>
          <a:xfrm>
            <a:off x="533400" y="2422003"/>
            <a:ext cx="5400000" cy="2654153"/>
          </a:xfrm>
          <a:prstGeom prst="rect">
            <a:avLst/>
          </a:prstGeom>
        </p:spPr>
        <p:txBody>
          <a:bodyPr lIns="108000" tIns="108000" rIns="108000" bIns="108000" numCol="1" spcCol="720000" anchor="t" anchorCtr="0">
            <a:normAutofit/>
          </a:bodyPr>
          <a:lstStyle>
            <a:lvl1pPr marL="0" indent="0" algn="ctr">
              <a:buNone/>
              <a:defRPr sz="18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1" name="Text Placeholder 25"/>
          <p:cNvSpPr>
            <a:spLocks noGrp="1"/>
          </p:cNvSpPr>
          <p:nvPr>
            <p:ph type="body" sz="quarter" idx="30" hasCustomPrompt="1"/>
          </p:nvPr>
        </p:nvSpPr>
        <p:spPr>
          <a:xfrm>
            <a:off x="533399" y="1823149"/>
            <a:ext cx="5400000" cy="501252"/>
          </a:xfrm>
          <a:prstGeom prst="rect">
            <a:avLst/>
          </a:prstGeom>
        </p:spPr>
        <p:txBody>
          <a:bodyPr wrap="square" lIns="0" tIns="0" rIns="0" bIns="0" anchor="b" anchorCtr="0">
            <a:noAutofit/>
          </a:bodyPr>
          <a:lstStyle>
            <a:lvl1pPr marL="0" indent="0" algn="ctr">
              <a:lnSpc>
                <a:spcPct val="85000"/>
              </a:lnSpc>
              <a:spcBef>
                <a:spcPts val="0"/>
              </a:spcBef>
              <a:buNone/>
              <a:defRPr sz="36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1</a:t>
            </a:r>
          </a:p>
        </p:txBody>
      </p:sp>
      <p:sp>
        <p:nvSpPr>
          <p:cNvPr id="52" name="Text Placeholder 15"/>
          <p:cNvSpPr>
            <a:spLocks noGrp="1"/>
          </p:cNvSpPr>
          <p:nvPr>
            <p:ph type="body" sz="quarter" idx="31" hasCustomPrompt="1"/>
          </p:nvPr>
        </p:nvSpPr>
        <p:spPr>
          <a:xfrm>
            <a:off x="6265908" y="2422003"/>
            <a:ext cx="5400000" cy="2654153"/>
          </a:xfrm>
          <a:prstGeom prst="rect">
            <a:avLst/>
          </a:prstGeom>
        </p:spPr>
        <p:txBody>
          <a:bodyPr lIns="108000" tIns="108000" rIns="108000" bIns="108000" numCol="1" spcCol="720000" anchor="t" anchorCtr="0">
            <a:normAutofit/>
          </a:bodyPr>
          <a:lstStyle>
            <a:lvl1pPr marL="0" indent="0" algn="ctr">
              <a:buNone/>
              <a:defRPr sz="180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 </a:t>
            </a:r>
            <a:r>
              <a:rPr lang="en-US" dirty="0" err="1"/>
              <a:t>Sed</a:t>
            </a:r>
            <a:r>
              <a:rPr lang="en-US" dirty="0"/>
              <a:t> </a:t>
            </a:r>
            <a:r>
              <a:rPr lang="en-US" dirty="0" err="1"/>
              <a:t>fringilla</a:t>
            </a:r>
            <a:r>
              <a:rPr lang="en-US" dirty="0"/>
              <a:t> </a:t>
            </a:r>
            <a:r>
              <a:rPr lang="en-US" dirty="0" err="1"/>
              <a:t>mauris</a:t>
            </a:r>
            <a:r>
              <a:rPr lang="en-US" dirty="0"/>
              <a:t> sit </a:t>
            </a:r>
            <a:r>
              <a:rPr lang="en-US" dirty="0" err="1"/>
              <a:t>amet</a:t>
            </a:r>
            <a:r>
              <a:rPr lang="en-US" dirty="0"/>
              <a:t> </a:t>
            </a:r>
            <a:r>
              <a:rPr lang="en-US" dirty="0" err="1"/>
              <a:t>nibh</a:t>
            </a:r>
            <a:r>
              <a:rPr lang="en-US" dirty="0"/>
              <a:t>. </a:t>
            </a:r>
            <a:r>
              <a:rPr lang="en-US" dirty="0" err="1"/>
              <a:t>Donec</a:t>
            </a:r>
            <a:r>
              <a:rPr lang="en-US" dirty="0"/>
              <a:t> </a:t>
            </a:r>
            <a:r>
              <a:rPr lang="en-US" dirty="0" err="1"/>
              <a:t>sodales</a:t>
            </a:r>
            <a:r>
              <a:rPr lang="en-US" dirty="0"/>
              <a:t> </a:t>
            </a:r>
            <a:r>
              <a:rPr lang="en-US" dirty="0" err="1"/>
              <a:t>sagittis</a:t>
            </a:r>
            <a:r>
              <a:rPr lang="en-US" dirty="0"/>
              <a:t> magna.</a:t>
            </a:r>
            <a:r>
              <a:rPr lang="el-GR" dirty="0"/>
              <a:t> </a:t>
            </a:r>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p>
        </p:txBody>
      </p:sp>
      <p:sp>
        <p:nvSpPr>
          <p:cNvPr id="53" name="Text Placeholder 25"/>
          <p:cNvSpPr>
            <a:spLocks noGrp="1"/>
          </p:cNvSpPr>
          <p:nvPr>
            <p:ph type="body" sz="quarter" idx="32" hasCustomPrompt="1"/>
          </p:nvPr>
        </p:nvSpPr>
        <p:spPr>
          <a:xfrm>
            <a:off x="6265907" y="1823150"/>
            <a:ext cx="5400000" cy="501252"/>
          </a:xfrm>
          <a:prstGeom prst="rect">
            <a:avLst/>
          </a:prstGeom>
        </p:spPr>
        <p:txBody>
          <a:bodyPr wrap="square" lIns="0" tIns="0" rIns="0" bIns="0" anchor="b" anchorCtr="0">
            <a:noAutofit/>
          </a:bodyPr>
          <a:lstStyle>
            <a:lvl1pPr marL="0" indent="0" algn="ctr">
              <a:lnSpc>
                <a:spcPct val="85000"/>
              </a:lnSpc>
              <a:spcBef>
                <a:spcPts val="0"/>
              </a:spcBef>
              <a:buNone/>
              <a:defRPr sz="36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2</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sp>
        <p:nvSpPr>
          <p:cNvPr id="26"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27"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8" name="Picture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0" name="Picture 19">
            <a:extLst>
              <a:ext uri="{FF2B5EF4-FFF2-40B4-BE49-F238E27FC236}">
                <a16:creationId xmlns:a16="http://schemas.microsoft.com/office/drawing/2014/main" id="{031D149B-558F-134F-92A6-D58CA8F6D3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71216252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 Blocks">
    <p:spTree>
      <p:nvGrpSpPr>
        <p:cNvPr id="1" name=""/>
        <p:cNvGrpSpPr/>
        <p:nvPr/>
      </p:nvGrpSpPr>
      <p:grpSpPr>
        <a:xfrm>
          <a:off x="0" y="0"/>
          <a:ext cx="0" cy="0"/>
          <a:chOff x="0" y="0"/>
          <a:chExt cx="0" cy="0"/>
        </a:xfrm>
      </p:grpSpPr>
      <p:sp>
        <p:nvSpPr>
          <p:cNvPr id="5" name="Text Placeholder 25"/>
          <p:cNvSpPr>
            <a:spLocks noGrp="1"/>
          </p:cNvSpPr>
          <p:nvPr>
            <p:ph type="body" sz="quarter" idx="10" hasCustomPrompt="1"/>
          </p:nvPr>
        </p:nvSpPr>
        <p:spPr>
          <a:xfrm>
            <a:off x="542081" y="266700"/>
            <a:ext cx="11119678" cy="828675"/>
          </a:xfrm>
          <a:prstGeom prst="rect">
            <a:avLst/>
          </a:prstGeom>
        </p:spPr>
        <p:txBody>
          <a:bodyPr wrap="square" lIns="0" tIns="0" rIns="0" bIns="0" anchor="b" anchorCtr="0">
            <a:normAutofit/>
          </a:bodyPr>
          <a:lstStyle>
            <a:lvl1pPr marL="0" indent="0" algn="ctr">
              <a:lnSpc>
                <a:spcPct val="85000"/>
              </a:lnSpc>
              <a:spcBef>
                <a:spcPts val="0"/>
              </a:spcBef>
              <a:buNone/>
              <a:defRPr sz="4050" b="1" i="0" spc="-225" baseline="0">
                <a:solidFill>
                  <a:schemeClr val="accent1"/>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a:t>
            </a:r>
            <a:r>
              <a:rPr lang="el-GR" dirty="0"/>
              <a:t>- 6</a:t>
            </a:r>
            <a:r>
              <a:rPr lang="en-US" dirty="0"/>
              <a:t> Boxes</a:t>
            </a:r>
          </a:p>
        </p:txBody>
      </p:sp>
      <p:sp>
        <p:nvSpPr>
          <p:cNvPr id="3" name="TextBox 2"/>
          <p:cNvSpPr txBox="1"/>
          <p:nvPr userDrawn="1"/>
        </p:nvSpPr>
        <p:spPr>
          <a:xfrm>
            <a:off x="14034043" y="2707969"/>
            <a:ext cx="72200" cy="4414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31" name="Rectangle 30"/>
          <p:cNvSpPr/>
          <p:nvPr userDrawn="1"/>
        </p:nvSpPr>
        <p:spPr>
          <a:xfrm>
            <a:off x="533401" y="1224557"/>
            <a:ext cx="3399098" cy="326051"/>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36" name="Rectangle 35"/>
          <p:cNvSpPr/>
          <p:nvPr userDrawn="1"/>
        </p:nvSpPr>
        <p:spPr>
          <a:xfrm>
            <a:off x="4396451" y="1224557"/>
            <a:ext cx="3399098"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1" name="Rectangle 40"/>
          <p:cNvSpPr/>
          <p:nvPr userDrawn="1"/>
        </p:nvSpPr>
        <p:spPr>
          <a:xfrm>
            <a:off x="8259502" y="1224557"/>
            <a:ext cx="3399098" cy="326051"/>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21"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48" name="Text Placeholder 15"/>
          <p:cNvSpPr>
            <a:spLocks noGrp="1"/>
          </p:cNvSpPr>
          <p:nvPr>
            <p:ph type="body" sz="quarter" idx="27" hasCustomPrompt="1"/>
          </p:nvPr>
        </p:nvSpPr>
        <p:spPr>
          <a:xfrm>
            <a:off x="533401" y="1943559"/>
            <a:ext cx="3399098" cy="1310093"/>
          </a:xfrm>
          <a:prstGeom prst="rect">
            <a:avLst/>
          </a:prstGeom>
        </p:spPr>
        <p:txBody>
          <a:bodyPr lIns="108000" tIns="108000" rIns="108000" bIns="36000" numCol="1" spcCol="720000" anchor="t" anchorCtr="0">
            <a:normAutofit/>
          </a:bodyPr>
          <a:lstStyle>
            <a:lvl1pPr marL="0" indent="0" algn="ctr">
              <a:buNone/>
              <a:defRPr sz="165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49" name="Text Placeholder 25"/>
          <p:cNvSpPr>
            <a:spLocks noGrp="1"/>
          </p:cNvSpPr>
          <p:nvPr>
            <p:ph type="body" sz="quarter" idx="28" hasCustomPrompt="1"/>
          </p:nvPr>
        </p:nvSpPr>
        <p:spPr>
          <a:xfrm>
            <a:off x="533400" y="1455082"/>
            <a:ext cx="3399099" cy="501252"/>
          </a:xfrm>
          <a:prstGeom prst="rect">
            <a:avLst/>
          </a:prstGeom>
        </p:spPr>
        <p:txBody>
          <a:bodyPr wrap="square" lIns="0" tIns="0" rIns="0" bIns="0" anchor="b" anchorCtr="0">
            <a:normAutofit/>
          </a:bodyPr>
          <a:lstStyle>
            <a:lvl1pPr marL="0" indent="0" algn="ctr">
              <a:lnSpc>
                <a:spcPct val="85000"/>
              </a:lnSpc>
              <a:spcBef>
                <a:spcPts val="0"/>
              </a:spcBef>
              <a:buNone/>
              <a:defRPr sz="30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1</a:t>
            </a:r>
          </a:p>
        </p:txBody>
      </p:sp>
      <p:sp>
        <p:nvSpPr>
          <p:cNvPr id="23" name="Text Placeholder 15"/>
          <p:cNvSpPr>
            <a:spLocks noGrp="1"/>
          </p:cNvSpPr>
          <p:nvPr>
            <p:ph type="body" sz="quarter" idx="29" hasCustomPrompt="1"/>
          </p:nvPr>
        </p:nvSpPr>
        <p:spPr>
          <a:xfrm>
            <a:off x="4396451" y="1943559"/>
            <a:ext cx="3399098" cy="1310093"/>
          </a:xfrm>
          <a:prstGeom prst="rect">
            <a:avLst/>
          </a:prstGeom>
        </p:spPr>
        <p:txBody>
          <a:bodyPr lIns="108000" tIns="108000" rIns="108000" bIns="36000" numCol="1" spcCol="720000" anchor="t" anchorCtr="0">
            <a:normAutofit/>
          </a:bodyPr>
          <a:lstStyle>
            <a:lvl1pPr marL="0" indent="0" algn="ctr">
              <a:buNone/>
              <a:defRPr sz="165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4" name="Text Placeholder 25"/>
          <p:cNvSpPr>
            <a:spLocks noGrp="1"/>
          </p:cNvSpPr>
          <p:nvPr>
            <p:ph type="body" sz="quarter" idx="30" hasCustomPrompt="1"/>
          </p:nvPr>
        </p:nvSpPr>
        <p:spPr>
          <a:xfrm>
            <a:off x="4396451" y="1455082"/>
            <a:ext cx="3399099" cy="501252"/>
          </a:xfrm>
          <a:prstGeom prst="rect">
            <a:avLst/>
          </a:prstGeom>
        </p:spPr>
        <p:txBody>
          <a:bodyPr wrap="square" lIns="0" tIns="0" rIns="0" bIns="0" anchor="b" anchorCtr="0">
            <a:normAutofit/>
          </a:bodyPr>
          <a:lstStyle>
            <a:lvl1pPr marL="0" indent="0" algn="ctr">
              <a:lnSpc>
                <a:spcPct val="85000"/>
              </a:lnSpc>
              <a:spcBef>
                <a:spcPts val="0"/>
              </a:spcBef>
              <a:buNone/>
              <a:defRPr sz="30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a:t>
            </a:r>
            <a:r>
              <a:rPr lang="el-GR" dirty="0"/>
              <a:t>2</a:t>
            </a:r>
            <a:endParaRPr lang="en-US" dirty="0"/>
          </a:p>
        </p:txBody>
      </p:sp>
      <p:sp>
        <p:nvSpPr>
          <p:cNvPr id="25" name="Text Placeholder 15"/>
          <p:cNvSpPr>
            <a:spLocks noGrp="1"/>
          </p:cNvSpPr>
          <p:nvPr>
            <p:ph type="body" sz="quarter" idx="31" hasCustomPrompt="1"/>
          </p:nvPr>
        </p:nvSpPr>
        <p:spPr>
          <a:xfrm>
            <a:off x="8253979" y="1943559"/>
            <a:ext cx="3399098" cy="1310093"/>
          </a:xfrm>
          <a:prstGeom prst="rect">
            <a:avLst/>
          </a:prstGeom>
        </p:spPr>
        <p:txBody>
          <a:bodyPr lIns="108000" tIns="108000" rIns="108000" bIns="36000" numCol="1" spcCol="720000" anchor="t" anchorCtr="0">
            <a:normAutofit/>
          </a:bodyPr>
          <a:lstStyle>
            <a:lvl1pPr marL="0" indent="0" algn="ctr">
              <a:buNone/>
              <a:defRPr sz="165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26" name="Text Placeholder 25"/>
          <p:cNvSpPr>
            <a:spLocks noGrp="1"/>
          </p:cNvSpPr>
          <p:nvPr>
            <p:ph type="body" sz="quarter" idx="32" hasCustomPrompt="1"/>
          </p:nvPr>
        </p:nvSpPr>
        <p:spPr>
          <a:xfrm>
            <a:off x="8253979" y="1455082"/>
            <a:ext cx="3399099" cy="501252"/>
          </a:xfrm>
          <a:prstGeom prst="rect">
            <a:avLst/>
          </a:prstGeom>
        </p:spPr>
        <p:txBody>
          <a:bodyPr wrap="square" lIns="0" tIns="0" rIns="0" bIns="0" anchor="b" anchorCtr="0">
            <a:normAutofit/>
          </a:bodyPr>
          <a:lstStyle>
            <a:lvl1pPr marL="0" indent="0" algn="ctr">
              <a:lnSpc>
                <a:spcPct val="85000"/>
              </a:lnSpc>
              <a:spcBef>
                <a:spcPts val="0"/>
              </a:spcBef>
              <a:buNone/>
              <a:defRPr sz="30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a:t>
            </a:r>
            <a:r>
              <a:rPr lang="el-GR" dirty="0"/>
              <a:t>3</a:t>
            </a:r>
            <a:endParaRPr lang="en-US" dirty="0"/>
          </a:p>
        </p:txBody>
      </p:sp>
      <p:sp>
        <p:nvSpPr>
          <p:cNvPr id="45" name="Rectangle 44"/>
          <p:cNvSpPr/>
          <p:nvPr userDrawn="1"/>
        </p:nvSpPr>
        <p:spPr>
          <a:xfrm>
            <a:off x="533401" y="3535840"/>
            <a:ext cx="3399098" cy="326051"/>
          </a:xfrm>
          <a:prstGeom prst="rect">
            <a:avLst/>
          </a:prstGeom>
          <a:solidFill>
            <a:schemeClr val="accent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6" name="Rectangle 45"/>
          <p:cNvSpPr/>
          <p:nvPr userDrawn="1"/>
        </p:nvSpPr>
        <p:spPr>
          <a:xfrm>
            <a:off x="4396451" y="3535840"/>
            <a:ext cx="3399098" cy="326051"/>
          </a:xfrm>
          <a:prstGeom prst="rect">
            <a:avLst/>
          </a:prstGeom>
          <a:solidFill>
            <a:schemeClr val="accent2"/>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7" name="Rectangle 46"/>
          <p:cNvSpPr/>
          <p:nvPr userDrawn="1"/>
        </p:nvSpPr>
        <p:spPr>
          <a:xfrm>
            <a:off x="8259502" y="3535840"/>
            <a:ext cx="3399098" cy="326051"/>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Helvetica" charset="0"/>
              <a:ea typeface="Helvetica" charset="0"/>
              <a:cs typeface="Helvetica" charset="0"/>
              <a:sym typeface="Helvetica Light"/>
            </a:endParaRPr>
          </a:p>
        </p:txBody>
      </p:sp>
      <p:sp>
        <p:nvSpPr>
          <p:cNvPr id="57" name="Text Placeholder 15"/>
          <p:cNvSpPr>
            <a:spLocks noGrp="1"/>
          </p:cNvSpPr>
          <p:nvPr>
            <p:ph type="body" sz="quarter" idx="33" hasCustomPrompt="1"/>
          </p:nvPr>
        </p:nvSpPr>
        <p:spPr>
          <a:xfrm>
            <a:off x="533401" y="4254842"/>
            <a:ext cx="3399098" cy="1310093"/>
          </a:xfrm>
          <a:prstGeom prst="rect">
            <a:avLst/>
          </a:prstGeom>
        </p:spPr>
        <p:txBody>
          <a:bodyPr lIns="108000" tIns="108000" rIns="108000" bIns="36000" numCol="1" spcCol="720000" anchor="t" anchorCtr="0">
            <a:normAutofit/>
          </a:bodyPr>
          <a:lstStyle>
            <a:lvl1pPr marL="0" indent="0" algn="ctr">
              <a:buNone/>
              <a:defRPr sz="165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58" name="Text Placeholder 25"/>
          <p:cNvSpPr>
            <a:spLocks noGrp="1"/>
          </p:cNvSpPr>
          <p:nvPr>
            <p:ph type="body" sz="quarter" idx="34" hasCustomPrompt="1"/>
          </p:nvPr>
        </p:nvSpPr>
        <p:spPr>
          <a:xfrm>
            <a:off x="533400" y="3766365"/>
            <a:ext cx="3399099" cy="501252"/>
          </a:xfrm>
          <a:prstGeom prst="rect">
            <a:avLst/>
          </a:prstGeom>
        </p:spPr>
        <p:txBody>
          <a:bodyPr wrap="square" lIns="0" tIns="0" rIns="0" bIns="0" anchor="b" anchorCtr="0">
            <a:normAutofit/>
          </a:bodyPr>
          <a:lstStyle>
            <a:lvl1pPr marL="0" indent="0" algn="ctr">
              <a:lnSpc>
                <a:spcPct val="85000"/>
              </a:lnSpc>
              <a:spcBef>
                <a:spcPts val="0"/>
              </a:spcBef>
              <a:buNone/>
              <a:defRPr sz="30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a:t>
            </a:r>
            <a:r>
              <a:rPr lang="el-GR" dirty="0"/>
              <a:t>4</a:t>
            </a:r>
            <a:endParaRPr lang="en-US" dirty="0"/>
          </a:p>
        </p:txBody>
      </p:sp>
      <p:sp>
        <p:nvSpPr>
          <p:cNvPr id="59" name="Text Placeholder 15"/>
          <p:cNvSpPr>
            <a:spLocks noGrp="1"/>
          </p:cNvSpPr>
          <p:nvPr>
            <p:ph type="body" sz="quarter" idx="35" hasCustomPrompt="1"/>
          </p:nvPr>
        </p:nvSpPr>
        <p:spPr>
          <a:xfrm>
            <a:off x="4396451" y="4254842"/>
            <a:ext cx="3399098" cy="1310093"/>
          </a:xfrm>
          <a:prstGeom prst="rect">
            <a:avLst/>
          </a:prstGeom>
        </p:spPr>
        <p:txBody>
          <a:bodyPr lIns="108000" tIns="108000" rIns="108000" bIns="36000" numCol="1" spcCol="720000" anchor="t" anchorCtr="0">
            <a:normAutofit/>
          </a:bodyPr>
          <a:lstStyle>
            <a:lvl1pPr marL="0" indent="0" algn="ctr">
              <a:buNone/>
              <a:defRPr sz="165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0" name="Text Placeholder 25"/>
          <p:cNvSpPr>
            <a:spLocks noGrp="1"/>
          </p:cNvSpPr>
          <p:nvPr>
            <p:ph type="body" sz="quarter" idx="36" hasCustomPrompt="1"/>
          </p:nvPr>
        </p:nvSpPr>
        <p:spPr>
          <a:xfrm>
            <a:off x="4396451" y="3766365"/>
            <a:ext cx="3399099" cy="501252"/>
          </a:xfrm>
          <a:prstGeom prst="rect">
            <a:avLst/>
          </a:prstGeom>
        </p:spPr>
        <p:txBody>
          <a:bodyPr wrap="square" lIns="0" tIns="0" rIns="0" bIns="0" anchor="b" anchorCtr="0">
            <a:normAutofit/>
          </a:bodyPr>
          <a:lstStyle>
            <a:lvl1pPr marL="0" indent="0" algn="ctr">
              <a:lnSpc>
                <a:spcPct val="85000"/>
              </a:lnSpc>
              <a:spcBef>
                <a:spcPts val="0"/>
              </a:spcBef>
              <a:buNone/>
              <a:defRPr sz="30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a:t>
            </a:r>
            <a:r>
              <a:rPr lang="el-GR" dirty="0"/>
              <a:t>5</a:t>
            </a:r>
            <a:endParaRPr lang="en-US" dirty="0"/>
          </a:p>
        </p:txBody>
      </p:sp>
      <p:sp>
        <p:nvSpPr>
          <p:cNvPr id="61" name="Text Placeholder 15"/>
          <p:cNvSpPr>
            <a:spLocks noGrp="1"/>
          </p:cNvSpPr>
          <p:nvPr>
            <p:ph type="body" sz="quarter" idx="37" hasCustomPrompt="1"/>
          </p:nvPr>
        </p:nvSpPr>
        <p:spPr>
          <a:xfrm>
            <a:off x="8253979" y="4254842"/>
            <a:ext cx="3399098" cy="1310093"/>
          </a:xfrm>
          <a:prstGeom prst="rect">
            <a:avLst/>
          </a:prstGeom>
        </p:spPr>
        <p:txBody>
          <a:bodyPr lIns="108000" tIns="108000" rIns="108000" bIns="36000" numCol="1" spcCol="720000" anchor="t" anchorCtr="0">
            <a:normAutofit/>
          </a:bodyPr>
          <a:lstStyle>
            <a:lvl1pPr marL="0" indent="0" algn="ctr">
              <a:buNone/>
              <a:defRPr sz="1650" b="0" i="0" spc="-113" baseline="0">
                <a:solidFill>
                  <a:schemeClr val="tx2"/>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Donec</a:t>
            </a:r>
            <a:r>
              <a:rPr lang="en-US" dirty="0"/>
              <a:t> vitae </a:t>
            </a:r>
            <a:r>
              <a:rPr lang="en-US" dirty="0" err="1"/>
              <a:t>sapien</a:t>
            </a:r>
            <a:r>
              <a:rPr lang="en-US" dirty="0"/>
              <a:t> </a:t>
            </a:r>
            <a:r>
              <a:rPr lang="en-US" dirty="0" err="1"/>
              <a:t>ut</a:t>
            </a:r>
            <a:r>
              <a:rPr lang="en-US" dirty="0"/>
              <a:t> libero </a:t>
            </a:r>
            <a:r>
              <a:rPr lang="en-US" dirty="0" err="1"/>
              <a:t>venenatis</a:t>
            </a:r>
            <a:r>
              <a:rPr lang="en-US" dirty="0"/>
              <a:t> </a:t>
            </a:r>
            <a:r>
              <a:rPr lang="en-US" dirty="0" err="1"/>
              <a:t>faucibus</a:t>
            </a:r>
            <a:r>
              <a:rPr lang="en-US" dirty="0"/>
              <a:t>. </a:t>
            </a:r>
            <a:r>
              <a:rPr lang="en-US" dirty="0" err="1"/>
              <a:t>Nullam</a:t>
            </a:r>
            <a:r>
              <a:rPr lang="en-US" dirty="0"/>
              <a:t> </a:t>
            </a:r>
            <a:r>
              <a:rPr lang="en-US" dirty="0" err="1"/>
              <a:t>quis</a:t>
            </a:r>
            <a:r>
              <a:rPr lang="en-US" dirty="0"/>
              <a:t> ante. </a:t>
            </a:r>
            <a:r>
              <a:rPr lang="en-US" dirty="0" err="1"/>
              <a:t>Etiam</a:t>
            </a:r>
            <a:r>
              <a:rPr lang="en-US" dirty="0"/>
              <a:t> sit </a:t>
            </a:r>
            <a:r>
              <a:rPr lang="en-US" dirty="0" err="1"/>
              <a:t>amet</a:t>
            </a:r>
            <a:r>
              <a:rPr lang="en-US" dirty="0"/>
              <a:t> </a:t>
            </a:r>
            <a:r>
              <a:rPr lang="en-US" dirty="0" err="1"/>
              <a:t>orci</a:t>
            </a:r>
            <a:r>
              <a:rPr lang="en-US" dirty="0"/>
              <a:t> </a:t>
            </a:r>
            <a:r>
              <a:rPr lang="en-US" dirty="0" err="1"/>
              <a:t>eget</a:t>
            </a:r>
            <a:r>
              <a:rPr lang="en-US" dirty="0"/>
              <a:t> </a:t>
            </a:r>
            <a:r>
              <a:rPr lang="en-US" dirty="0" err="1"/>
              <a:t>eros</a:t>
            </a:r>
            <a:r>
              <a:rPr lang="en-US" dirty="0"/>
              <a:t> </a:t>
            </a:r>
            <a:r>
              <a:rPr lang="en-US" dirty="0" err="1"/>
              <a:t>faucibus</a:t>
            </a:r>
            <a:r>
              <a:rPr lang="en-US" dirty="0"/>
              <a:t> </a:t>
            </a:r>
            <a:r>
              <a:rPr lang="en-US" dirty="0" err="1"/>
              <a:t>tincidunt</a:t>
            </a:r>
            <a:r>
              <a:rPr lang="en-US" dirty="0"/>
              <a:t>. </a:t>
            </a:r>
            <a:r>
              <a:rPr lang="en-US" dirty="0" err="1"/>
              <a:t>Duis</a:t>
            </a:r>
            <a:r>
              <a:rPr lang="en-US" dirty="0"/>
              <a:t> </a:t>
            </a:r>
            <a:r>
              <a:rPr lang="en-US" dirty="0" err="1"/>
              <a:t>leo</a:t>
            </a:r>
            <a:r>
              <a:rPr lang="en-US" dirty="0"/>
              <a:t>.</a:t>
            </a:r>
          </a:p>
        </p:txBody>
      </p:sp>
      <p:sp>
        <p:nvSpPr>
          <p:cNvPr id="62" name="Text Placeholder 25"/>
          <p:cNvSpPr>
            <a:spLocks noGrp="1"/>
          </p:cNvSpPr>
          <p:nvPr>
            <p:ph type="body" sz="quarter" idx="38" hasCustomPrompt="1"/>
          </p:nvPr>
        </p:nvSpPr>
        <p:spPr>
          <a:xfrm>
            <a:off x="8253979" y="3766365"/>
            <a:ext cx="3399099" cy="501252"/>
          </a:xfrm>
          <a:prstGeom prst="rect">
            <a:avLst/>
          </a:prstGeom>
        </p:spPr>
        <p:txBody>
          <a:bodyPr wrap="square" lIns="0" tIns="0" rIns="0" bIns="0" anchor="b" anchorCtr="0">
            <a:normAutofit/>
          </a:bodyPr>
          <a:lstStyle>
            <a:lvl1pPr marL="0" indent="0" algn="ctr">
              <a:lnSpc>
                <a:spcPct val="85000"/>
              </a:lnSpc>
              <a:spcBef>
                <a:spcPts val="0"/>
              </a:spcBef>
              <a:buNone/>
              <a:defRPr sz="3000" b="1" i="0" spc="-113" baseline="0">
                <a:solidFill>
                  <a:schemeClr val="tx2"/>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Option </a:t>
            </a:r>
            <a:r>
              <a:rPr lang="el-GR" dirty="0"/>
              <a:t>6</a:t>
            </a:r>
            <a:endParaRPr lang="en-US" dirty="0"/>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29" name="Picture 2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30"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33" name="Picture 3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35" name="Picture 34">
            <a:extLst>
              <a:ext uri="{FF2B5EF4-FFF2-40B4-BE49-F238E27FC236}">
                <a16:creationId xmlns:a16="http://schemas.microsoft.com/office/drawing/2014/main" id="{3B684C3B-CA79-4B46-B3C6-5BF43C42DBB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04311261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211365" y="1260335"/>
            <a:ext cx="1777253" cy="177986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13" name="Text Placeholder 15"/>
          <p:cNvSpPr>
            <a:spLocks noGrp="1"/>
          </p:cNvSpPr>
          <p:nvPr>
            <p:ph type="body" sz="quarter" idx="24" hasCustomPrompt="1"/>
          </p:nvPr>
        </p:nvSpPr>
        <p:spPr>
          <a:xfrm>
            <a:off x="930305" y="3231852"/>
            <a:ext cx="2339367" cy="382276"/>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918330" y="3614127"/>
            <a:ext cx="2369483" cy="1948473"/>
          </a:xfrm>
          <a:prstGeom prst="rect">
            <a:avLst/>
          </a:prstGeom>
        </p:spPr>
        <p:txBody>
          <a:bodyPr lIns="0" tIns="72000" rIns="0" bIns="0" numCol="1" spcCol="450000" anchor="t" anchorCtr="0">
            <a:normAutofit/>
          </a:bodyPr>
          <a:lstStyle>
            <a:lvl1pPr marL="0" indent="0" algn="ctr">
              <a:buNone/>
              <a:defRPr sz="18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3569640" y="3231852"/>
            <a:ext cx="2375648" cy="382276"/>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3575805" y="3614127"/>
            <a:ext cx="2369483" cy="1948473"/>
          </a:xfrm>
          <a:prstGeom prst="rect">
            <a:avLst/>
          </a:prstGeom>
        </p:spPr>
        <p:txBody>
          <a:bodyPr lIns="0" tIns="72000" rIns="0" bIns="0" numCol="1" spcCol="450000" anchor="t" anchorCtr="0">
            <a:normAutofit/>
          </a:bodyPr>
          <a:lstStyle>
            <a:lvl1pPr marL="0" indent="0" algn="ctr">
              <a:buNone/>
              <a:defRPr sz="18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6248311" y="3231852"/>
            <a:ext cx="2375648" cy="382276"/>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6254475" y="3614127"/>
            <a:ext cx="2369483" cy="1948473"/>
          </a:xfrm>
          <a:prstGeom prst="rect">
            <a:avLst/>
          </a:prstGeom>
        </p:spPr>
        <p:txBody>
          <a:bodyPr lIns="0" tIns="72000" rIns="0" bIns="0" numCol="1" spcCol="450000" anchor="t" anchorCtr="0">
            <a:normAutofit/>
          </a:bodyPr>
          <a:lstStyle>
            <a:lvl1pPr marL="0" indent="0" algn="ctr">
              <a:buNone/>
              <a:defRPr sz="18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2" name="Text Placeholder 15"/>
          <p:cNvSpPr>
            <a:spLocks noGrp="1"/>
          </p:cNvSpPr>
          <p:nvPr>
            <p:ph type="body" sz="quarter" idx="30" hasCustomPrompt="1"/>
          </p:nvPr>
        </p:nvSpPr>
        <p:spPr>
          <a:xfrm>
            <a:off x="8882205" y="3231852"/>
            <a:ext cx="2375648" cy="382276"/>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4</a:t>
            </a:r>
          </a:p>
        </p:txBody>
      </p:sp>
      <p:sp>
        <p:nvSpPr>
          <p:cNvPr id="23" name="Text Placeholder 15"/>
          <p:cNvSpPr>
            <a:spLocks noGrp="1"/>
          </p:cNvSpPr>
          <p:nvPr>
            <p:ph type="body" sz="quarter" idx="31" hasCustomPrompt="1"/>
          </p:nvPr>
        </p:nvSpPr>
        <p:spPr>
          <a:xfrm>
            <a:off x="8888370" y="3614127"/>
            <a:ext cx="2369483" cy="1948473"/>
          </a:xfrm>
          <a:prstGeom prst="rect">
            <a:avLst/>
          </a:prstGeom>
        </p:spPr>
        <p:txBody>
          <a:bodyPr lIns="0" tIns="72000" rIns="0" bIns="0" numCol="1" spcCol="450000" anchor="t" anchorCtr="0">
            <a:normAutofit/>
          </a:bodyPr>
          <a:lstStyle>
            <a:lvl1pPr marL="0" indent="0" algn="ctr">
              <a:buNone/>
              <a:defRPr sz="18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l-GR" dirty="0"/>
              <a:t>Ε</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
        <p:nvSpPr>
          <p:cNvPr id="24" name="Picture Placeholder 34"/>
          <p:cNvSpPr>
            <a:spLocks noGrp="1" noChangeAspect="1"/>
          </p:cNvSpPr>
          <p:nvPr>
            <p:ph type="pic" sz="quarter" idx="32" hasCustomPrompt="1"/>
          </p:nvPr>
        </p:nvSpPr>
        <p:spPr>
          <a:xfrm>
            <a:off x="3868839" y="1260335"/>
            <a:ext cx="1777253" cy="177986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25" name="Picture Placeholder 34"/>
          <p:cNvSpPr>
            <a:spLocks noGrp="1" noChangeAspect="1"/>
          </p:cNvSpPr>
          <p:nvPr>
            <p:ph type="pic" sz="quarter" idx="33" hasCustomPrompt="1"/>
          </p:nvPr>
        </p:nvSpPr>
        <p:spPr>
          <a:xfrm>
            <a:off x="6547510" y="1260335"/>
            <a:ext cx="1777253" cy="177986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26" name="Picture Placeholder 34"/>
          <p:cNvSpPr>
            <a:spLocks noGrp="1" noChangeAspect="1"/>
          </p:cNvSpPr>
          <p:nvPr>
            <p:ph type="pic" sz="quarter" idx="34" hasCustomPrompt="1"/>
          </p:nvPr>
        </p:nvSpPr>
        <p:spPr>
          <a:xfrm>
            <a:off x="9181404" y="1260335"/>
            <a:ext cx="1777253" cy="1779869"/>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27" name="Text Placeholder 25"/>
          <p:cNvSpPr>
            <a:spLocks noGrp="1"/>
          </p:cNvSpPr>
          <p:nvPr>
            <p:ph type="body" sz="quarter" idx="10" hasCustomPrompt="1"/>
          </p:nvPr>
        </p:nvSpPr>
        <p:spPr>
          <a:xfrm>
            <a:off x="533400" y="431800"/>
            <a:ext cx="11064433" cy="663575"/>
          </a:xfrm>
          <a:prstGeom prst="rect">
            <a:avLst/>
          </a:prstGeom>
        </p:spPr>
        <p:txBody>
          <a:bodyPr wrap="square" lIns="0" tIns="0" rIns="0" bIns="0" anchor="b" anchorCtr="0">
            <a:normAutofit/>
          </a:bodyPr>
          <a:lstStyle>
            <a:lvl1pPr marL="0" indent="0" algn="ctr">
              <a:lnSpc>
                <a:spcPct val="85000"/>
              </a:lnSpc>
              <a:spcBef>
                <a:spcPts val="0"/>
              </a:spcBef>
              <a:buNone/>
              <a:defRPr sz="3300" b="1" i="0" spc="-113"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4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36" name="Footer Placeholder 9"/>
          <p:cNvSpPr>
            <a:spLocks noGrp="1"/>
          </p:cNvSpPr>
          <p:nvPr>
            <p:ph type="ftr" sz="quarter" idx="18"/>
          </p:nvPr>
        </p:nvSpPr>
        <p:spPr>
          <a:xfrm>
            <a:off x="5435187" y="6312024"/>
            <a:ext cx="6217891" cy="282178"/>
          </a:xfrm>
        </p:spPr>
        <p:txBody>
          <a:bodyPr>
            <a:normAutofit/>
          </a:bodyPr>
          <a:lstStyle>
            <a:lvl1pPr algn="r">
              <a:defRPr sz="1050" b="0" i="0" spc="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32" name="Slide Number Placeholder 2"/>
          <p:cNvSpPr>
            <a:spLocks noGrp="1"/>
          </p:cNvSpPr>
          <p:nvPr>
            <p:ph type="sldNum" sz="quarter" idx="4"/>
          </p:nvPr>
        </p:nvSpPr>
        <p:spPr>
          <a:xfrm>
            <a:off x="11678477" y="6312023"/>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30" name="Picture 29">
            <a:extLst>
              <a:ext uri="{FF2B5EF4-FFF2-40B4-BE49-F238E27FC236}">
                <a16:creationId xmlns:a16="http://schemas.microsoft.com/office/drawing/2014/main" id="{25E1B946-DF19-2748-8F2F-958A246460F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786643408"/>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Photos - Texts">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1314112" y="1447106"/>
            <a:ext cx="1914182" cy="1917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dirty="0"/>
              <a:t>Insert Photo</a:t>
            </a:r>
          </a:p>
        </p:txBody>
      </p:sp>
      <p:sp>
        <p:nvSpPr>
          <p:cNvPr id="13" name="Text Placeholder 15"/>
          <p:cNvSpPr>
            <a:spLocks noGrp="1"/>
          </p:cNvSpPr>
          <p:nvPr>
            <p:ph type="body" sz="quarter" idx="24" hasCustomPrompt="1"/>
          </p:nvPr>
        </p:nvSpPr>
        <p:spPr>
          <a:xfrm>
            <a:off x="624976" y="3478028"/>
            <a:ext cx="3294000" cy="380618"/>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618989" y="3860303"/>
            <a:ext cx="3294000" cy="1948473"/>
          </a:xfrm>
          <a:prstGeom prst="rect">
            <a:avLst/>
          </a:prstGeom>
        </p:spPr>
        <p:txBody>
          <a:bodyPr lIns="0" tIns="72000" rIns="0" bIns="0" numCol="1" spcCol="450000" anchor="t" anchorCtr="0">
            <a:normAutofit/>
          </a:bodyPr>
          <a:lstStyle>
            <a:lvl1pPr marL="0" indent="0" algn="ctr">
              <a:buNone/>
              <a:defRPr sz="21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18" name="Text Placeholder 15"/>
          <p:cNvSpPr>
            <a:spLocks noGrp="1"/>
          </p:cNvSpPr>
          <p:nvPr>
            <p:ph type="body" sz="quarter" idx="26" hasCustomPrompt="1"/>
          </p:nvPr>
        </p:nvSpPr>
        <p:spPr>
          <a:xfrm>
            <a:off x="4513868" y="3478029"/>
            <a:ext cx="3294000" cy="382276"/>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2</a:t>
            </a:r>
          </a:p>
        </p:txBody>
      </p:sp>
      <p:sp>
        <p:nvSpPr>
          <p:cNvPr id="19" name="Text Placeholder 15"/>
          <p:cNvSpPr>
            <a:spLocks noGrp="1"/>
          </p:cNvSpPr>
          <p:nvPr>
            <p:ph type="body" sz="quarter" idx="27" hasCustomPrompt="1"/>
          </p:nvPr>
        </p:nvSpPr>
        <p:spPr>
          <a:xfrm>
            <a:off x="4513868" y="3860303"/>
            <a:ext cx="3294000" cy="1948473"/>
          </a:xfrm>
          <a:prstGeom prst="rect">
            <a:avLst/>
          </a:prstGeom>
        </p:spPr>
        <p:txBody>
          <a:bodyPr lIns="0" tIns="72000" rIns="0" bIns="0" numCol="1" spcCol="450000" anchor="t" anchorCtr="0">
            <a:normAutofit/>
          </a:bodyPr>
          <a:lstStyle>
            <a:lvl1pPr marL="0" indent="0" algn="ctr">
              <a:buNone/>
              <a:defRPr sz="18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l-GR" dirty="0"/>
              <a:t>.</a:t>
            </a:r>
            <a:endParaRPr lang="en-US" dirty="0"/>
          </a:p>
        </p:txBody>
      </p:sp>
      <p:sp>
        <p:nvSpPr>
          <p:cNvPr id="20" name="Text Placeholder 15"/>
          <p:cNvSpPr>
            <a:spLocks noGrp="1"/>
          </p:cNvSpPr>
          <p:nvPr>
            <p:ph type="body" sz="quarter" idx="28" hasCustomPrompt="1"/>
          </p:nvPr>
        </p:nvSpPr>
        <p:spPr>
          <a:xfrm>
            <a:off x="8343749" y="3478029"/>
            <a:ext cx="3294000" cy="382276"/>
          </a:xfrm>
          <a:prstGeom prst="rect">
            <a:avLst/>
          </a:prstGeom>
        </p:spPr>
        <p:txBody>
          <a:bodyPr lIns="0" tIns="0" rIns="0" bIns="0" anchor="t" anchorCtr="0">
            <a:normAutofit/>
          </a:bodyPr>
          <a:lstStyle>
            <a:lvl1pPr marL="0" indent="0" algn="ctr">
              <a:buNone/>
              <a:defRPr sz="2400" b="1" i="0" spc="-113" baseline="0">
                <a:solidFill>
                  <a:schemeClr val="accent1"/>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3</a:t>
            </a:r>
          </a:p>
        </p:txBody>
      </p:sp>
      <p:sp>
        <p:nvSpPr>
          <p:cNvPr id="21" name="Text Placeholder 15"/>
          <p:cNvSpPr>
            <a:spLocks noGrp="1"/>
          </p:cNvSpPr>
          <p:nvPr>
            <p:ph type="body" sz="quarter" idx="29" hasCustomPrompt="1"/>
          </p:nvPr>
        </p:nvSpPr>
        <p:spPr>
          <a:xfrm>
            <a:off x="8343749" y="3860303"/>
            <a:ext cx="3294000" cy="1948473"/>
          </a:xfrm>
          <a:prstGeom prst="rect">
            <a:avLst/>
          </a:prstGeom>
        </p:spPr>
        <p:txBody>
          <a:bodyPr lIns="0" tIns="72000" rIns="0" bIns="0" numCol="1" spcCol="450000" anchor="t" anchorCtr="0">
            <a:normAutofit/>
          </a:bodyPr>
          <a:lstStyle>
            <a:lvl1pPr marL="0" indent="0" algn="ctr">
              <a:buNone/>
              <a:defRPr sz="1800" b="0" i="0" spc="-38" baseline="0">
                <a:solidFill>
                  <a:schemeClr val="bg2">
                    <a:lumMod val="25000"/>
                  </a:schemeClr>
                </a:solidFill>
                <a:latin typeface="Helvetica" charset="0"/>
                <a:ea typeface="Helvetica" charset="0"/>
                <a:cs typeface="Helvetica"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l-GR" dirty="0"/>
              <a:t>.</a:t>
            </a:r>
            <a:endParaRPr lang="en-US" dirty="0"/>
          </a:p>
        </p:txBody>
      </p:sp>
      <p:sp>
        <p:nvSpPr>
          <p:cNvPr id="24" name="Picture Placeholder 34"/>
          <p:cNvSpPr>
            <a:spLocks noGrp="1" noChangeAspect="1"/>
          </p:cNvSpPr>
          <p:nvPr>
            <p:ph type="pic" sz="quarter" idx="32" hasCustomPrompt="1"/>
          </p:nvPr>
        </p:nvSpPr>
        <p:spPr>
          <a:xfrm>
            <a:off x="5203777" y="1447106"/>
            <a:ext cx="1914182" cy="1917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25" name="Picture Placeholder 34"/>
          <p:cNvSpPr>
            <a:spLocks noGrp="1" noChangeAspect="1"/>
          </p:cNvSpPr>
          <p:nvPr>
            <p:ph type="pic" sz="quarter" idx="33" hasCustomPrompt="1"/>
          </p:nvPr>
        </p:nvSpPr>
        <p:spPr>
          <a:xfrm>
            <a:off x="9033658" y="1447106"/>
            <a:ext cx="1914182" cy="1917000"/>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27" name="Text Placeholder 25"/>
          <p:cNvSpPr>
            <a:spLocks noGrp="1"/>
          </p:cNvSpPr>
          <p:nvPr>
            <p:ph type="body" sz="quarter" idx="10" hasCustomPrompt="1"/>
          </p:nvPr>
        </p:nvSpPr>
        <p:spPr>
          <a:xfrm>
            <a:off x="533400" y="431800"/>
            <a:ext cx="11064433" cy="663575"/>
          </a:xfrm>
          <a:prstGeom prst="rect">
            <a:avLst/>
          </a:prstGeom>
        </p:spPr>
        <p:txBody>
          <a:bodyPr wrap="square" lIns="0" tIns="0" rIns="0" bIns="0" anchor="b" anchorCtr="0">
            <a:normAutofit/>
          </a:bodyPr>
          <a:lstStyle>
            <a:lvl1pPr marL="0" indent="0" algn="ctr">
              <a:lnSpc>
                <a:spcPct val="85000"/>
              </a:lnSpc>
              <a:spcBef>
                <a:spcPts val="0"/>
              </a:spcBef>
              <a:buNone/>
              <a:defRPr sz="3300" b="1" i="0" spc="-113" baseline="0">
                <a:solidFill>
                  <a:srgbClr val="2D3293"/>
                </a:solidFill>
                <a:latin typeface="Helvetica" charset="0"/>
                <a:ea typeface="Helvetica" charset="0"/>
                <a:cs typeface="Helvetica"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a:t>
            </a:r>
            <a:r>
              <a:rPr lang="en-US" dirty="0"/>
              <a:t>3</a:t>
            </a:r>
            <a:r>
              <a:rPr lang="el-GR" dirty="0"/>
              <a:t>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36" name="Footer Placeholder 9"/>
          <p:cNvSpPr>
            <a:spLocks noGrp="1"/>
          </p:cNvSpPr>
          <p:nvPr>
            <p:ph type="ftr" sz="quarter" idx="18"/>
          </p:nvPr>
        </p:nvSpPr>
        <p:spPr>
          <a:xfrm>
            <a:off x="5435187" y="6312024"/>
            <a:ext cx="6217891" cy="282178"/>
          </a:xfrm>
        </p:spPr>
        <p:txBody>
          <a:bodyPr>
            <a:normAutofit/>
          </a:bodyPr>
          <a:lstStyle>
            <a:lvl1pPr algn="r">
              <a:defRPr sz="1050" b="0" i="0" spc="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32" name="Slide Number Placeholder 2"/>
          <p:cNvSpPr>
            <a:spLocks noGrp="1"/>
          </p:cNvSpPr>
          <p:nvPr>
            <p:ph type="sldNum" sz="quarter" idx="4"/>
          </p:nvPr>
        </p:nvSpPr>
        <p:spPr>
          <a:xfrm>
            <a:off x="11678477" y="6312023"/>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3" name="Picture 22">
            <a:extLst>
              <a:ext uri="{FF2B5EF4-FFF2-40B4-BE49-F238E27FC236}">
                <a16:creationId xmlns:a16="http://schemas.microsoft.com/office/drawing/2014/main" id="{FDECF7B3-B3D7-ED4E-8062-1E3A63B2D57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118215658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 Photos - List">
    <p:spTree>
      <p:nvGrpSpPr>
        <p:cNvPr id="1" name=""/>
        <p:cNvGrpSpPr/>
        <p:nvPr/>
      </p:nvGrpSpPr>
      <p:grpSpPr>
        <a:xfrm>
          <a:off x="0" y="0"/>
          <a:ext cx="0" cy="0"/>
          <a:chOff x="0" y="0"/>
          <a:chExt cx="0" cy="0"/>
        </a:xfrm>
      </p:grpSpPr>
      <p:sp>
        <p:nvSpPr>
          <p:cNvPr id="8" name="Picture Placeholder 34"/>
          <p:cNvSpPr>
            <a:spLocks noGrp="1" noChangeAspect="1"/>
          </p:cNvSpPr>
          <p:nvPr>
            <p:ph type="pic" sz="quarter" idx="15" hasCustomPrompt="1"/>
          </p:nvPr>
        </p:nvSpPr>
        <p:spPr>
          <a:xfrm>
            <a:off x="704911"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14" name="Text Placeholder 15"/>
          <p:cNvSpPr>
            <a:spLocks noGrp="1"/>
          </p:cNvSpPr>
          <p:nvPr>
            <p:ph type="body" sz="quarter" idx="25" hasCustomPrompt="1"/>
          </p:nvPr>
        </p:nvSpPr>
        <p:spPr>
          <a:xfrm>
            <a:off x="513810"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27" name="Text Placeholder 25"/>
          <p:cNvSpPr>
            <a:spLocks noGrp="1"/>
          </p:cNvSpPr>
          <p:nvPr>
            <p:ph type="body" sz="quarter" idx="10" hasCustomPrompt="1"/>
          </p:nvPr>
        </p:nvSpPr>
        <p:spPr>
          <a:xfrm>
            <a:off x="533400" y="339850"/>
            <a:ext cx="11064433" cy="755525"/>
          </a:xfrm>
          <a:prstGeom prst="rect">
            <a:avLst/>
          </a:prstGeom>
        </p:spPr>
        <p:txBody>
          <a:bodyPr wrap="square" lIns="0" tIns="0" rIns="0" bIns="0" anchor="b" anchorCtr="0">
            <a:normAutofit/>
          </a:bodyPr>
          <a:lstStyle>
            <a:lvl1pPr marL="0" indent="0" algn="ctr">
              <a:lnSpc>
                <a:spcPct val="85000"/>
              </a:lnSpc>
              <a:spcBef>
                <a:spcPts val="0"/>
              </a:spcBef>
              <a:buNone/>
              <a:defRPr sz="3300" b="1" i="0" spc="-113" baseline="0">
                <a:solidFill>
                  <a:srgbClr val="2D3293"/>
                </a:solidFill>
                <a:latin typeface="Open Sans Semibold" charset="0"/>
                <a:ea typeface="Open Sans Semibold" charset="0"/>
                <a:cs typeface="Open Sans Semibold"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5 </a:t>
            </a:r>
            <a:r>
              <a:rPr lang="en-US" dirty="0"/>
              <a:t>Images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32" name="Picture Placeholder 34"/>
          <p:cNvSpPr>
            <a:spLocks noGrp="1" noChangeAspect="1"/>
          </p:cNvSpPr>
          <p:nvPr>
            <p:ph type="pic" sz="quarter" idx="32" hasCustomPrompt="1"/>
          </p:nvPr>
        </p:nvSpPr>
        <p:spPr>
          <a:xfrm>
            <a:off x="3022740"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4" name="Picture Placeholder 34"/>
          <p:cNvSpPr>
            <a:spLocks noGrp="1" noChangeAspect="1"/>
          </p:cNvSpPr>
          <p:nvPr>
            <p:ph type="pic" sz="quarter" idx="33" hasCustomPrompt="1"/>
          </p:nvPr>
        </p:nvSpPr>
        <p:spPr>
          <a:xfrm>
            <a:off x="5340460"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5" name="Picture Placeholder 34"/>
          <p:cNvSpPr>
            <a:spLocks noGrp="1" noChangeAspect="1"/>
          </p:cNvSpPr>
          <p:nvPr>
            <p:ph type="pic" sz="quarter" idx="34" hasCustomPrompt="1"/>
          </p:nvPr>
        </p:nvSpPr>
        <p:spPr>
          <a:xfrm>
            <a:off x="7662574" y="1401788"/>
            <a:ext cx="1494764"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6" name="Picture Placeholder 34"/>
          <p:cNvSpPr>
            <a:spLocks noGrp="1" noChangeAspect="1"/>
          </p:cNvSpPr>
          <p:nvPr>
            <p:ph type="pic" sz="quarter" idx="35" hasCustomPrompt="1"/>
          </p:nvPr>
        </p:nvSpPr>
        <p:spPr>
          <a:xfrm>
            <a:off x="9976009" y="1401788"/>
            <a:ext cx="1439518" cy="1496963"/>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38" name="Text Placeholder 15"/>
          <p:cNvSpPr>
            <a:spLocks noGrp="1"/>
          </p:cNvSpPr>
          <p:nvPr>
            <p:ph type="body" sz="quarter" idx="36" hasCustomPrompt="1"/>
          </p:nvPr>
        </p:nvSpPr>
        <p:spPr>
          <a:xfrm>
            <a:off x="2831640"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39" name="Text Placeholder 15"/>
          <p:cNvSpPr>
            <a:spLocks noGrp="1"/>
          </p:cNvSpPr>
          <p:nvPr>
            <p:ph type="body" sz="quarter" idx="37" hasCustomPrompt="1"/>
          </p:nvPr>
        </p:nvSpPr>
        <p:spPr>
          <a:xfrm>
            <a:off x="515815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0" name="Text Placeholder 15"/>
          <p:cNvSpPr>
            <a:spLocks noGrp="1"/>
          </p:cNvSpPr>
          <p:nvPr>
            <p:ph type="body" sz="quarter" idx="38" hasCustomPrompt="1"/>
          </p:nvPr>
        </p:nvSpPr>
        <p:spPr>
          <a:xfrm>
            <a:off x="747598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sp>
        <p:nvSpPr>
          <p:cNvPr id="41" name="Text Placeholder 15"/>
          <p:cNvSpPr>
            <a:spLocks noGrp="1"/>
          </p:cNvSpPr>
          <p:nvPr>
            <p:ph type="body" sz="quarter" idx="39" hasCustomPrompt="1"/>
          </p:nvPr>
        </p:nvSpPr>
        <p:spPr>
          <a:xfrm>
            <a:off x="9793812" y="3081760"/>
            <a:ext cx="1876965" cy="2133600"/>
          </a:xfrm>
          <a:prstGeom prst="rect">
            <a:avLst/>
          </a:prstGeom>
        </p:spPr>
        <p:txBody>
          <a:bodyPr lIns="0" tIns="0" rIns="0" bIns="0" numCol="1" spcCol="450000" anchor="t" anchorCtr="0">
            <a:noAutofit/>
          </a:bodyPr>
          <a:lstStyle>
            <a:lvl1pPr marL="0" indent="0" algn="ctr">
              <a:lnSpc>
                <a:spcPct val="150000"/>
              </a:lnSpc>
              <a:spcBef>
                <a:spcPts val="675"/>
              </a:spcBef>
              <a:buNone/>
              <a:defRPr sz="2100" b="0" i="0" spc="-38" baseline="0">
                <a:solidFill>
                  <a:schemeClr val="bg2">
                    <a:lumMod val="25000"/>
                  </a:schemeClr>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endParaRPr lang="en-US" dirty="0"/>
          </a:p>
          <a:p>
            <a:pPr lvl="0"/>
            <a:r>
              <a:rPr lang="en-US" dirty="0" err="1"/>
              <a:t>Ipsum</a:t>
            </a:r>
            <a:endParaRPr lang="en-US" dirty="0"/>
          </a:p>
          <a:p>
            <a:pPr lvl="0"/>
            <a:r>
              <a:rPr lang="en-US" dirty="0"/>
              <a:t>Dolor</a:t>
            </a:r>
          </a:p>
        </p:txBody>
      </p:sp>
      <p:cxnSp>
        <p:nvCxnSpPr>
          <p:cNvPr id="6" name="Straight Connector 5"/>
          <p:cNvCxnSpPr/>
          <p:nvPr userDrawn="1"/>
        </p:nvCxnSpPr>
        <p:spPr>
          <a:xfrm>
            <a:off x="2612985"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p:cNvCxnSpPr/>
          <p:nvPr userDrawn="1"/>
        </p:nvCxnSpPr>
        <p:spPr>
          <a:xfrm>
            <a:off x="4930816"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3" name="Straight Connector 42"/>
          <p:cNvCxnSpPr/>
          <p:nvPr userDrawn="1"/>
        </p:nvCxnSpPr>
        <p:spPr>
          <a:xfrm>
            <a:off x="7248646"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cxnSp>
        <p:nvCxnSpPr>
          <p:cNvPr id="44" name="Straight Connector 43"/>
          <p:cNvCxnSpPr/>
          <p:nvPr userDrawn="1"/>
        </p:nvCxnSpPr>
        <p:spPr>
          <a:xfrm>
            <a:off x="9583838" y="3003632"/>
            <a:ext cx="0" cy="2246453"/>
          </a:xfrm>
          <a:prstGeom prst="line">
            <a:avLst/>
          </a:prstGeom>
          <a:noFill/>
          <a:ln w="25400" cap="flat">
            <a:solidFill>
              <a:srgbClr val="D6D6D6"/>
            </a:solidFill>
            <a:prstDash val="solid"/>
            <a:miter lim="400000"/>
          </a:ln>
          <a:effectLst/>
          <a:sp3d/>
        </p:spPr>
        <p:style>
          <a:lnRef idx="0">
            <a:scrgbClr r="0" g="0" b="0"/>
          </a:lnRef>
          <a:fillRef idx="0">
            <a:scrgbClr r="0" g="0" b="0"/>
          </a:fillRef>
          <a:effectRef idx="0">
            <a:scrgbClr r="0" g="0" b="0"/>
          </a:effectRef>
          <a:fontRef idx="none"/>
        </p:style>
      </p:cxnSp>
      <p:sp>
        <p:nvSpPr>
          <p:cNvPr id="49"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3"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28" name="Picture 27">
            <a:extLst>
              <a:ext uri="{FF2B5EF4-FFF2-40B4-BE49-F238E27FC236}">
                <a16:creationId xmlns:a16="http://schemas.microsoft.com/office/drawing/2014/main" id="{76616283-B305-4842-AD54-6E37F1FE33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21041184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 Photos - Text">
    <p:spTree>
      <p:nvGrpSpPr>
        <p:cNvPr id="1" name=""/>
        <p:cNvGrpSpPr/>
        <p:nvPr/>
      </p:nvGrpSpPr>
      <p:grpSpPr>
        <a:xfrm>
          <a:off x="0" y="0"/>
          <a:ext cx="0" cy="0"/>
          <a:chOff x="0" y="0"/>
          <a:chExt cx="0" cy="0"/>
        </a:xfrm>
      </p:grpSpPr>
      <p:sp>
        <p:nvSpPr>
          <p:cNvPr id="56" name="Rectangle 55"/>
          <p:cNvSpPr/>
          <p:nvPr userDrawn="1"/>
        </p:nvSpPr>
        <p:spPr>
          <a:xfrm>
            <a:off x="0" y="3265975"/>
            <a:ext cx="12192000" cy="326051"/>
          </a:xfrm>
          <a:prstGeom prst="rect">
            <a:avLst/>
          </a:prstGeom>
          <a:gradFill>
            <a:gsLst>
              <a:gs pos="33000">
                <a:schemeClr val="accent2"/>
              </a:gs>
              <a:gs pos="100000">
                <a:schemeClr val="accent3"/>
              </a:gs>
            </a:gsLst>
            <a:lin ang="12600000" scaled="0"/>
          </a:gra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dirty="0">
              <a:ln>
                <a:noFill/>
              </a:ln>
              <a:solidFill>
                <a:srgbClr val="FFFFFF"/>
              </a:solidFill>
              <a:effectLst/>
              <a:uFillTx/>
              <a:latin typeface="+mn-lt"/>
              <a:ea typeface="+mn-ea"/>
              <a:cs typeface="+mn-cs"/>
              <a:sym typeface="Helvetica Light"/>
            </a:endParaRPr>
          </a:p>
        </p:txBody>
      </p:sp>
      <p:sp>
        <p:nvSpPr>
          <p:cNvPr id="8" name="Picture Placeholder 34"/>
          <p:cNvSpPr>
            <a:spLocks noGrp="1" noChangeAspect="1"/>
          </p:cNvSpPr>
          <p:nvPr>
            <p:ph type="pic" sz="quarter" idx="15" hasCustomPrompt="1"/>
          </p:nvPr>
        </p:nvSpPr>
        <p:spPr>
          <a:xfrm>
            <a:off x="556060" y="1414306"/>
            <a:ext cx="1021268" cy="1022771"/>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13" name="Text Placeholder 15"/>
          <p:cNvSpPr>
            <a:spLocks noGrp="1"/>
          </p:cNvSpPr>
          <p:nvPr>
            <p:ph type="body" sz="quarter" idx="24" hasCustomPrompt="1"/>
          </p:nvPr>
        </p:nvSpPr>
        <p:spPr>
          <a:xfrm>
            <a:off x="1736203" y="1434299"/>
            <a:ext cx="3984584" cy="311429"/>
          </a:xfrm>
          <a:prstGeom prst="rect">
            <a:avLst/>
          </a:prstGeom>
        </p:spPr>
        <p:txBody>
          <a:bodyPr lIns="0" tIns="0" rIns="0" bIns="0" anchor="t" anchorCtr="0">
            <a:noAutofit/>
          </a:bodyPr>
          <a:lstStyle>
            <a:lvl1pPr marL="0" indent="0" algn="l">
              <a:buNone/>
              <a:defRPr sz="2400" b="1" i="0" spc="-113" baseline="0">
                <a:solidFill>
                  <a:schemeClr val="tx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1</a:t>
            </a:r>
          </a:p>
        </p:txBody>
      </p:sp>
      <p:sp>
        <p:nvSpPr>
          <p:cNvPr id="14" name="Text Placeholder 15"/>
          <p:cNvSpPr>
            <a:spLocks noGrp="1"/>
          </p:cNvSpPr>
          <p:nvPr>
            <p:ph type="body" sz="quarter" idx="25" hasCustomPrompt="1"/>
          </p:nvPr>
        </p:nvSpPr>
        <p:spPr>
          <a:xfrm>
            <a:off x="1736202" y="1745728"/>
            <a:ext cx="3984585" cy="852956"/>
          </a:xfrm>
          <a:prstGeom prst="rect">
            <a:avLst/>
          </a:prstGeom>
        </p:spPr>
        <p:txBody>
          <a:bodyPr lIns="0" tIns="108000" rIns="0" bIns="0" numCol="1" spcCol="450000" anchor="t" anchorCtr="0">
            <a:normAutofit/>
          </a:bodyPr>
          <a:lstStyle>
            <a:lvl1pPr marL="0" indent="0" algn="l">
              <a:buNone/>
              <a:defRPr sz="1800" b="0" i="0" spc="-38" baseline="0">
                <a:solidFill>
                  <a:schemeClr val="bg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27" name="Text Placeholder 25"/>
          <p:cNvSpPr>
            <a:spLocks noGrp="1"/>
          </p:cNvSpPr>
          <p:nvPr>
            <p:ph type="body" sz="quarter" idx="10" hasCustomPrompt="1"/>
          </p:nvPr>
        </p:nvSpPr>
        <p:spPr>
          <a:xfrm>
            <a:off x="533400" y="393700"/>
            <a:ext cx="10727327" cy="701675"/>
          </a:xfrm>
          <a:prstGeom prst="rect">
            <a:avLst/>
          </a:prstGeom>
        </p:spPr>
        <p:txBody>
          <a:bodyPr wrap="square" lIns="0" tIns="0" rIns="0" bIns="0" anchor="ctr" anchorCtr="0">
            <a:normAutofit/>
          </a:bodyPr>
          <a:lstStyle>
            <a:lvl1pPr marL="0" indent="0" algn="l">
              <a:lnSpc>
                <a:spcPct val="85000"/>
              </a:lnSpc>
              <a:spcBef>
                <a:spcPts val="0"/>
              </a:spcBef>
              <a:buNone/>
              <a:defRPr sz="3300" b="1" i="0" spc="-113" baseline="0">
                <a:solidFill>
                  <a:schemeClr val="bg1"/>
                </a:solidFill>
                <a:latin typeface="Open Sans Semibold" charset="0"/>
                <a:ea typeface="Open Sans Semibold" charset="0"/>
                <a:cs typeface="Open Sans Semibold"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a:t>LOREM IPSUM DOLOR SIT</a:t>
            </a:r>
            <a:r>
              <a:rPr lang="el-GR" dirty="0"/>
              <a:t> </a:t>
            </a:r>
            <a:r>
              <a:rPr lang="mr-IN" dirty="0"/>
              <a:t>–</a:t>
            </a:r>
            <a:r>
              <a:rPr lang="el-GR" dirty="0"/>
              <a:t> 6 </a:t>
            </a:r>
            <a:r>
              <a:rPr lang="en-US" dirty="0"/>
              <a:t>Images,</a:t>
            </a:r>
            <a:r>
              <a:rPr lang="el-GR" dirty="0"/>
              <a:t> </a:t>
            </a:r>
            <a:r>
              <a:rPr lang="en-US" dirty="0"/>
              <a:t>2 Columns</a:t>
            </a:r>
          </a:p>
        </p:txBody>
      </p:sp>
      <p:sp>
        <p:nvSpPr>
          <p:cNvPr id="28" name="Rectangle 27"/>
          <p:cNvSpPr/>
          <p:nvPr userDrawn="1"/>
        </p:nvSpPr>
        <p:spPr>
          <a:xfrm>
            <a:off x="0" y="6275875"/>
            <a:ext cx="12192000" cy="326051"/>
          </a:xfrm>
          <a:prstGeom prst="rect">
            <a:avLst/>
          </a:prstGeom>
          <a:solidFill>
            <a:schemeClr val="bg1"/>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41" name="Picture Placeholder 34"/>
          <p:cNvSpPr>
            <a:spLocks noGrp="1" noChangeAspect="1"/>
          </p:cNvSpPr>
          <p:nvPr>
            <p:ph type="pic" sz="quarter" idx="26" hasCustomPrompt="1"/>
          </p:nvPr>
        </p:nvSpPr>
        <p:spPr>
          <a:xfrm>
            <a:off x="556060" y="2917615"/>
            <a:ext cx="1021268" cy="1022771"/>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42" name="Text Placeholder 15"/>
          <p:cNvSpPr>
            <a:spLocks noGrp="1"/>
          </p:cNvSpPr>
          <p:nvPr>
            <p:ph type="body" sz="quarter" idx="27" hasCustomPrompt="1"/>
          </p:nvPr>
        </p:nvSpPr>
        <p:spPr>
          <a:xfrm>
            <a:off x="1736203" y="2937607"/>
            <a:ext cx="3984584" cy="311429"/>
          </a:xfrm>
          <a:prstGeom prst="rect">
            <a:avLst/>
          </a:prstGeom>
        </p:spPr>
        <p:txBody>
          <a:bodyPr lIns="0" tIns="0" rIns="0" bIns="0" anchor="t" anchorCtr="0">
            <a:noAutofit/>
          </a:bodyPr>
          <a:lstStyle>
            <a:lvl1pPr marL="0" indent="0" algn="l">
              <a:buNone/>
              <a:defRPr sz="2400" b="1" i="0" spc="-113" baseline="0">
                <a:solidFill>
                  <a:schemeClr val="tx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2</a:t>
            </a:r>
          </a:p>
        </p:txBody>
      </p:sp>
      <p:sp>
        <p:nvSpPr>
          <p:cNvPr id="43" name="Text Placeholder 15"/>
          <p:cNvSpPr>
            <a:spLocks noGrp="1"/>
          </p:cNvSpPr>
          <p:nvPr>
            <p:ph type="body" sz="quarter" idx="28" hasCustomPrompt="1"/>
          </p:nvPr>
        </p:nvSpPr>
        <p:spPr>
          <a:xfrm>
            <a:off x="1736202" y="3249036"/>
            <a:ext cx="3984585" cy="823881"/>
          </a:xfrm>
          <a:prstGeom prst="rect">
            <a:avLst/>
          </a:prstGeom>
        </p:spPr>
        <p:txBody>
          <a:bodyPr lIns="0" tIns="108000" rIns="0" bIns="0" numCol="1" spcCol="450000" anchor="t" anchorCtr="0">
            <a:normAutofit/>
          </a:bodyPr>
          <a:lstStyle>
            <a:lvl1pPr marL="0" indent="0" algn="l">
              <a:buNone/>
              <a:defRPr sz="1800" b="0" i="0" spc="-38" baseline="0">
                <a:solidFill>
                  <a:schemeClr val="bg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4" name="Picture Placeholder 34"/>
          <p:cNvSpPr>
            <a:spLocks noGrp="1" noChangeAspect="1"/>
          </p:cNvSpPr>
          <p:nvPr>
            <p:ph type="pic" sz="quarter" idx="29" hasCustomPrompt="1"/>
          </p:nvPr>
        </p:nvSpPr>
        <p:spPr>
          <a:xfrm>
            <a:off x="556060" y="4400930"/>
            <a:ext cx="1021268" cy="1022771"/>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45" name="Text Placeholder 15"/>
          <p:cNvSpPr>
            <a:spLocks noGrp="1"/>
          </p:cNvSpPr>
          <p:nvPr>
            <p:ph type="body" sz="quarter" idx="30" hasCustomPrompt="1"/>
          </p:nvPr>
        </p:nvSpPr>
        <p:spPr>
          <a:xfrm>
            <a:off x="1736203" y="4420923"/>
            <a:ext cx="3984584" cy="311429"/>
          </a:xfrm>
          <a:prstGeom prst="rect">
            <a:avLst/>
          </a:prstGeom>
        </p:spPr>
        <p:txBody>
          <a:bodyPr lIns="0" tIns="0" rIns="0" bIns="0" anchor="t" anchorCtr="0">
            <a:noAutofit/>
          </a:bodyPr>
          <a:lstStyle>
            <a:lvl1pPr marL="0" indent="0" algn="l">
              <a:buNone/>
              <a:defRPr sz="2400" b="1" i="0" spc="-113" baseline="0">
                <a:solidFill>
                  <a:schemeClr val="tx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3</a:t>
            </a:r>
          </a:p>
        </p:txBody>
      </p:sp>
      <p:sp>
        <p:nvSpPr>
          <p:cNvPr id="46" name="Text Placeholder 15"/>
          <p:cNvSpPr>
            <a:spLocks noGrp="1"/>
          </p:cNvSpPr>
          <p:nvPr>
            <p:ph type="body" sz="quarter" idx="31" hasCustomPrompt="1"/>
          </p:nvPr>
        </p:nvSpPr>
        <p:spPr>
          <a:xfrm>
            <a:off x="1736202" y="4732351"/>
            <a:ext cx="3984585" cy="830249"/>
          </a:xfrm>
          <a:prstGeom prst="rect">
            <a:avLst/>
          </a:prstGeom>
        </p:spPr>
        <p:txBody>
          <a:bodyPr lIns="0" tIns="108000" rIns="0" bIns="0" numCol="1" spcCol="450000" anchor="t" anchorCtr="0">
            <a:normAutofit/>
          </a:bodyPr>
          <a:lstStyle>
            <a:lvl1pPr marL="0" indent="0" algn="l">
              <a:buNone/>
              <a:defRPr sz="1800" b="0" i="0" spc="-38" baseline="0">
                <a:solidFill>
                  <a:schemeClr val="bg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47" name="Picture Placeholder 34"/>
          <p:cNvSpPr>
            <a:spLocks noGrp="1" noChangeAspect="1"/>
          </p:cNvSpPr>
          <p:nvPr>
            <p:ph type="pic" sz="quarter" idx="32" hasCustomPrompt="1"/>
          </p:nvPr>
        </p:nvSpPr>
        <p:spPr>
          <a:xfrm>
            <a:off x="6096001" y="1414306"/>
            <a:ext cx="1021268" cy="1022771"/>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48" name="Text Placeholder 15"/>
          <p:cNvSpPr>
            <a:spLocks noGrp="1"/>
          </p:cNvSpPr>
          <p:nvPr>
            <p:ph type="body" sz="quarter" idx="33" hasCustomPrompt="1"/>
          </p:nvPr>
        </p:nvSpPr>
        <p:spPr>
          <a:xfrm>
            <a:off x="7276144" y="1434299"/>
            <a:ext cx="3984584" cy="311429"/>
          </a:xfrm>
          <a:prstGeom prst="rect">
            <a:avLst/>
          </a:prstGeom>
        </p:spPr>
        <p:txBody>
          <a:bodyPr lIns="0" tIns="0" rIns="0" bIns="0" anchor="t" anchorCtr="0">
            <a:normAutofit/>
          </a:bodyPr>
          <a:lstStyle>
            <a:lvl1pPr marL="0" indent="0" algn="l">
              <a:buNone/>
              <a:defRPr sz="2100" b="1" i="0" spc="-113" baseline="0">
                <a:solidFill>
                  <a:schemeClr val="tx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4</a:t>
            </a:r>
          </a:p>
        </p:txBody>
      </p:sp>
      <p:sp>
        <p:nvSpPr>
          <p:cNvPr id="49" name="Text Placeholder 15"/>
          <p:cNvSpPr>
            <a:spLocks noGrp="1"/>
          </p:cNvSpPr>
          <p:nvPr>
            <p:ph type="body" sz="quarter" idx="34" hasCustomPrompt="1"/>
          </p:nvPr>
        </p:nvSpPr>
        <p:spPr>
          <a:xfrm>
            <a:off x="7276143" y="1745728"/>
            <a:ext cx="3984585" cy="852956"/>
          </a:xfrm>
          <a:prstGeom prst="rect">
            <a:avLst/>
          </a:prstGeom>
        </p:spPr>
        <p:txBody>
          <a:bodyPr lIns="0" tIns="108000" rIns="0" bIns="0" numCol="1" spcCol="450000" anchor="t" anchorCtr="0">
            <a:normAutofit/>
          </a:bodyPr>
          <a:lstStyle>
            <a:lvl1pPr marL="0" indent="0" algn="l">
              <a:buNone/>
              <a:defRPr sz="1800" b="0" i="0" spc="-38" baseline="0">
                <a:solidFill>
                  <a:schemeClr val="bg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0" name="Picture Placeholder 34"/>
          <p:cNvSpPr>
            <a:spLocks noGrp="1" noChangeAspect="1"/>
          </p:cNvSpPr>
          <p:nvPr>
            <p:ph type="pic" sz="quarter" idx="35" hasCustomPrompt="1"/>
          </p:nvPr>
        </p:nvSpPr>
        <p:spPr>
          <a:xfrm>
            <a:off x="6096001" y="2917615"/>
            <a:ext cx="1021268" cy="1022771"/>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51" name="Text Placeholder 15"/>
          <p:cNvSpPr>
            <a:spLocks noGrp="1"/>
          </p:cNvSpPr>
          <p:nvPr>
            <p:ph type="body" sz="quarter" idx="36" hasCustomPrompt="1"/>
          </p:nvPr>
        </p:nvSpPr>
        <p:spPr>
          <a:xfrm>
            <a:off x="7276144" y="2937607"/>
            <a:ext cx="3984584" cy="311429"/>
          </a:xfrm>
          <a:prstGeom prst="rect">
            <a:avLst/>
          </a:prstGeom>
        </p:spPr>
        <p:txBody>
          <a:bodyPr lIns="0" tIns="0" rIns="0" bIns="0" anchor="t" anchorCtr="0">
            <a:noAutofit/>
          </a:bodyPr>
          <a:lstStyle>
            <a:lvl1pPr marL="0" indent="0" algn="l">
              <a:buNone/>
              <a:defRPr sz="2400" b="1" i="0" spc="-113" baseline="0">
                <a:solidFill>
                  <a:schemeClr val="tx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5</a:t>
            </a:r>
          </a:p>
        </p:txBody>
      </p:sp>
      <p:sp>
        <p:nvSpPr>
          <p:cNvPr id="52" name="Text Placeholder 15"/>
          <p:cNvSpPr>
            <a:spLocks noGrp="1"/>
          </p:cNvSpPr>
          <p:nvPr>
            <p:ph type="body" sz="quarter" idx="37" hasCustomPrompt="1"/>
          </p:nvPr>
        </p:nvSpPr>
        <p:spPr>
          <a:xfrm>
            <a:off x="7276143" y="3249036"/>
            <a:ext cx="3984585" cy="823881"/>
          </a:xfrm>
          <a:prstGeom prst="rect">
            <a:avLst/>
          </a:prstGeom>
        </p:spPr>
        <p:txBody>
          <a:bodyPr lIns="0" tIns="108000" rIns="0" bIns="0" numCol="1" spcCol="450000" anchor="t" anchorCtr="0">
            <a:normAutofit/>
          </a:bodyPr>
          <a:lstStyle>
            <a:lvl1pPr marL="0" indent="0" algn="l">
              <a:buNone/>
              <a:defRPr sz="1800" b="0" i="0" spc="-38" baseline="0">
                <a:solidFill>
                  <a:schemeClr val="bg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sp>
        <p:nvSpPr>
          <p:cNvPr id="53" name="Picture Placeholder 34"/>
          <p:cNvSpPr>
            <a:spLocks noGrp="1" noChangeAspect="1"/>
          </p:cNvSpPr>
          <p:nvPr>
            <p:ph type="pic" sz="quarter" idx="38" hasCustomPrompt="1"/>
          </p:nvPr>
        </p:nvSpPr>
        <p:spPr>
          <a:xfrm>
            <a:off x="6096001" y="4400930"/>
            <a:ext cx="1021268" cy="1022771"/>
          </a:xfrm>
          <a:prstGeom prst="ellipse">
            <a:avLst/>
          </a:prstGeom>
          <a:pattFill prst="ltDnDiag">
            <a:fgClr>
              <a:schemeClr val="bg2"/>
            </a:fgClr>
            <a:bgClr>
              <a:schemeClr val="bg1"/>
            </a:bgClr>
          </a:pattFill>
          <a:ln w="79375">
            <a:solidFill>
              <a:schemeClr val="accent2"/>
            </a:solidFill>
          </a:ln>
        </p:spPr>
        <p:txBody>
          <a:bodyPr vert="horz" lIns="0" tIns="0" rIns="0" bIns="0" anchor="ctr" anchorCtr="0"/>
          <a:lstStyle>
            <a:lvl1pPr marL="0" indent="0" algn="ctr">
              <a:lnSpc>
                <a:spcPct val="100000"/>
              </a:lnSpc>
              <a:spcBef>
                <a:spcPts val="0"/>
              </a:spcBef>
              <a:buNone/>
              <a:defRPr sz="900" b="0" i="0" baseline="0">
                <a:latin typeface="Open Sans" charset="0"/>
                <a:ea typeface="Open Sans" charset="0"/>
                <a:cs typeface="Open Sans" charset="0"/>
              </a:defRPr>
            </a:lvl1pPr>
          </a:lstStyle>
          <a:p>
            <a:r>
              <a:rPr lang="en-US"/>
              <a:t>Insert Photo</a:t>
            </a:r>
            <a:endParaRPr lang="en-US" dirty="0"/>
          </a:p>
        </p:txBody>
      </p:sp>
      <p:sp>
        <p:nvSpPr>
          <p:cNvPr id="54" name="Text Placeholder 15"/>
          <p:cNvSpPr>
            <a:spLocks noGrp="1"/>
          </p:cNvSpPr>
          <p:nvPr>
            <p:ph type="body" sz="quarter" idx="39" hasCustomPrompt="1"/>
          </p:nvPr>
        </p:nvSpPr>
        <p:spPr>
          <a:xfrm>
            <a:off x="7276144" y="4420923"/>
            <a:ext cx="3984584" cy="311429"/>
          </a:xfrm>
          <a:prstGeom prst="rect">
            <a:avLst/>
          </a:prstGeom>
        </p:spPr>
        <p:txBody>
          <a:bodyPr lIns="0" tIns="0" rIns="0" bIns="0" anchor="t" anchorCtr="0">
            <a:noAutofit/>
          </a:bodyPr>
          <a:lstStyle>
            <a:lvl1pPr marL="0" indent="0" algn="l">
              <a:buNone/>
              <a:defRPr sz="2400" b="1" i="0" spc="-113" baseline="0">
                <a:solidFill>
                  <a:schemeClr val="tx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a:t>IMAGE 6</a:t>
            </a:r>
          </a:p>
        </p:txBody>
      </p:sp>
      <p:sp>
        <p:nvSpPr>
          <p:cNvPr id="55" name="Text Placeholder 15"/>
          <p:cNvSpPr>
            <a:spLocks noGrp="1"/>
          </p:cNvSpPr>
          <p:nvPr>
            <p:ph type="body" sz="quarter" idx="40" hasCustomPrompt="1"/>
          </p:nvPr>
        </p:nvSpPr>
        <p:spPr>
          <a:xfrm>
            <a:off x="7276143" y="4732351"/>
            <a:ext cx="3984585" cy="821141"/>
          </a:xfrm>
          <a:prstGeom prst="rect">
            <a:avLst/>
          </a:prstGeom>
        </p:spPr>
        <p:txBody>
          <a:bodyPr lIns="0" tIns="108000" rIns="0" bIns="0" numCol="1" spcCol="450000" anchor="t" anchorCtr="0">
            <a:normAutofit/>
          </a:bodyPr>
          <a:lstStyle>
            <a:lvl1pPr marL="0" indent="0" algn="l">
              <a:buNone/>
              <a:defRPr sz="1800" b="0" i="0" spc="-38" baseline="0">
                <a:solidFill>
                  <a:schemeClr val="bg1"/>
                </a:solidFill>
                <a:latin typeface="Open Sans" charset="0"/>
                <a:ea typeface="Open Sans" charset="0"/>
                <a:cs typeface="Open Sans"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25538" y="-325538"/>
            <a:ext cx="1302152" cy="195322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532071" y="4368551"/>
            <a:ext cx="1327944" cy="1991916"/>
          </a:xfrm>
          <a:prstGeom prst="rect">
            <a:avLst/>
          </a:prstGeom>
        </p:spPr>
      </p:pic>
      <p:sp>
        <p:nvSpPr>
          <p:cNvPr id="30"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31"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34" name="Picture 33">
            <a:extLst>
              <a:ext uri="{FF2B5EF4-FFF2-40B4-BE49-F238E27FC236}">
                <a16:creationId xmlns:a16="http://schemas.microsoft.com/office/drawing/2014/main" id="{8ED7A30D-BABE-2B46-8BAF-ACF94D16992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313590296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Right - Text">
    <p:spTree>
      <p:nvGrpSpPr>
        <p:cNvPr id="1" name=""/>
        <p:cNvGrpSpPr/>
        <p:nvPr/>
      </p:nvGrpSpPr>
      <p:grpSpPr>
        <a:xfrm>
          <a:off x="0" y="0"/>
          <a:ext cx="0" cy="0"/>
          <a:chOff x="0" y="0"/>
          <a:chExt cx="0" cy="0"/>
        </a:xfrm>
      </p:grpSpPr>
      <p:sp>
        <p:nvSpPr>
          <p:cNvPr id="12" name="Text Placeholder 25"/>
          <p:cNvSpPr>
            <a:spLocks noGrp="1"/>
          </p:cNvSpPr>
          <p:nvPr>
            <p:ph type="body" sz="quarter" idx="10" hasCustomPrompt="1"/>
          </p:nvPr>
        </p:nvSpPr>
        <p:spPr>
          <a:xfrm>
            <a:off x="533401" y="594123"/>
            <a:ext cx="4901787" cy="1924226"/>
          </a:xfrm>
          <a:prstGeom prst="rect">
            <a:avLst/>
          </a:prstGeom>
        </p:spPr>
        <p:txBody>
          <a:bodyPr wrap="square" lIns="0" tIns="0" rIns="0" bIns="0" anchor="b" anchorCtr="0">
            <a:normAutofit/>
          </a:bodyPr>
          <a:lstStyle>
            <a:lvl1pPr marL="0" indent="0" algn="l">
              <a:lnSpc>
                <a:spcPct val="85000"/>
              </a:lnSpc>
              <a:spcBef>
                <a:spcPts val="0"/>
              </a:spcBef>
              <a:buNone/>
              <a:defRPr sz="4950" b="1" i="0" spc="-338" baseline="0">
                <a:solidFill>
                  <a:srgbClr val="2D3293"/>
                </a:solidFill>
                <a:latin typeface="Open Sans Semibold" charset="0"/>
                <a:ea typeface="Open Sans Semibold" charset="0"/>
                <a:cs typeface="Open Sans Semibold"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542925" y="2518348"/>
            <a:ext cx="4594954" cy="3044252"/>
          </a:xfrm>
          <a:prstGeom prst="rect">
            <a:avLst/>
          </a:prstGeom>
        </p:spPr>
        <p:txBody>
          <a:bodyPr lIns="0" tIns="180000" rIns="0" bIns="180000" numCol="1" spcCol="720000" anchor="t" anchorCtr="0">
            <a:normAutofit/>
          </a:bodyPr>
          <a:lstStyle>
            <a:lvl1pPr marL="0" indent="0" algn="l">
              <a:buNone/>
              <a:defRPr sz="2400" b="0" i="0" spc="-113" baseline="0">
                <a:solidFill>
                  <a:schemeClr val="tx2"/>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3" name="Picture Placeholder 2"/>
          <p:cNvSpPr>
            <a:spLocks noGrp="1"/>
          </p:cNvSpPr>
          <p:nvPr>
            <p:ph type="pic" sz="quarter" idx="26"/>
          </p:nvPr>
        </p:nvSpPr>
        <p:spPr>
          <a:xfrm>
            <a:off x="6096000" y="594123"/>
            <a:ext cx="6096000" cy="5553863"/>
          </a:xfrm>
          <a:prstGeom prst="rect">
            <a:avLst/>
          </a:prstGeom>
        </p:spPr>
        <p:txBody>
          <a:bodyPr/>
          <a:lstStyle/>
          <a:p>
            <a:r>
              <a:rPr lang="en-US"/>
              <a:t>Drag picture to placeholder or click icon to add</a:t>
            </a:r>
            <a:endParaRPr lang="en-GB"/>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sp>
        <p:nvSpPr>
          <p:cNvPr id="25"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6"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6" name="Picture 15">
            <a:extLst>
              <a:ext uri="{FF2B5EF4-FFF2-40B4-BE49-F238E27FC236}">
                <a16:creationId xmlns:a16="http://schemas.microsoft.com/office/drawing/2014/main" id="{43B00DBC-3811-D241-B53E-75FB3F48E4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299102785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Image Right - Text">
    <p:spTree>
      <p:nvGrpSpPr>
        <p:cNvPr id="1" name=""/>
        <p:cNvGrpSpPr/>
        <p:nvPr/>
      </p:nvGrpSpPr>
      <p:grpSpPr>
        <a:xfrm>
          <a:off x="0" y="0"/>
          <a:ext cx="0" cy="0"/>
          <a:chOff x="0" y="0"/>
          <a:chExt cx="0" cy="0"/>
        </a:xfrm>
      </p:grpSpPr>
      <p:sp>
        <p:nvSpPr>
          <p:cNvPr id="13" name="Picture Placeholder 2"/>
          <p:cNvSpPr>
            <a:spLocks noGrp="1"/>
          </p:cNvSpPr>
          <p:nvPr>
            <p:ph type="pic" sz="quarter" idx="26"/>
          </p:nvPr>
        </p:nvSpPr>
        <p:spPr>
          <a:xfrm>
            <a:off x="6096000" y="594123"/>
            <a:ext cx="6096000" cy="5553863"/>
          </a:xfrm>
          <a:prstGeom prst="rect">
            <a:avLst/>
          </a:prstGeom>
        </p:spPr>
        <p:txBody>
          <a:bodyPr/>
          <a:lstStyle/>
          <a:p>
            <a:r>
              <a:rPr lang="en-US"/>
              <a:t>Drag picture to placeholder or click icon to add</a:t>
            </a:r>
            <a:endParaRPr lang="en-GB"/>
          </a:p>
        </p:txBody>
      </p:sp>
      <p:sp>
        <p:nvSpPr>
          <p:cNvPr id="12" name="Text Placeholder 25"/>
          <p:cNvSpPr>
            <a:spLocks noGrp="1"/>
          </p:cNvSpPr>
          <p:nvPr>
            <p:ph type="body" sz="quarter" idx="10" hasCustomPrompt="1"/>
          </p:nvPr>
        </p:nvSpPr>
        <p:spPr>
          <a:xfrm>
            <a:off x="533401" y="594123"/>
            <a:ext cx="4901787" cy="1924226"/>
          </a:xfrm>
          <a:prstGeom prst="rect">
            <a:avLst/>
          </a:prstGeom>
        </p:spPr>
        <p:txBody>
          <a:bodyPr wrap="square" lIns="0" tIns="0" rIns="0" bIns="0" anchor="b" anchorCtr="0">
            <a:normAutofit/>
          </a:bodyPr>
          <a:lstStyle>
            <a:lvl1pPr marL="0" indent="0" algn="l">
              <a:lnSpc>
                <a:spcPct val="85000"/>
              </a:lnSpc>
              <a:spcBef>
                <a:spcPts val="0"/>
              </a:spcBef>
              <a:buNone/>
              <a:defRPr sz="4950" b="1" i="0" spc="-338" baseline="0">
                <a:solidFill>
                  <a:srgbClr val="2D3293"/>
                </a:solidFill>
                <a:latin typeface="Open Sans Semibold" charset="0"/>
                <a:ea typeface="Open Sans Semibold" charset="0"/>
                <a:cs typeface="Open Sans Semibold" charset="0"/>
              </a:defRPr>
            </a:lvl1pPr>
            <a:lvl2pPr marL="333367" indent="0">
              <a:buNone/>
              <a:defRPr/>
            </a:lvl2pPr>
            <a:lvl5pPr marL="1333467" indent="0" algn="ctr">
              <a:buFontTx/>
              <a:buNone/>
              <a:defRPr sz="3900" b="1" i="0" spc="-38" baseline="0">
                <a:solidFill>
                  <a:srgbClr val="2D3293"/>
                </a:solidFill>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a:t>
            </a:r>
            <a:r>
              <a:rPr lang="en-US" dirty="0" err="1"/>
              <a:t>DolorSit</a:t>
            </a:r>
            <a:r>
              <a:rPr lang="en-US" dirty="0"/>
              <a:t> </a:t>
            </a:r>
            <a:r>
              <a:rPr lang="en-US" dirty="0" err="1"/>
              <a:t>Amet</a:t>
            </a:r>
            <a:r>
              <a:rPr lang="en-US" dirty="0"/>
              <a:t>.</a:t>
            </a:r>
          </a:p>
        </p:txBody>
      </p:sp>
      <p:sp>
        <p:nvSpPr>
          <p:cNvPr id="18" name="Text Placeholder 15"/>
          <p:cNvSpPr>
            <a:spLocks noGrp="1"/>
          </p:cNvSpPr>
          <p:nvPr>
            <p:ph type="body" sz="quarter" idx="25" hasCustomPrompt="1"/>
          </p:nvPr>
        </p:nvSpPr>
        <p:spPr>
          <a:xfrm>
            <a:off x="542925" y="2518348"/>
            <a:ext cx="4594954" cy="3044252"/>
          </a:xfrm>
          <a:prstGeom prst="rect">
            <a:avLst/>
          </a:prstGeom>
        </p:spPr>
        <p:txBody>
          <a:bodyPr lIns="0" tIns="180000" rIns="0" bIns="180000" numCol="1" spcCol="720000" anchor="t" anchorCtr="0">
            <a:normAutofit/>
          </a:bodyPr>
          <a:lstStyle>
            <a:lvl1pPr marL="0" indent="0" algn="l">
              <a:buNone/>
              <a:defRPr sz="2400" b="0" i="0" spc="-113" baseline="0">
                <a:solidFill>
                  <a:schemeClr val="tx2"/>
                </a:solidFill>
                <a:latin typeface="Open Sans Light" charset="0"/>
                <a:ea typeface="Open Sans Light" charset="0"/>
                <a:cs typeface="Open Sans Light"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Aenean</a:t>
            </a:r>
            <a:r>
              <a:rPr lang="en-US" dirty="0"/>
              <a:t> </a:t>
            </a:r>
            <a:r>
              <a:rPr lang="en-US" dirty="0" err="1"/>
              <a:t>commodo</a:t>
            </a:r>
            <a:r>
              <a:rPr lang="en-US" dirty="0"/>
              <a:t> ligula </a:t>
            </a:r>
            <a:r>
              <a:rPr lang="en-US" dirty="0" err="1"/>
              <a:t>eget</a:t>
            </a:r>
            <a:r>
              <a:rPr lang="en-US" dirty="0"/>
              <a:t> dolor.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V="1">
            <a:off x="10366480" y="-375222"/>
            <a:ext cx="1450298" cy="2200743"/>
          </a:xfrm>
          <a:prstGeom prst="rect">
            <a:avLst/>
          </a:prstGeom>
        </p:spPr>
      </p:pic>
      <p:sp>
        <p:nvSpPr>
          <p:cNvPr id="10" name="Rounded Rectangle 9"/>
          <p:cNvSpPr/>
          <p:nvPr userDrawn="1"/>
        </p:nvSpPr>
        <p:spPr>
          <a:xfrm>
            <a:off x="6691374" y="4901077"/>
            <a:ext cx="6726599" cy="458490"/>
          </a:xfrm>
          <a:prstGeom prst="roundRect">
            <a:avLst>
              <a:gd name="adj" fmla="val 50000"/>
            </a:avLst>
          </a:prstGeom>
          <a:solidFill>
            <a:schemeClr val="accent3"/>
          </a:solid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65" rtl="0" fontAlgn="auto" latinLnBrk="0" hangingPunct="0">
              <a:lnSpc>
                <a:spcPct val="100000"/>
              </a:lnSpc>
              <a:spcBef>
                <a:spcPts val="0"/>
              </a:spcBef>
              <a:spcAft>
                <a:spcPts val="0"/>
              </a:spcAft>
              <a:buClrTx/>
              <a:buSzTx/>
              <a:buFontTx/>
              <a:buNone/>
              <a:tabLst/>
            </a:pPr>
            <a:endParaRPr kumimoji="0" lang="en-US" sz="1650" b="0" i="0" u="none" strike="noStrike" cap="none" spc="0" normalizeH="0" baseline="0">
              <a:ln>
                <a:noFill/>
              </a:ln>
              <a:solidFill>
                <a:srgbClr val="FFFFFF"/>
              </a:solidFill>
              <a:effectLst/>
              <a:uFillTx/>
              <a:latin typeface="+mn-lt"/>
              <a:ea typeface="+mn-ea"/>
              <a:cs typeface="+mn-cs"/>
              <a:sym typeface="Helvetica Light"/>
            </a:endParaRPr>
          </a:p>
        </p:txBody>
      </p:sp>
      <p:sp>
        <p:nvSpPr>
          <p:cNvPr id="11" name="Text Placeholder 15"/>
          <p:cNvSpPr>
            <a:spLocks noGrp="1"/>
          </p:cNvSpPr>
          <p:nvPr>
            <p:ph type="body" sz="quarter" idx="23" hasCustomPrompt="1"/>
          </p:nvPr>
        </p:nvSpPr>
        <p:spPr>
          <a:xfrm>
            <a:off x="7195278" y="4621772"/>
            <a:ext cx="4766873" cy="937550"/>
          </a:xfrm>
          <a:prstGeom prst="rect">
            <a:avLst/>
          </a:prstGeom>
        </p:spPr>
        <p:txBody>
          <a:bodyPr lIns="0" tIns="0" rIns="0" bIns="0" anchor="ctr" anchorCtr="0">
            <a:normAutofit/>
          </a:bodyPr>
          <a:lstStyle>
            <a:lvl1pPr marL="0" indent="0">
              <a:lnSpc>
                <a:spcPct val="100000"/>
              </a:lnSpc>
              <a:buNone/>
              <a:defRPr sz="3300" b="1" i="1" spc="-225" baseline="0">
                <a:solidFill>
                  <a:schemeClr val="accent1"/>
                </a:solidFill>
                <a:latin typeface="Open Sans Semibold" charset="0"/>
                <a:ea typeface="Open Sans Semibold" charset="0"/>
                <a:cs typeface="Open Sans Semibold" charset="0"/>
              </a:defRPr>
            </a:lvl1pPr>
            <a:lvl2pPr marL="333367" indent="0">
              <a:buNone/>
              <a:defRPr sz="1800" b="0" i="0">
                <a:latin typeface="Open Sans" charset="0"/>
                <a:ea typeface="Open Sans" charset="0"/>
                <a:cs typeface="Open Sans" charset="0"/>
              </a:defRPr>
            </a:lvl2pPr>
            <a:lvl3pPr marL="666734" indent="0">
              <a:buNone/>
              <a:defRPr sz="1800" b="0" i="0">
                <a:latin typeface="Open Sans" charset="0"/>
                <a:ea typeface="Open Sans" charset="0"/>
                <a:cs typeface="Open Sans" charset="0"/>
              </a:defRPr>
            </a:lvl3pPr>
            <a:lvl4pPr marL="1000100" indent="0">
              <a:buNone/>
              <a:defRPr sz="1800" b="0" i="0">
                <a:latin typeface="Open Sans" charset="0"/>
                <a:ea typeface="Open Sans" charset="0"/>
                <a:cs typeface="Open Sans" charset="0"/>
              </a:defRPr>
            </a:lvl4pPr>
            <a:lvl5pPr marL="1333467" indent="0">
              <a:buNone/>
              <a:defRPr sz="1800" b="0" i="0">
                <a:latin typeface="Open Sans" charset="0"/>
                <a:ea typeface="Open Sans" charset="0"/>
                <a:cs typeface="Open Sans" charset="0"/>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aenean</a:t>
            </a:r>
            <a:r>
              <a:rPr lang="en-US" dirty="0"/>
              <a:t> </a:t>
            </a:r>
            <a:r>
              <a:rPr lang="en-US" dirty="0" err="1"/>
              <a:t>commodo</a:t>
            </a:r>
            <a:r>
              <a:rPr lang="en-US" dirty="0"/>
              <a:t>.</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277793" y="-291928"/>
            <a:ext cx="1111169" cy="1666754"/>
          </a:xfrm>
          <a:prstGeom prst="rect">
            <a:avLst/>
          </a:prstGeom>
        </p:spPr>
      </p:pic>
      <p:pic>
        <p:nvPicPr>
          <p:cNvPr id="24" name="Pictur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10803039" y="5469039"/>
            <a:ext cx="1111169" cy="1666754"/>
          </a:xfrm>
          <a:prstGeom prst="rect">
            <a:avLst/>
          </a:prstGeom>
        </p:spPr>
      </p:pic>
      <p:sp>
        <p:nvSpPr>
          <p:cNvPr id="26" name="Footer Placeholder 9"/>
          <p:cNvSpPr>
            <a:spLocks noGrp="1"/>
          </p:cNvSpPr>
          <p:nvPr>
            <p:ph type="ftr" sz="quarter" idx="18"/>
          </p:nvPr>
        </p:nvSpPr>
        <p:spPr>
          <a:xfrm>
            <a:off x="5435187" y="6413622"/>
            <a:ext cx="6217891" cy="282178"/>
          </a:xfrm>
        </p:spPr>
        <p:txBody>
          <a:bodyPr>
            <a:normAutofit/>
          </a:bodyPr>
          <a:lstStyle>
            <a:lvl1pPr algn="r">
              <a:defRPr sz="1050" b="0" i="0" spc="0">
                <a:solidFill>
                  <a:schemeClr val="bg2">
                    <a:lumMod val="50000"/>
                  </a:schemeClr>
                </a:solidFill>
                <a:latin typeface="Open Sans Light" charset="0"/>
                <a:ea typeface="Open Sans Light" charset="0"/>
                <a:cs typeface="Open Sans Light" charset="0"/>
              </a:defRPr>
            </a:lvl1pPr>
          </a:lstStyle>
          <a:p>
            <a:r>
              <a:rPr lang="en-US"/>
              <a:t>Scholix framework workshop - Cape Town - 23/24 January 2020</a:t>
            </a:r>
            <a:endParaRPr lang="en-US" dirty="0"/>
          </a:p>
        </p:txBody>
      </p:sp>
      <p:sp>
        <p:nvSpPr>
          <p:cNvPr id="27" name="Slide Number Placeholder 2"/>
          <p:cNvSpPr>
            <a:spLocks noGrp="1"/>
          </p:cNvSpPr>
          <p:nvPr>
            <p:ph type="sldNum" sz="quarter" idx="4"/>
          </p:nvPr>
        </p:nvSpPr>
        <p:spPr>
          <a:xfrm>
            <a:off x="11678477" y="6413621"/>
            <a:ext cx="381000" cy="282178"/>
          </a:xfrm>
          <a:prstGeom prst="rect">
            <a:avLst/>
          </a:prstGeom>
        </p:spPr>
        <p:txBody>
          <a:bodyPr vert="horz" lIns="91440" tIns="45720" rIns="91440" bIns="45720" rtlCol="0" anchor="ctr"/>
          <a:lstStyle>
            <a:lvl1pPr algn="r">
              <a:defRPr sz="1200" b="0" i="0">
                <a:solidFill>
                  <a:schemeClr val="tx1">
                    <a:tint val="75000"/>
                  </a:schemeClr>
                </a:solidFill>
                <a:latin typeface="Open Sans Light" charset="0"/>
                <a:ea typeface="Open Sans Light" charset="0"/>
                <a:cs typeface="Open Sans Light" charset="0"/>
              </a:defRPr>
            </a:lvl1pPr>
          </a:lstStyle>
          <a:p>
            <a:fld id="{CA77D4BE-F539-D04A-8CB9-4B543B2D7FFD}" type="slidenum">
              <a:rPr lang="en-GB" smtClean="0"/>
              <a:pPr/>
              <a:t>‹#›</a:t>
            </a:fld>
            <a:endParaRPr lang="en-GB"/>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6152747"/>
            <a:ext cx="1557408" cy="555914"/>
          </a:xfrm>
          <a:prstGeom prst="rect">
            <a:avLst/>
          </a:prstGeom>
        </p:spPr>
      </p:pic>
      <p:pic>
        <p:nvPicPr>
          <p:cNvPr id="16" name="Picture 15">
            <a:extLst>
              <a:ext uri="{FF2B5EF4-FFF2-40B4-BE49-F238E27FC236}">
                <a16:creationId xmlns:a16="http://schemas.microsoft.com/office/drawing/2014/main" id="{93531AC0-9DFD-5A47-BE56-D97899DE322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4222" y="6342503"/>
            <a:ext cx="445500" cy="297000"/>
          </a:xfrm>
          <a:prstGeom prst="rect">
            <a:avLst/>
          </a:prstGeom>
        </p:spPr>
      </p:pic>
    </p:spTree>
    <p:extLst>
      <p:ext uri="{BB962C8B-B14F-4D97-AF65-F5344CB8AC3E}">
        <p14:creationId xmlns:p14="http://schemas.microsoft.com/office/powerpoint/2010/main" val="76128596"/>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2164"/>
          </a:xfrm>
          <a:prstGeom prst="rect">
            <a:avLst/>
          </a:prstGeom>
        </p:spPr>
      </p:pic>
      <p:sp>
        <p:nvSpPr>
          <p:cNvPr id="4" name="TextBox 3"/>
          <p:cNvSpPr txBox="1"/>
          <p:nvPr userDrawn="1"/>
        </p:nvSpPr>
        <p:spPr>
          <a:xfrm>
            <a:off x="2495550" y="2074761"/>
            <a:ext cx="7267094" cy="26279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marL="0" marR="0" indent="0" algn="ctr" defTabSz="410755" rtl="0" fontAlgn="auto" latinLnBrk="0" hangingPunct="0">
              <a:lnSpc>
                <a:spcPct val="100000"/>
              </a:lnSpc>
              <a:spcBef>
                <a:spcPts val="0"/>
              </a:spcBef>
              <a:spcAft>
                <a:spcPts val="0"/>
              </a:spcAft>
              <a:buClrTx/>
              <a:buSzTx/>
              <a:buFontTx/>
              <a:buNone/>
              <a:tabLst/>
            </a:pPr>
            <a:r>
              <a:rPr kumimoji="0" lang="en-US" sz="9750" b="1" i="0" u="none" strike="noStrike" cap="none" spc="-225" normalizeH="0" baseline="0" dirty="0">
                <a:ln>
                  <a:noFill/>
                </a:ln>
                <a:solidFill>
                  <a:srgbClr val="5AC3F0"/>
                </a:solidFill>
                <a:effectLst/>
                <a:uFillTx/>
                <a:latin typeface="Open Sans Semibold" charset="0"/>
                <a:ea typeface="Open Sans Semibold" charset="0"/>
                <a:cs typeface="Open Sans Semibold" charset="0"/>
                <a:sym typeface="Helvetica Light"/>
              </a:rPr>
              <a:t>Thank </a:t>
            </a:r>
            <a:r>
              <a:rPr kumimoji="0" lang="en-US" sz="9750" b="1" i="0" u="none" strike="noStrike" cap="none" spc="-225" normalizeH="0" baseline="0">
                <a:ln>
                  <a:noFill/>
                </a:ln>
                <a:solidFill>
                  <a:srgbClr val="5AC3F0"/>
                </a:solidFill>
                <a:effectLst/>
                <a:uFillTx/>
                <a:latin typeface="Open Sans Semibold" charset="0"/>
                <a:ea typeface="Open Sans Semibold" charset="0"/>
                <a:cs typeface="Open Sans Semibold" charset="0"/>
                <a:sym typeface="Helvetica Light"/>
              </a:rPr>
              <a:t>you!</a:t>
            </a:r>
            <a:endParaRPr kumimoji="0" lang="en-US" sz="9750" b="1" i="0" u="none" strike="noStrike" cap="none" spc="-225" normalizeH="0" baseline="0" dirty="0">
              <a:ln>
                <a:noFill/>
              </a:ln>
              <a:solidFill>
                <a:srgbClr val="5AC3F0"/>
              </a:solidFill>
              <a:effectLst/>
              <a:uFillTx/>
              <a:latin typeface="Open Sans Semibold" charset="0"/>
              <a:ea typeface="Open Sans Semibold" charset="0"/>
              <a:cs typeface="Open Sans Semibold" charset="0"/>
              <a:sym typeface="Helvetica Light"/>
            </a:endParaRPr>
          </a:p>
        </p:txBody>
      </p:sp>
      <p:sp>
        <p:nvSpPr>
          <p:cNvPr id="10" name="Text Placeholder 39"/>
          <p:cNvSpPr>
            <a:spLocks noGrp="1"/>
          </p:cNvSpPr>
          <p:nvPr>
            <p:ph type="body" sz="quarter" idx="16" hasCustomPrompt="1"/>
          </p:nvPr>
        </p:nvSpPr>
        <p:spPr>
          <a:xfrm>
            <a:off x="3132045" y="4598233"/>
            <a:ext cx="5926230" cy="390994"/>
          </a:xfrm>
          <a:prstGeom prst="rect">
            <a:avLst/>
          </a:prstGeom>
          <a:noFill/>
          <a:ln>
            <a:noFill/>
          </a:ln>
        </p:spPr>
        <p:txBody>
          <a:bodyPr vert="horz" wrap="square" lIns="0" tIns="0" rIns="0" bIns="0" anchor="b" anchorCtr="1">
            <a:noAutofit/>
          </a:bodyPr>
          <a:lstStyle>
            <a:lvl1pPr marL="0" indent="0" algn="r">
              <a:buNone/>
              <a:defRPr sz="3000" b="1" i="0" spc="-113">
                <a:solidFill>
                  <a:srgbClr val="2D3293"/>
                </a:solidFill>
                <a:latin typeface="Open Sans" charset="0"/>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Name Surname</a:t>
            </a:r>
          </a:p>
        </p:txBody>
      </p:sp>
      <p:sp>
        <p:nvSpPr>
          <p:cNvPr id="11" name="Text Placeholder 39"/>
          <p:cNvSpPr>
            <a:spLocks noGrp="1"/>
          </p:cNvSpPr>
          <p:nvPr>
            <p:ph type="body" sz="quarter" idx="17" hasCustomPrompt="1"/>
          </p:nvPr>
        </p:nvSpPr>
        <p:spPr>
          <a:xfrm>
            <a:off x="3132045" y="4989227"/>
            <a:ext cx="5926230" cy="1138003"/>
          </a:xfrm>
          <a:prstGeom prst="rect">
            <a:avLst/>
          </a:prstGeom>
          <a:noFill/>
          <a:ln>
            <a:noFill/>
          </a:ln>
        </p:spPr>
        <p:txBody>
          <a:bodyPr vert="horz" wrap="square" lIns="0" tIns="108000" rIns="0" bIns="0" anchor="t" anchorCtr="1">
            <a:normAutofit/>
          </a:bodyPr>
          <a:lstStyle>
            <a:lvl1pPr marL="0" indent="0" algn="ctr">
              <a:buNone/>
              <a:defRPr sz="2400" b="0" i="0" spc="-113">
                <a:solidFill>
                  <a:schemeClr val="accent2"/>
                </a:solidFill>
                <a:latin typeface="Open Sans" charset="0"/>
                <a:ea typeface="Open Sans" charset="0"/>
                <a:cs typeface="Open Sans" charset="0"/>
              </a:defRPr>
            </a:lvl1pPr>
            <a:lvl2pPr marL="333367" indent="0" algn="l">
              <a:buFont typeface="Arial" charset="0"/>
              <a:buNone/>
              <a:defRPr sz="1350" b="1" i="0">
                <a:solidFill>
                  <a:srgbClr val="2D3293"/>
                </a:solidFill>
                <a:latin typeface="Open Sans" charset="0"/>
                <a:ea typeface="Open Sans" charset="0"/>
                <a:cs typeface="Open Sans" charset="0"/>
              </a:defRPr>
            </a:lvl2pPr>
          </a:lstStyle>
          <a:p>
            <a:pPr lvl="0"/>
            <a:r>
              <a:rPr lang="en-US" dirty="0"/>
              <a:t>Contact Information</a:t>
            </a:r>
          </a:p>
        </p:txBody>
      </p:sp>
      <p:pic>
        <p:nvPicPr>
          <p:cNvPr id="8" name="Picture 7">
            <a:extLst>
              <a:ext uri="{FF2B5EF4-FFF2-40B4-BE49-F238E27FC236}">
                <a16:creationId xmlns:a16="http://schemas.microsoft.com/office/drawing/2014/main" id="{B12181AB-A0D5-5240-B81A-818837BA9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32750" y="6273923"/>
            <a:ext cx="526500" cy="351000"/>
          </a:xfrm>
          <a:prstGeom prst="rect">
            <a:avLst/>
          </a:prstGeom>
        </p:spPr>
      </p:pic>
    </p:spTree>
    <p:extLst>
      <p:ext uri="{BB962C8B-B14F-4D97-AF65-F5344CB8AC3E}">
        <p14:creationId xmlns:p14="http://schemas.microsoft.com/office/powerpoint/2010/main" val="308504595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1"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1" y="1536633"/>
            <a:ext cx="11360800" cy="4555200"/>
          </a:xfrm>
          <a:prstGeom prst="rect">
            <a:avLst/>
          </a:prstGeom>
        </p:spPr>
        <p:txBody>
          <a:bodyPr spcFirstLastPara="1" wrap="square" lIns="91425" tIns="91425" rIns="91425" bIns="91425" anchor="t" anchorCtr="0"/>
          <a:lstStyle>
            <a:lvl1pPr marL="609608" lvl="0" indent="-457206">
              <a:spcBef>
                <a:spcPts val="0"/>
              </a:spcBef>
              <a:spcAft>
                <a:spcPts val="0"/>
              </a:spcAft>
              <a:buSzPts val="1800"/>
              <a:buChar char="●"/>
              <a:defRPr/>
            </a:lvl1pPr>
            <a:lvl2pPr marL="1219215" lvl="1" indent="-423339">
              <a:spcBef>
                <a:spcPts val="2133"/>
              </a:spcBef>
              <a:spcAft>
                <a:spcPts val="0"/>
              </a:spcAft>
              <a:buSzPts val="1400"/>
              <a:buChar char="○"/>
              <a:defRPr/>
            </a:lvl2pPr>
            <a:lvl3pPr marL="1828823" lvl="2" indent="-423339">
              <a:spcBef>
                <a:spcPts val="2133"/>
              </a:spcBef>
              <a:spcAft>
                <a:spcPts val="0"/>
              </a:spcAft>
              <a:buSzPts val="1400"/>
              <a:buChar char="■"/>
              <a:defRPr/>
            </a:lvl3pPr>
            <a:lvl4pPr marL="2438431" lvl="3" indent="-423339">
              <a:spcBef>
                <a:spcPts val="2133"/>
              </a:spcBef>
              <a:spcAft>
                <a:spcPts val="0"/>
              </a:spcAft>
              <a:buSzPts val="1400"/>
              <a:buChar char="●"/>
              <a:defRPr/>
            </a:lvl4pPr>
            <a:lvl5pPr marL="3048038" lvl="4" indent="-423339">
              <a:spcBef>
                <a:spcPts val="2133"/>
              </a:spcBef>
              <a:spcAft>
                <a:spcPts val="0"/>
              </a:spcAft>
              <a:buSzPts val="1400"/>
              <a:buChar char="○"/>
              <a:defRPr/>
            </a:lvl5pPr>
            <a:lvl6pPr marL="3657646" lvl="5" indent="-423339">
              <a:spcBef>
                <a:spcPts val="2133"/>
              </a:spcBef>
              <a:spcAft>
                <a:spcPts val="0"/>
              </a:spcAft>
              <a:buSzPts val="1400"/>
              <a:buChar char="■"/>
              <a:defRPr/>
            </a:lvl6pPr>
            <a:lvl7pPr marL="4267253" lvl="6" indent="-423339">
              <a:spcBef>
                <a:spcPts val="2133"/>
              </a:spcBef>
              <a:spcAft>
                <a:spcPts val="0"/>
              </a:spcAft>
              <a:buSzPts val="1400"/>
              <a:buChar char="●"/>
              <a:defRPr/>
            </a:lvl7pPr>
            <a:lvl8pPr marL="4876861" lvl="7" indent="-423339">
              <a:spcBef>
                <a:spcPts val="2133"/>
              </a:spcBef>
              <a:spcAft>
                <a:spcPts val="0"/>
              </a:spcAft>
              <a:buSzPts val="1400"/>
              <a:buChar char="○"/>
              <a:defRPr/>
            </a:lvl8pPr>
            <a:lvl9pPr marL="5486468" lvl="8" indent="-423339">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393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C1576-A219-4447-9514-FB3E753FA0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Content Placeholder 2">
            <a:extLst>
              <a:ext uri="{FF2B5EF4-FFF2-40B4-BE49-F238E27FC236}">
                <a16:creationId xmlns:a16="http://schemas.microsoft.com/office/drawing/2014/main" id="{3DD13EEF-BB15-D242-BC8D-5450CEF587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Text Placeholder 3">
            <a:extLst>
              <a:ext uri="{FF2B5EF4-FFF2-40B4-BE49-F238E27FC236}">
                <a16:creationId xmlns:a16="http://schemas.microsoft.com/office/drawing/2014/main" id="{509014DF-D797-754B-BEEE-7B4C958C7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40C3FE2-B331-D34A-8301-534B890A8EAB}"/>
              </a:ext>
            </a:extLst>
          </p:cNvPr>
          <p:cNvSpPr>
            <a:spLocks noGrp="1"/>
          </p:cNvSpPr>
          <p:nvPr>
            <p:ph type="dt" sz="half" idx="10"/>
          </p:nvPr>
        </p:nvSpPr>
        <p:spPr/>
        <p:txBody>
          <a:bodyPr/>
          <a:lstStyle/>
          <a:p>
            <a:fld id="{09DF1401-7857-7148-A02B-DD85B7451F2F}" type="datetime1">
              <a:rPr lang="it-IT" smtClean="0"/>
              <a:t>23/01/20</a:t>
            </a:fld>
            <a:endParaRPr lang="en-US" dirty="0"/>
          </a:p>
        </p:txBody>
      </p:sp>
      <p:sp>
        <p:nvSpPr>
          <p:cNvPr id="6" name="Footer Placeholder 5">
            <a:extLst>
              <a:ext uri="{FF2B5EF4-FFF2-40B4-BE49-F238E27FC236}">
                <a16:creationId xmlns:a16="http://schemas.microsoft.com/office/drawing/2014/main" id="{5CEAA9EE-C568-D04D-A51A-6804BA510863}"/>
              </a:ext>
            </a:extLst>
          </p:cNvPr>
          <p:cNvSpPr>
            <a:spLocks noGrp="1"/>
          </p:cNvSpPr>
          <p:nvPr>
            <p:ph type="ftr" sz="quarter" idx="11"/>
          </p:nvPr>
        </p:nvSpPr>
        <p:spPr/>
        <p:txBody>
          <a:bodyPr/>
          <a:lstStyle/>
          <a:p>
            <a:r>
              <a:rPr lang="en-US"/>
              <a:t>Scholix framework workshop - Cape Town - 23/24 January 2020</a:t>
            </a:r>
            <a:endParaRPr lang="en-US" dirty="0"/>
          </a:p>
        </p:txBody>
      </p:sp>
      <p:sp>
        <p:nvSpPr>
          <p:cNvPr id="7" name="Slide Number Placeholder 6">
            <a:extLst>
              <a:ext uri="{FF2B5EF4-FFF2-40B4-BE49-F238E27FC236}">
                <a16:creationId xmlns:a16="http://schemas.microsoft.com/office/drawing/2014/main" id="{0CB9E243-2F94-FB45-9D4C-41B158F608D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74199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1E7682-1A9E-EF4F-98C8-F17FCCCAA890}" type="datetime1">
              <a:rPr lang="it-IT" smtClean="0"/>
              <a:t>23/01/20</a:t>
            </a:fld>
            <a:endParaRPr lang="en-GB"/>
          </a:p>
        </p:txBody>
      </p:sp>
      <p:sp>
        <p:nvSpPr>
          <p:cNvPr id="3" name="Footer Placeholder 2"/>
          <p:cNvSpPr>
            <a:spLocks noGrp="1"/>
          </p:cNvSpPr>
          <p:nvPr>
            <p:ph type="ftr" sz="quarter" idx="11"/>
          </p:nvPr>
        </p:nvSpPr>
        <p:spPr/>
        <p:txBody>
          <a:bodyPr/>
          <a:lstStyle/>
          <a:p>
            <a:r>
              <a:rPr lang="en-GB"/>
              <a:t>Scholix framework workshop - Cape Town - 23/24 January 2020</a:t>
            </a:r>
          </a:p>
        </p:txBody>
      </p:sp>
      <p:sp>
        <p:nvSpPr>
          <p:cNvPr id="4" name="Slide Number Placeholder 3"/>
          <p:cNvSpPr>
            <a:spLocks noGrp="1"/>
          </p:cNvSpPr>
          <p:nvPr>
            <p:ph type="sldNum" sz="quarter" idx="12"/>
          </p:nvPr>
        </p:nvSpPr>
        <p:spPr/>
        <p:txBody>
          <a:bodyPr/>
          <a:lstStyle/>
          <a:p>
            <a:fld id="{9249BCEA-731F-4776-A863-893432F90BE4}" type="slidenum">
              <a:rPr lang="en-GB" smtClean="0"/>
              <a:t>‹#›</a:t>
            </a:fld>
            <a:endParaRPr lang="en-GB"/>
          </a:p>
        </p:txBody>
      </p:sp>
    </p:spTree>
    <p:extLst>
      <p:ext uri="{BB962C8B-B14F-4D97-AF65-F5344CB8AC3E}">
        <p14:creationId xmlns:p14="http://schemas.microsoft.com/office/powerpoint/2010/main" val="792713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65C68-4CDF-F049-BA96-6105ADA2669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it-IT"/>
          </a:p>
        </p:txBody>
      </p:sp>
      <p:sp>
        <p:nvSpPr>
          <p:cNvPr id="3" name="Picture Placeholder 2">
            <a:extLst>
              <a:ext uri="{FF2B5EF4-FFF2-40B4-BE49-F238E27FC236}">
                <a16:creationId xmlns:a16="http://schemas.microsoft.com/office/drawing/2014/main" id="{E6079268-6A70-7740-8686-352FC9AA91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F964CA30-3A00-AB43-B867-6885E809A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60B413D-EBA2-7C45-ADC3-7AD3BC02A4A2}"/>
              </a:ext>
            </a:extLst>
          </p:cNvPr>
          <p:cNvSpPr>
            <a:spLocks noGrp="1"/>
          </p:cNvSpPr>
          <p:nvPr>
            <p:ph type="dt" sz="half" idx="10"/>
          </p:nvPr>
        </p:nvSpPr>
        <p:spPr/>
        <p:txBody>
          <a:bodyPr/>
          <a:lstStyle/>
          <a:p>
            <a:fld id="{B29FACCD-6F25-3C4C-9068-78EC52796AF4}" type="datetime1">
              <a:rPr lang="it-IT" smtClean="0"/>
              <a:t>23/01/20</a:t>
            </a:fld>
            <a:endParaRPr lang="en-US" dirty="0"/>
          </a:p>
        </p:txBody>
      </p:sp>
      <p:sp>
        <p:nvSpPr>
          <p:cNvPr id="6" name="Footer Placeholder 5">
            <a:extLst>
              <a:ext uri="{FF2B5EF4-FFF2-40B4-BE49-F238E27FC236}">
                <a16:creationId xmlns:a16="http://schemas.microsoft.com/office/drawing/2014/main" id="{F92C6E53-07CA-E343-94FF-A87636C5A29E}"/>
              </a:ext>
            </a:extLst>
          </p:cNvPr>
          <p:cNvSpPr>
            <a:spLocks noGrp="1"/>
          </p:cNvSpPr>
          <p:nvPr>
            <p:ph type="ftr" sz="quarter" idx="11"/>
          </p:nvPr>
        </p:nvSpPr>
        <p:spPr/>
        <p:txBody>
          <a:bodyPr/>
          <a:lstStyle/>
          <a:p>
            <a:r>
              <a:rPr lang="it-IT"/>
              <a:t>Scholix framework workshop - Cape Town - 23/24 January 2020</a:t>
            </a:r>
          </a:p>
        </p:txBody>
      </p:sp>
      <p:sp>
        <p:nvSpPr>
          <p:cNvPr id="7" name="Slide Number Placeholder 6">
            <a:extLst>
              <a:ext uri="{FF2B5EF4-FFF2-40B4-BE49-F238E27FC236}">
                <a16:creationId xmlns:a16="http://schemas.microsoft.com/office/drawing/2014/main" id="{4B48FFAB-572D-7642-BB2B-7E83915B1BD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58130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55" Type="http://schemas.openxmlformats.org/officeDocument/2006/relationships/image" Target="../media/image6.png"/><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56" Type="http://schemas.openxmlformats.org/officeDocument/2006/relationships/image" Target="../media/image7.png"/><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54"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80ACA4-D6A7-AC42-B72F-BCA619A582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it-IT"/>
          </a:p>
        </p:txBody>
      </p:sp>
      <p:sp>
        <p:nvSpPr>
          <p:cNvPr id="3" name="Text Placeholder 2">
            <a:extLst>
              <a:ext uri="{FF2B5EF4-FFF2-40B4-BE49-F238E27FC236}">
                <a16:creationId xmlns:a16="http://schemas.microsoft.com/office/drawing/2014/main" id="{E0066066-9706-4549-A545-DE1A0DB545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2B5CF24C-988C-6C40-B1FB-6BEFF2818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A3392-6739-8249-94EB-E0E04D6D2C23}" type="datetime1">
              <a:rPr lang="it-IT" smtClean="0"/>
              <a:t>23/01/20</a:t>
            </a:fld>
            <a:endParaRPr lang="en-US" dirty="0"/>
          </a:p>
        </p:txBody>
      </p:sp>
      <p:sp>
        <p:nvSpPr>
          <p:cNvPr id="5" name="Footer Placeholder 4">
            <a:extLst>
              <a:ext uri="{FF2B5EF4-FFF2-40B4-BE49-F238E27FC236}">
                <a16:creationId xmlns:a16="http://schemas.microsoft.com/office/drawing/2014/main" id="{ADBBAB2B-5A82-7440-941C-4971CE1761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Scholix framework workshop - Cape Town - 23/24 January 2020</a:t>
            </a:r>
            <a:endParaRPr lang="en-US" dirty="0"/>
          </a:p>
        </p:txBody>
      </p:sp>
      <p:sp>
        <p:nvSpPr>
          <p:cNvPr id="6" name="Slide Number Placeholder 5">
            <a:extLst>
              <a:ext uri="{FF2B5EF4-FFF2-40B4-BE49-F238E27FC236}">
                <a16:creationId xmlns:a16="http://schemas.microsoft.com/office/drawing/2014/main" id="{7F995F94-E521-9842-8CF9-0F5D85EDC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1578862"/>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23D9F2-4B8A-4643-87E2-C1EE353F68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it-IT"/>
          </a:p>
        </p:txBody>
      </p:sp>
      <p:sp>
        <p:nvSpPr>
          <p:cNvPr id="3" name="Text Placeholder 2">
            <a:extLst>
              <a:ext uri="{FF2B5EF4-FFF2-40B4-BE49-F238E27FC236}">
                <a16:creationId xmlns:a16="http://schemas.microsoft.com/office/drawing/2014/main" id="{AE05624B-92D3-B549-AE4A-D46D085E3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t-IT"/>
          </a:p>
        </p:txBody>
      </p:sp>
      <p:sp>
        <p:nvSpPr>
          <p:cNvPr id="4" name="Date Placeholder 3">
            <a:extLst>
              <a:ext uri="{FF2B5EF4-FFF2-40B4-BE49-F238E27FC236}">
                <a16:creationId xmlns:a16="http://schemas.microsoft.com/office/drawing/2014/main" id="{0D6422C4-77A5-3E4A-A332-6C5F036CCA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8A877-84C3-E14B-95E5-20EF35C42096}" type="datetime1">
              <a:rPr lang="it-IT" smtClean="0"/>
              <a:t>23/01/20</a:t>
            </a:fld>
            <a:endParaRPr lang="it-IT"/>
          </a:p>
        </p:txBody>
      </p:sp>
      <p:sp>
        <p:nvSpPr>
          <p:cNvPr id="5" name="Footer Placeholder 4">
            <a:extLst>
              <a:ext uri="{FF2B5EF4-FFF2-40B4-BE49-F238E27FC236}">
                <a16:creationId xmlns:a16="http://schemas.microsoft.com/office/drawing/2014/main" id="{2AE6536C-800C-D240-9E7F-FF3DD4C40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Scholix framework workshop - Cape Town - 23/24 January 2020</a:t>
            </a:r>
          </a:p>
        </p:txBody>
      </p:sp>
      <p:sp>
        <p:nvSpPr>
          <p:cNvPr id="6" name="Slide Number Placeholder 5">
            <a:extLst>
              <a:ext uri="{FF2B5EF4-FFF2-40B4-BE49-F238E27FC236}">
                <a16:creationId xmlns:a16="http://schemas.microsoft.com/office/drawing/2014/main" id="{21A7DB52-826F-F643-9FB3-A467ED8A0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F82CF-1C2E-2A4F-B012-7537837FC17C}" type="slidenum">
              <a:rPr lang="it-IT" smtClean="0"/>
              <a:t>‹#›</a:t>
            </a:fld>
            <a:endParaRPr lang="it-IT"/>
          </a:p>
        </p:txBody>
      </p:sp>
    </p:spTree>
    <p:extLst>
      <p:ext uri="{BB962C8B-B14F-4D97-AF65-F5344CB8AC3E}">
        <p14:creationId xmlns:p14="http://schemas.microsoft.com/office/powerpoint/2010/main" val="302971510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3771900" y="6290073"/>
            <a:ext cx="4648200" cy="282178"/>
          </a:xfrm>
          <a:prstGeom prst="rect">
            <a:avLst/>
          </a:prstGeom>
        </p:spPr>
        <p:txBody>
          <a:bodyPr vert="horz" lIns="0" tIns="0" rIns="0" bIns="0" rtlCol="0" anchor="ctr">
            <a:normAutofit/>
          </a:bodyPr>
          <a:lstStyle>
            <a:lvl1pPr algn="ctr">
              <a:defRPr sz="1050" b="0" i="0" spc="-60" baseline="0">
                <a:solidFill>
                  <a:schemeClr val="bg2">
                    <a:lumMod val="50000"/>
                  </a:schemeClr>
                </a:solidFill>
                <a:latin typeface="Helvetica" charset="0"/>
                <a:ea typeface="Helvetica" charset="0"/>
                <a:cs typeface="Helvetica" charset="0"/>
              </a:defRPr>
            </a:lvl1pPr>
          </a:lstStyle>
          <a:p>
            <a:r>
              <a:rPr lang="en-US"/>
              <a:t>Scholix framework workshop - Cape Town - 23/24 January 2020</a:t>
            </a:r>
            <a:endParaRPr lang="en-US" dirty="0"/>
          </a:p>
        </p:txBody>
      </p:sp>
      <p:sp>
        <p:nvSpPr>
          <p:cNvPr id="3" name="Slide Number Placeholder 2"/>
          <p:cNvSpPr>
            <a:spLocks noGrp="1"/>
          </p:cNvSpPr>
          <p:nvPr>
            <p:ph type="sldNum" sz="quarter" idx="4"/>
          </p:nvPr>
        </p:nvSpPr>
        <p:spPr>
          <a:xfrm>
            <a:off x="10972800" y="6290073"/>
            <a:ext cx="381000" cy="282178"/>
          </a:xfrm>
          <a:prstGeom prst="rect">
            <a:avLst/>
          </a:prstGeom>
        </p:spPr>
        <p:txBody>
          <a:bodyPr vert="horz" lIns="91440" tIns="45720" rIns="91440" bIns="45720" rtlCol="0" anchor="ctr"/>
          <a:lstStyle>
            <a:lvl1pPr algn="r">
              <a:defRPr sz="1050">
                <a:solidFill>
                  <a:schemeClr val="tx1">
                    <a:tint val="75000"/>
                  </a:schemeClr>
                </a:solidFill>
                <a:latin typeface="Helvetica" charset="0"/>
                <a:ea typeface="Helvetica" charset="0"/>
                <a:cs typeface="Helvetica" charset="0"/>
              </a:defRPr>
            </a:lvl1pPr>
          </a:lstStyle>
          <a:p>
            <a:fld id="{CA77D4BE-F539-D04A-8CB9-4B543B2D7FFD}" type="slidenum">
              <a:rPr lang="en-GB" smtClean="0"/>
              <a:pPr/>
              <a:t>‹#›</a:t>
            </a:fld>
            <a:endParaRPr lang="en-GB" dirty="0"/>
          </a:p>
        </p:txBody>
      </p:sp>
      <p:sp>
        <p:nvSpPr>
          <p:cNvPr id="4" name="Title Placeholder 3"/>
          <p:cNvSpPr>
            <a:spLocks noGrp="1"/>
          </p:cNvSpPr>
          <p:nvPr>
            <p:ph type="title"/>
          </p:nvPr>
        </p:nvSpPr>
        <p:spPr>
          <a:xfrm>
            <a:off x="838200" y="365523"/>
            <a:ext cx="10515600" cy="1325165"/>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5" name="Text Placeholder 4"/>
          <p:cNvSpPr>
            <a:spLocks noGrp="1"/>
          </p:cNvSpPr>
          <p:nvPr>
            <p:ph type="body" idx="1"/>
          </p:nvPr>
        </p:nvSpPr>
        <p:spPr>
          <a:xfrm>
            <a:off x="838200" y="1825229"/>
            <a:ext cx="10515600" cy="435173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46410706"/>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 id="2147483973" r:id="rId28"/>
    <p:sldLayoutId id="2147483974" r:id="rId29"/>
    <p:sldLayoutId id="2147483975" r:id="rId30"/>
    <p:sldLayoutId id="2147483976" r:id="rId31"/>
    <p:sldLayoutId id="2147483977" r:id="rId32"/>
    <p:sldLayoutId id="2147483978" r:id="rId33"/>
    <p:sldLayoutId id="2147483979" r:id="rId34"/>
    <p:sldLayoutId id="2147483980" r:id="rId35"/>
    <p:sldLayoutId id="2147483981" r:id="rId36"/>
    <p:sldLayoutId id="2147483982" r:id="rId37"/>
    <p:sldLayoutId id="2147483983" r:id="rId38"/>
    <p:sldLayoutId id="2147483984" r:id="rId39"/>
    <p:sldLayoutId id="2147483985" r:id="rId40"/>
    <p:sldLayoutId id="2147483986" r:id="rId41"/>
    <p:sldLayoutId id="2147483987" r:id="rId42"/>
    <p:sldLayoutId id="2147483988" r:id="rId43"/>
    <p:sldLayoutId id="2147483989" r:id="rId44"/>
    <p:sldLayoutId id="2147483990" r:id="rId45"/>
    <p:sldLayoutId id="2147483991" r:id="rId46"/>
    <p:sldLayoutId id="2147483992" r:id="rId47"/>
    <p:sldLayoutId id="2147483993" r:id="rId48"/>
    <p:sldLayoutId id="2147483994" r:id="rId49"/>
    <p:sldLayoutId id="2147483995" r:id="rId50"/>
    <p:sldLayoutId id="2147483996" r:id="rId51"/>
    <p:sldLayoutId id="2147483997" r:id="rId52"/>
  </p:sldLayoutIdLst>
  <p:transition spd="med"/>
  <p:hf sldNum="0" hdr="0" dt="0"/>
  <p:txStyles>
    <p:titleStyle>
      <a:lvl1pPr marL="0" marR="0" indent="0"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Helvetica" charset="0"/>
          <a:ea typeface="Helvetica" charset="0"/>
          <a:cs typeface="Helvetica" charset="0"/>
          <a:sym typeface="Helvetica Light"/>
        </a:defRPr>
      </a:lvl1pPr>
      <a:lvl2pPr marL="0" marR="0" indent="171446"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2pPr>
      <a:lvl3pPr marL="0" marR="0" indent="342892"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3pPr>
      <a:lvl4pPr marL="0" marR="0" indent="514337"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4pPr>
      <a:lvl5pPr marL="0" marR="0" indent="685783"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5pPr>
      <a:lvl6pPr marL="0" marR="0" indent="857228"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6pPr>
      <a:lvl7pPr marL="0" marR="0" indent="1028675"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7pPr>
      <a:lvl8pPr marL="0" marR="0" indent="1200120"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8pPr>
      <a:lvl9pPr marL="0" marR="0" indent="1371566" algn="ctr" defTabSz="410755" rtl="0" eaLnBrk="1" latinLnBrk="0" hangingPunct="1">
        <a:lnSpc>
          <a:spcPct val="100000"/>
        </a:lnSpc>
        <a:spcBef>
          <a:spcPts val="0"/>
        </a:spcBef>
        <a:spcAft>
          <a:spcPts val="0"/>
        </a:spcAft>
        <a:buClrTx/>
        <a:buSzTx/>
        <a:buFontTx/>
        <a:buNone/>
        <a:tabLst/>
        <a:defRPr sz="5550" b="0" i="0" u="none" strike="noStrike" cap="none" spc="0" baseline="0">
          <a:ln>
            <a:noFill/>
          </a:ln>
          <a:solidFill>
            <a:srgbClr val="000000"/>
          </a:solidFill>
          <a:uFillTx/>
          <a:latin typeface="+mn-lt"/>
          <a:ea typeface="+mn-ea"/>
          <a:cs typeface="+mn-cs"/>
          <a:sym typeface="Helvetica Light"/>
        </a:defRPr>
      </a:lvl9pPr>
    </p:titleStyle>
    <p:bodyStyle>
      <a:lvl1pPr marL="296326" marR="0" indent="-296326" algn="l" defTabSz="410755" rtl="0" eaLnBrk="1" latinLnBrk="0" hangingPunct="1">
        <a:lnSpc>
          <a:spcPct val="100000"/>
        </a:lnSpc>
        <a:spcBef>
          <a:spcPts val="900"/>
        </a:spcBef>
        <a:spcAft>
          <a:spcPts val="0"/>
        </a:spcAft>
        <a:buClrTx/>
        <a:buSzPct val="75000"/>
        <a:buFontTx/>
        <a:buBlip>
          <a:blip r:embed="rId54"/>
        </a:buBlip>
        <a:tabLst/>
        <a:defRPr sz="2400" b="0" i="0" u="none" strike="noStrike" cap="none" spc="0" baseline="0">
          <a:ln>
            <a:noFill/>
          </a:ln>
          <a:solidFill>
            <a:srgbClr val="000000"/>
          </a:solidFill>
          <a:uFillTx/>
          <a:latin typeface="Helvetica" charset="0"/>
          <a:ea typeface="Helvetica" charset="0"/>
          <a:cs typeface="Helvetica" charset="0"/>
          <a:sym typeface="Helvetica Light"/>
        </a:defRPr>
      </a:lvl1pPr>
      <a:lvl2pPr marL="629693" marR="0" indent="-296326" algn="l" defTabSz="410755" rtl="0" eaLnBrk="1" latinLnBrk="0" hangingPunct="1">
        <a:lnSpc>
          <a:spcPct val="100000"/>
        </a:lnSpc>
        <a:spcBef>
          <a:spcPts val="900"/>
        </a:spcBef>
        <a:spcAft>
          <a:spcPts val="0"/>
        </a:spcAft>
        <a:buClrTx/>
        <a:buSzPct val="75000"/>
        <a:buFontTx/>
        <a:buBlip>
          <a:blip r:embed="rId55"/>
        </a:buBlip>
        <a:tabLst/>
        <a:defRPr sz="2400" b="0" i="0" u="none" strike="noStrike" cap="none" spc="0" baseline="0">
          <a:ln>
            <a:noFill/>
          </a:ln>
          <a:solidFill>
            <a:srgbClr val="000000"/>
          </a:solidFill>
          <a:uFillTx/>
          <a:latin typeface="Helvetica" charset="0"/>
          <a:ea typeface="Helvetica" charset="0"/>
          <a:cs typeface="Helvetica" charset="0"/>
          <a:sym typeface="Helvetica Light"/>
        </a:defRPr>
      </a:lvl2pPr>
      <a:lvl3pPr marL="963059" marR="0" indent="-296326" algn="l" defTabSz="410755" rtl="0" eaLnBrk="1" latinLnBrk="0" hangingPunct="1">
        <a:lnSpc>
          <a:spcPct val="100000"/>
        </a:lnSpc>
        <a:spcBef>
          <a:spcPts val="900"/>
        </a:spcBef>
        <a:spcAft>
          <a:spcPts val="0"/>
        </a:spcAft>
        <a:buClrTx/>
        <a:buSzPct val="75000"/>
        <a:buFontTx/>
        <a:buBlip>
          <a:blip r:embed="rId56"/>
        </a:buBlip>
        <a:tabLst/>
        <a:defRPr sz="2400" b="0" i="0" u="none" strike="noStrike" cap="none" spc="0" baseline="0">
          <a:ln>
            <a:noFill/>
          </a:ln>
          <a:solidFill>
            <a:srgbClr val="000000"/>
          </a:solidFill>
          <a:uFillTx/>
          <a:latin typeface="Helvetica" charset="0"/>
          <a:ea typeface="Helvetica" charset="0"/>
          <a:cs typeface="Helvetica" charset="0"/>
          <a:sym typeface="Helvetica Light"/>
        </a:defRPr>
      </a:lvl3pPr>
      <a:lvl4pPr marL="1296425" marR="0" indent="-296326" algn="l" defTabSz="410755" rtl="0" eaLnBrk="1" latinLnBrk="0" hangingPunct="1">
        <a:lnSpc>
          <a:spcPct val="100000"/>
        </a:lnSpc>
        <a:spcBef>
          <a:spcPts val="900"/>
        </a:spcBef>
        <a:spcAft>
          <a:spcPts val="0"/>
        </a:spcAft>
        <a:buClrTx/>
        <a:buSzPct val="75000"/>
        <a:buFontTx/>
        <a:buChar char="•"/>
        <a:tabLst/>
        <a:defRPr sz="2400" b="0" i="0" u="none" strike="noStrike" cap="none" spc="0" baseline="0">
          <a:ln>
            <a:noFill/>
          </a:ln>
          <a:solidFill>
            <a:srgbClr val="000000"/>
          </a:solidFill>
          <a:uFillTx/>
          <a:latin typeface="Helvetica" charset="0"/>
          <a:ea typeface="Helvetica" charset="0"/>
          <a:cs typeface="Helvetica" charset="0"/>
          <a:sym typeface="Helvetica Light"/>
        </a:defRPr>
      </a:lvl4pPr>
      <a:lvl5pPr marL="1629792" marR="0" indent="-296326" algn="l" defTabSz="410755" rtl="0" eaLnBrk="1" latinLnBrk="0" hangingPunct="1">
        <a:lnSpc>
          <a:spcPct val="100000"/>
        </a:lnSpc>
        <a:spcBef>
          <a:spcPts val="900"/>
        </a:spcBef>
        <a:spcAft>
          <a:spcPts val="0"/>
        </a:spcAft>
        <a:buClrTx/>
        <a:buSzPct val="75000"/>
        <a:buFontTx/>
        <a:buChar char="•"/>
        <a:tabLst/>
        <a:defRPr sz="2400" b="0" i="0" u="none" strike="noStrike" cap="none" spc="0" baseline="0">
          <a:ln>
            <a:noFill/>
          </a:ln>
          <a:solidFill>
            <a:srgbClr val="000000"/>
          </a:solidFill>
          <a:uFillTx/>
          <a:latin typeface="Helvetica" charset="0"/>
          <a:ea typeface="Helvetica" charset="0"/>
          <a:cs typeface="Helvetica" charset="0"/>
          <a:sym typeface="Helvetica Light"/>
        </a:defRPr>
      </a:lvl5pPr>
      <a:lvl6pPr marL="1963159" marR="0" indent="-296326" algn="l" defTabSz="410755" rtl="0" eaLnBrk="1" latinLnBrk="0" hangingPunct="1">
        <a:lnSpc>
          <a:spcPct val="100000"/>
        </a:lnSpc>
        <a:spcBef>
          <a:spcPts val="2925"/>
        </a:spcBef>
        <a:spcAft>
          <a:spcPts val="0"/>
        </a:spcAft>
        <a:buClrTx/>
        <a:buSzPct val="75000"/>
        <a:buFontTx/>
        <a:buChar char="•"/>
        <a:tabLst/>
        <a:defRPr sz="2400" b="0" i="0" u="none" strike="noStrike" cap="none" spc="0" baseline="0">
          <a:ln>
            <a:noFill/>
          </a:ln>
          <a:solidFill>
            <a:srgbClr val="000000"/>
          </a:solidFill>
          <a:uFillTx/>
          <a:latin typeface="+mn-lt"/>
          <a:ea typeface="+mn-ea"/>
          <a:cs typeface="+mn-cs"/>
          <a:sym typeface="Helvetica Light"/>
        </a:defRPr>
      </a:lvl6pPr>
      <a:lvl7pPr marL="2296526" marR="0" indent="-296326" algn="l" defTabSz="410755" rtl="0" eaLnBrk="1" latinLnBrk="0" hangingPunct="1">
        <a:lnSpc>
          <a:spcPct val="100000"/>
        </a:lnSpc>
        <a:spcBef>
          <a:spcPts val="2925"/>
        </a:spcBef>
        <a:spcAft>
          <a:spcPts val="0"/>
        </a:spcAft>
        <a:buClrTx/>
        <a:buSzPct val="75000"/>
        <a:buFontTx/>
        <a:buChar char="•"/>
        <a:tabLst/>
        <a:defRPr sz="2400" b="0" i="0" u="none" strike="noStrike" cap="none" spc="0" baseline="0">
          <a:ln>
            <a:noFill/>
          </a:ln>
          <a:solidFill>
            <a:srgbClr val="000000"/>
          </a:solidFill>
          <a:uFillTx/>
          <a:latin typeface="+mn-lt"/>
          <a:ea typeface="+mn-ea"/>
          <a:cs typeface="+mn-cs"/>
          <a:sym typeface="Helvetica Light"/>
        </a:defRPr>
      </a:lvl7pPr>
      <a:lvl8pPr marL="2629892" marR="0" indent="-296326" algn="l" defTabSz="410755" rtl="0" eaLnBrk="1" latinLnBrk="0" hangingPunct="1">
        <a:lnSpc>
          <a:spcPct val="100000"/>
        </a:lnSpc>
        <a:spcBef>
          <a:spcPts val="2925"/>
        </a:spcBef>
        <a:spcAft>
          <a:spcPts val="0"/>
        </a:spcAft>
        <a:buClrTx/>
        <a:buSzPct val="75000"/>
        <a:buFontTx/>
        <a:buChar char="•"/>
        <a:tabLst/>
        <a:defRPr sz="2400" b="0" i="0" u="none" strike="noStrike" cap="none" spc="0" baseline="0">
          <a:ln>
            <a:noFill/>
          </a:ln>
          <a:solidFill>
            <a:srgbClr val="000000"/>
          </a:solidFill>
          <a:uFillTx/>
          <a:latin typeface="+mn-lt"/>
          <a:ea typeface="+mn-ea"/>
          <a:cs typeface="+mn-cs"/>
          <a:sym typeface="Helvetica Light"/>
        </a:defRPr>
      </a:lvl8pPr>
      <a:lvl9pPr marL="2963259" marR="0" indent="-296326" algn="l" defTabSz="410755" rtl="0" eaLnBrk="1" latinLnBrk="0" hangingPunct="1">
        <a:lnSpc>
          <a:spcPct val="100000"/>
        </a:lnSpc>
        <a:spcBef>
          <a:spcPts val="2925"/>
        </a:spcBef>
        <a:spcAft>
          <a:spcPts val="0"/>
        </a:spcAft>
        <a:buClrTx/>
        <a:buSzPct val="75000"/>
        <a:buFontTx/>
        <a:buChar char="•"/>
        <a:tabLst/>
        <a:defRPr sz="24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1pPr>
      <a:lvl2pPr marL="0" marR="0" indent="171446"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2pPr>
      <a:lvl3pPr marL="0" marR="0" indent="342892"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3pPr>
      <a:lvl4pPr marL="0" marR="0" indent="514337"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4pPr>
      <a:lvl5pPr marL="0" marR="0" indent="685783"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5pPr>
      <a:lvl6pPr marL="0" marR="0" indent="857228"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6pPr>
      <a:lvl7pPr marL="0" marR="0" indent="1028675"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7pPr>
      <a:lvl8pPr marL="0" marR="0" indent="1200120"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8pPr>
      <a:lvl9pPr marL="0" marR="0" indent="1371566" algn="ctr" defTabSz="410755"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3" pos="448">
          <p15:clr>
            <a:srgbClr val="F26B43"/>
          </p15:clr>
        </p15:guide>
        <p15:guide id="4" pos="8567">
          <p15:clr>
            <a:srgbClr val="F26B43"/>
          </p15:clr>
        </p15:guide>
        <p15:guide id="5" orient="horz" pos="499">
          <p15:clr>
            <a:srgbClr val="F26B43"/>
          </p15:clr>
        </p15:guide>
        <p15:guide id="6" orient="horz" pos="46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72.png"/><Relationship Id="rId5" Type="http://schemas.openxmlformats.org/officeDocument/2006/relationships/image" Target="../media/image71.svg"/><Relationship Id="rId10" Type="http://schemas.openxmlformats.org/officeDocument/2006/relationships/image" Target="../media/image76.emf"/><Relationship Id="rId4" Type="http://schemas.openxmlformats.org/officeDocument/2006/relationships/image" Target="../media/image70.png"/><Relationship Id="rId9" Type="http://schemas.openxmlformats.org/officeDocument/2006/relationships/image" Target="../media/image75.svg"/></Relationships>
</file>

<file path=ppt/slides/_rels/slide1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png"/><Relationship Id="rId18" Type="http://schemas.microsoft.com/office/2007/relationships/hdphoto" Target="../media/hdphoto7.wdp"/><Relationship Id="rId3" Type="http://schemas.openxmlformats.org/officeDocument/2006/relationships/image" Target="../media/image77.tiff"/><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86.png"/><Relationship Id="rId2" Type="http://schemas.openxmlformats.org/officeDocument/2006/relationships/notesSlide" Target="../notesSlides/notesSlide10.xml"/><Relationship Id="rId16" Type="http://schemas.microsoft.com/office/2007/relationships/hdphoto" Target="../media/hdphoto6.wdp"/><Relationship Id="rId1" Type="http://schemas.openxmlformats.org/officeDocument/2006/relationships/slideLayout" Target="../slideLayouts/slideLayout51.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5" Type="http://schemas.openxmlformats.org/officeDocument/2006/relationships/image" Target="../media/image85.png"/><Relationship Id="rId10" Type="http://schemas.openxmlformats.org/officeDocument/2006/relationships/image" Target="../media/image82.tiff"/><Relationship Id="rId19" Type="http://schemas.openxmlformats.org/officeDocument/2006/relationships/image" Target="../media/image87.png"/><Relationship Id="rId4" Type="http://schemas.openxmlformats.org/officeDocument/2006/relationships/image" Target="../media/image78.tiff"/><Relationship Id="rId9" Type="http://schemas.microsoft.com/office/2007/relationships/hdphoto" Target="../media/hdphoto3.wdp"/><Relationship Id="rId1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nemis.isti.cnr.it/groups/infrascienc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tiff"/><Relationship Id="rId3" Type="http://schemas.openxmlformats.org/officeDocument/2006/relationships/image" Target="../media/image42.tiff"/><Relationship Id="rId7" Type="http://schemas.openxmlformats.org/officeDocument/2006/relationships/image" Target="../media/image46.png"/><Relationship Id="rId12" Type="http://schemas.openxmlformats.org/officeDocument/2006/relationships/image" Target="../media/image5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tiff"/><Relationship Id="rId11" Type="http://schemas.openxmlformats.org/officeDocument/2006/relationships/image" Target="../media/image50.tiff"/><Relationship Id="rId5" Type="http://schemas.openxmlformats.org/officeDocument/2006/relationships/image" Target="../media/image44.tiff"/><Relationship Id="rId10" Type="http://schemas.openxmlformats.org/officeDocument/2006/relationships/image" Target="../media/image49.tiff"/><Relationship Id="rId4" Type="http://schemas.openxmlformats.org/officeDocument/2006/relationships/image" Target="../media/image43.tiff"/><Relationship Id="rId9" Type="http://schemas.openxmlformats.org/officeDocument/2006/relationships/image" Target="../media/image48.tiff"/><Relationship Id="rId14" Type="http://schemas.openxmlformats.org/officeDocument/2006/relationships/image" Target="../media/image53.tiff"/></Relationships>
</file>

<file path=ppt/slides/_rels/slide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0" Type="http://schemas.openxmlformats.org/officeDocument/2006/relationships/image" Target="../media/image57.png"/><Relationship Id="rId4" Type="http://schemas.openxmlformats.org/officeDocument/2006/relationships/diagramLayout" Target="../diagrams/layout1.xml"/><Relationship Id="rId9"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sv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7.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5.png"/><Relationship Id="rId5" Type="http://schemas.openxmlformats.org/officeDocument/2006/relationships/image" Target="../media/image68.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E1DF81-9AA9-114F-9CBE-B1311105D76C}"/>
              </a:ext>
            </a:extLst>
          </p:cNvPr>
          <p:cNvPicPr>
            <a:picLocks noChangeAspect="1"/>
          </p:cNvPicPr>
          <p:nvPr/>
        </p:nvPicPr>
        <p:blipFill>
          <a:blip r:embed="rId2"/>
          <a:stretch>
            <a:fillRect/>
          </a:stretch>
        </p:blipFill>
        <p:spPr>
          <a:xfrm>
            <a:off x="4136551" y="716045"/>
            <a:ext cx="3558027" cy="2318261"/>
          </a:xfrm>
          <a:prstGeom prst="rect">
            <a:avLst/>
          </a:prstGeom>
        </p:spPr>
      </p:pic>
      <p:sp>
        <p:nvSpPr>
          <p:cNvPr id="6" name="Title 5">
            <a:extLst>
              <a:ext uri="{FF2B5EF4-FFF2-40B4-BE49-F238E27FC236}">
                <a16:creationId xmlns:a16="http://schemas.microsoft.com/office/drawing/2014/main" id="{3EF3C507-9D91-4344-B537-05E3893CC2AD}"/>
              </a:ext>
            </a:extLst>
          </p:cNvPr>
          <p:cNvSpPr>
            <a:spLocks noGrp="1"/>
          </p:cNvSpPr>
          <p:nvPr>
            <p:ph type="ctrTitle"/>
          </p:nvPr>
        </p:nvSpPr>
        <p:spPr/>
        <p:txBody>
          <a:bodyPr/>
          <a:lstStyle/>
          <a:p>
            <a:r>
              <a:rPr lang="it-IT" dirty="0"/>
              <a:t>Framework Workshop</a:t>
            </a:r>
          </a:p>
        </p:txBody>
      </p:sp>
      <p:sp>
        <p:nvSpPr>
          <p:cNvPr id="7" name="Subtitle 6">
            <a:extLst>
              <a:ext uri="{FF2B5EF4-FFF2-40B4-BE49-F238E27FC236}">
                <a16:creationId xmlns:a16="http://schemas.microsoft.com/office/drawing/2014/main" id="{D9D4B69B-0E89-A849-ABD5-8B1A64DF595A}"/>
              </a:ext>
            </a:extLst>
          </p:cNvPr>
          <p:cNvSpPr>
            <a:spLocks noGrp="1"/>
          </p:cNvSpPr>
          <p:nvPr>
            <p:ph type="subTitle" idx="1"/>
          </p:nvPr>
        </p:nvSpPr>
        <p:spPr/>
        <p:txBody>
          <a:bodyPr/>
          <a:lstStyle/>
          <a:p>
            <a:r>
              <a:rPr lang="it-IT" dirty="0"/>
              <a:t>Alessia Bardi</a:t>
            </a:r>
          </a:p>
          <a:p>
            <a:r>
              <a:rPr lang="en-GB" dirty="0"/>
              <a:t>Institute of Information Science and Technologies </a:t>
            </a:r>
            <a:br>
              <a:rPr lang="en-GB" dirty="0"/>
            </a:br>
            <a:r>
              <a:rPr lang="en-GB" dirty="0"/>
              <a:t>National Research Council, Italy</a:t>
            </a:r>
            <a:endParaRPr lang="it-IT" dirty="0"/>
          </a:p>
        </p:txBody>
      </p:sp>
      <p:pic>
        <p:nvPicPr>
          <p:cNvPr id="11" name="Picture 10">
            <a:extLst>
              <a:ext uri="{FF2B5EF4-FFF2-40B4-BE49-F238E27FC236}">
                <a16:creationId xmlns:a16="http://schemas.microsoft.com/office/drawing/2014/main" id="{AF26AA3C-6516-CE4E-916B-5758B1FB3B56}"/>
              </a:ext>
            </a:extLst>
          </p:cNvPr>
          <p:cNvPicPr>
            <a:picLocks noChangeAspect="1"/>
          </p:cNvPicPr>
          <p:nvPr/>
        </p:nvPicPr>
        <p:blipFill>
          <a:blip r:embed="rId3"/>
          <a:stretch>
            <a:fillRect/>
          </a:stretch>
        </p:blipFill>
        <p:spPr>
          <a:xfrm>
            <a:off x="10340502" y="5664118"/>
            <a:ext cx="1770840" cy="1143082"/>
          </a:xfrm>
          <a:prstGeom prst="rect">
            <a:avLst/>
          </a:prstGeom>
        </p:spPr>
      </p:pic>
      <p:sp>
        <p:nvSpPr>
          <p:cNvPr id="14" name="Footer Placeholder 13">
            <a:extLst>
              <a:ext uri="{FF2B5EF4-FFF2-40B4-BE49-F238E27FC236}">
                <a16:creationId xmlns:a16="http://schemas.microsoft.com/office/drawing/2014/main" id="{997AF739-22D5-5640-85BD-6D21DA15F6B6}"/>
              </a:ext>
            </a:extLst>
          </p:cNvPr>
          <p:cNvSpPr>
            <a:spLocks noGrp="1"/>
          </p:cNvSpPr>
          <p:nvPr>
            <p:ph type="ftr" sz="quarter" idx="11"/>
          </p:nvPr>
        </p:nvSpPr>
        <p:spPr/>
        <p:txBody>
          <a:bodyPr/>
          <a:lstStyle/>
          <a:p>
            <a:r>
              <a:rPr lang="en-US"/>
              <a:t>Scholix framework workshop - Cape Town - 23/24 January 2020</a:t>
            </a:r>
            <a:endParaRPr lang="en-US" dirty="0"/>
          </a:p>
        </p:txBody>
      </p:sp>
    </p:spTree>
    <p:extLst>
      <p:ext uri="{BB962C8B-B14F-4D97-AF65-F5344CB8AC3E}">
        <p14:creationId xmlns:p14="http://schemas.microsoft.com/office/powerpoint/2010/main" val="269994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6">
            <a:extLst>
              <a:ext uri="{FF2B5EF4-FFF2-40B4-BE49-F238E27FC236}">
                <a16:creationId xmlns:a16="http://schemas.microsoft.com/office/drawing/2014/main" id="{9F18E79B-9D46-3545-B853-7AC5147BED1F}"/>
              </a:ext>
            </a:extLst>
          </p:cNvPr>
          <p:cNvGrpSpPr>
            <a:grpSpLocks noChangeAspect="1"/>
          </p:cNvGrpSpPr>
          <p:nvPr/>
        </p:nvGrpSpPr>
        <p:grpSpPr>
          <a:xfrm>
            <a:off x="3379311" y="1107051"/>
            <a:ext cx="5625778" cy="5391380"/>
            <a:chOff x="4367809" y="2190304"/>
            <a:chExt cx="3456386" cy="3312370"/>
          </a:xfrm>
        </p:grpSpPr>
        <p:sp>
          <p:nvSpPr>
            <p:cNvPr id="4" name="Oval 3">
              <a:extLst>
                <a:ext uri="{FF2B5EF4-FFF2-40B4-BE49-F238E27FC236}">
                  <a16:creationId xmlns:a16="http://schemas.microsoft.com/office/drawing/2014/main" id="{32589473-9510-254A-AA4E-6D6646460726}"/>
                </a:ext>
              </a:extLst>
            </p:cNvPr>
            <p:cNvSpPr/>
            <p:nvPr/>
          </p:nvSpPr>
          <p:spPr>
            <a:xfrm>
              <a:off x="4367809" y="3630464"/>
              <a:ext cx="1872210" cy="187221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65" rtl="0" eaLnBrk="1" fontAlgn="auto" latinLnBrk="0" hangingPunct="0">
                <a:lnSpc>
                  <a:spcPct val="100000"/>
                </a:lnSpc>
                <a:spcBef>
                  <a:spcPts val="0"/>
                </a:spcBef>
                <a:spcAft>
                  <a:spcPts val="0"/>
                </a:spcAft>
                <a:buClrTx/>
                <a:buSzTx/>
                <a:buFontTx/>
                <a:buNone/>
                <a:tabLst/>
                <a:defRPr/>
              </a:pPr>
              <a:endParaRPr kumimoji="0" lang="ko-KR" altLang="en-US" sz="2025" b="0" i="0" u="none" strike="noStrike" kern="0" cap="none" spc="0" normalizeH="0" baseline="0" noProof="0" dirty="0">
                <a:ln>
                  <a:noFill/>
                </a:ln>
                <a:solidFill>
                  <a:srgbClr val="3889DE"/>
                </a:solidFill>
                <a:effectLst/>
                <a:uLnTx/>
                <a:uFillTx/>
                <a:latin typeface="Helvetica Light"/>
                <a:sym typeface="Helvetica Light"/>
              </a:endParaRPr>
            </a:p>
          </p:txBody>
        </p:sp>
        <p:sp>
          <p:nvSpPr>
            <p:cNvPr id="5" name="Oval 4">
              <a:extLst>
                <a:ext uri="{FF2B5EF4-FFF2-40B4-BE49-F238E27FC236}">
                  <a16:creationId xmlns:a16="http://schemas.microsoft.com/office/drawing/2014/main" id="{5164E4BF-6B7F-3947-8695-386BBD4E254B}"/>
                </a:ext>
              </a:extLst>
            </p:cNvPr>
            <p:cNvSpPr/>
            <p:nvPr/>
          </p:nvSpPr>
          <p:spPr>
            <a:xfrm>
              <a:off x="5951985" y="3630464"/>
              <a:ext cx="1872210" cy="187221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65" rtl="0" eaLnBrk="1" fontAlgn="auto" latinLnBrk="0" hangingPunct="0">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srgbClr val="FEFFFF"/>
                </a:solidFill>
                <a:effectLst/>
                <a:uLnTx/>
                <a:uFillTx/>
                <a:latin typeface="Helvetica Light"/>
                <a:sym typeface="Helvetica Light"/>
              </a:endParaRPr>
            </a:p>
          </p:txBody>
        </p:sp>
        <p:sp>
          <p:nvSpPr>
            <p:cNvPr id="6" name="Oval 5">
              <a:extLst>
                <a:ext uri="{FF2B5EF4-FFF2-40B4-BE49-F238E27FC236}">
                  <a16:creationId xmlns:a16="http://schemas.microsoft.com/office/drawing/2014/main" id="{4140ABDB-91C3-9A4A-BA29-6895AB2D1452}"/>
                </a:ext>
              </a:extLst>
            </p:cNvPr>
            <p:cNvSpPr/>
            <p:nvPr/>
          </p:nvSpPr>
          <p:spPr>
            <a:xfrm>
              <a:off x="5159897" y="2190304"/>
              <a:ext cx="1872210" cy="187221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65" rtl="0" eaLnBrk="1" fontAlgn="auto" latinLnBrk="0" hangingPunct="0">
                <a:lnSpc>
                  <a:spcPct val="100000"/>
                </a:lnSpc>
                <a:spcBef>
                  <a:spcPts val="0"/>
                </a:spcBef>
                <a:spcAft>
                  <a:spcPts val="0"/>
                </a:spcAft>
                <a:buClrTx/>
                <a:buSzTx/>
                <a:buFontTx/>
                <a:buNone/>
                <a:tabLst/>
                <a:defRPr/>
              </a:pPr>
              <a:endParaRPr kumimoji="0" lang="ko-KR" altLang="en-US" sz="2025" b="0" i="0" u="none" strike="noStrike" kern="0" cap="none" spc="0" normalizeH="0" baseline="0" noProof="0" dirty="0">
                <a:ln>
                  <a:noFill/>
                </a:ln>
                <a:solidFill>
                  <a:srgbClr val="FEFFFF"/>
                </a:solidFill>
                <a:effectLst/>
                <a:uLnTx/>
                <a:uFillTx/>
                <a:latin typeface="Helvetica Light"/>
                <a:sym typeface="Helvetica Light"/>
              </a:endParaRPr>
            </a:p>
          </p:txBody>
        </p:sp>
      </p:grpSp>
      <p:sp>
        <p:nvSpPr>
          <p:cNvPr id="9" name="TextBox 8">
            <a:extLst>
              <a:ext uri="{FF2B5EF4-FFF2-40B4-BE49-F238E27FC236}">
                <a16:creationId xmlns:a16="http://schemas.microsoft.com/office/drawing/2014/main" id="{1FAC5BFB-0E01-5B4B-84DD-872560D73627}"/>
              </a:ext>
            </a:extLst>
          </p:cNvPr>
          <p:cNvSpPr txBox="1"/>
          <p:nvPr/>
        </p:nvSpPr>
        <p:spPr>
          <a:xfrm>
            <a:off x="5098040" y="1985193"/>
            <a:ext cx="2460649" cy="1200329"/>
          </a:xfrm>
          <a:prstGeom prst="rect">
            <a:avLst/>
          </a:prstGeom>
          <a:noFill/>
        </p:spPr>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C000"/>
                </a:solidFill>
                <a:effectLst/>
                <a:uLnTx/>
                <a:uFillTx/>
                <a:latin typeface="Helvetica" pitchFamily="2" charset="0"/>
                <a:sym typeface="Helvetica Light"/>
              </a:rPr>
              <a:t>Services</a:t>
            </a:r>
            <a:r>
              <a:rPr kumimoji="0" lang="en-US" altLang="ko-KR" sz="2400" b="1" i="0" u="none" strike="noStrike" kern="0" cap="none" spc="0" normalizeH="0" baseline="0" noProof="0" dirty="0">
                <a:ln>
                  <a:noFill/>
                </a:ln>
                <a:solidFill>
                  <a:srgbClr val="FEFFFF"/>
                </a:solidFill>
                <a:effectLst/>
                <a:uLnTx/>
                <a:uFillTx/>
                <a:latin typeface="Helvetica Light"/>
                <a:sym typeface="Helvetica Light"/>
              </a:rPr>
              <a:t> for Scholarly Communication</a:t>
            </a:r>
            <a:endParaRPr kumimoji="0" lang="ko-KR" altLang="en-US" sz="2400" b="1" i="0" u="none" strike="noStrike" kern="0" cap="none" spc="0" normalizeH="0" baseline="0" noProof="0" dirty="0">
              <a:ln>
                <a:noFill/>
              </a:ln>
              <a:solidFill>
                <a:srgbClr val="FEFFFF"/>
              </a:solidFill>
              <a:effectLst/>
              <a:uLnTx/>
              <a:uFillTx/>
              <a:latin typeface="Helvetica Light"/>
              <a:sym typeface="Helvetica Light"/>
            </a:endParaRPr>
          </a:p>
        </p:txBody>
      </p:sp>
      <p:sp>
        <p:nvSpPr>
          <p:cNvPr id="10" name="Plus 12">
            <a:extLst>
              <a:ext uri="{FF2B5EF4-FFF2-40B4-BE49-F238E27FC236}">
                <a16:creationId xmlns:a16="http://schemas.microsoft.com/office/drawing/2014/main" id="{6B7D715F-CC87-4846-BD49-9D1965FC127A}"/>
              </a:ext>
            </a:extLst>
          </p:cNvPr>
          <p:cNvSpPr/>
          <p:nvPr/>
        </p:nvSpPr>
        <p:spPr>
          <a:xfrm>
            <a:off x="5920944" y="3870628"/>
            <a:ext cx="540060" cy="540061"/>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0765" rtl="0" eaLnBrk="1" fontAlgn="auto" latinLnBrk="0" hangingPunct="0">
              <a:lnSpc>
                <a:spcPct val="100000"/>
              </a:lnSpc>
              <a:spcBef>
                <a:spcPts val="0"/>
              </a:spcBef>
              <a:spcAft>
                <a:spcPts val="0"/>
              </a:spcAft>
              <a:buClrTx/>
              <a:buSzTx/>
              <a:buFontTx/>
              <a:buNone/>
              <a:tabLst/>
              <a:defRPr/>
            </a:pPr>
            <a:endParaRPr kumimoji="0" lang="ko-KR" altLang="en-US" sz="2025" b="0" i="0" u="none" strike="noStrike" kern="0" cap="none" spc="0" normalizeH="0" baseline="0" noProof="0">
              <a:ln>
                <a:noFill/>
              </a:ln>
              <a:solidFill>
                <a:srgbClr val="FEFFFF"/>
              </a:solidFill>
              <a:effectLst/>
              <a:uLnTx/>
              <a:uFillTx/>
              <a:latin typeface="Helvetica Light"/>
              <a:sym typeface="Helvetica Light"/>
            </a:endParaRPr>
          </a:p>
        </p:txBody>
      </p:sp>
      <p:grpSp>
        <p:nvGrpSpPr>
          <p:cNvPr id="11" name="그룹 15">
            <a:extLst>
              <a:ext uri="{FF2B5EF4-FFF2-40B4-BE49-F238E27FC236}">
                <a16:creationId xmlns:a16="http://schemas.microsoft.com/office/drawing/2014/main" id="{A36A5154-B0EE-324C-AEAD-F92605B6ACD8}"/>
              </a:ext>
            </a:extLst>
          </p:cNvPr>
          <p:cNvGrpSpPr/>
          <p:nvPr/>
        </p:nvGrpSpPr>
        <p:grpSpPr>
          <a:xfrm>
            <a:off x="6190974" y="1824274"/>
            <a:ext cx="3360835" cy="417066"/>
            <a:chOff x="5330456" y="1786454"/>
            <a:chExt cx="4481113" cy="556088"/>
          </a:xfrm>
        </p:grpSpPr>
        <p:cxnSp>
          <p:nvCxnSpPr>
            <p:cNvPr id="12" name="Straight Connector 11">
              <a:extLst>
                <a:ext uri="{FF2B5EF4-FFF2-40B4-BE49-F238E27FC236}">
                  <a16:creationId xmlns:a16="http://schemas.microsoft.com/office/drawing/2014/main" id="{8A2893EF-330C-DC43-A77B-8C7BC1C8E806}"/>
                </a:ext>
              </a:extLst>
            </p:cNvPr>
            <p:cNvCxnSpPr>
              <a:cxnSpLocks/>
            </p:cNvCxnSpPr>
            <p:nvPr/>
          </p:nvCxnSpPr>
          <p:spPr>
            <a:xfrm flipH="1">
              <a:off x="5330456" y="1786454"/>
              <a:ext cx="1506607" cy="556088"/>
            </a:xfrm>
            <a:prstGeom prst="line">
              <a:avLst/>
            </a:prstGeom>
            <a:ln w="31750">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661AC3-2825-144A-9B7F-E4CB49E339B9}"/>
                </a:ext>
              </a:extLst>
            </p:cNvPr>
            <p:cNvCxnSpPr>
              <a:cxnSpLocks/>
            </p:cNvCxnSpPr>
            <p:nvPr/>
          </p:nvCxnSpPr>
          <p:spPr>
            <a:xfrm flipH="1">
              <a:off x="6837063" y="1786454"/>
              <a:ext cx="2974506" cy="0"/>
            </a:xfrm>
            <a:prstGeom prst="line">
              <a:avLst/>
            </a:prstGeom>
            <a:ln w="31750">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4F9630FF-3089-9147-AED9-20CE29196F71}"/>
              </a:ext>
            </a:extLst>
          </p:cNvPr>
          <p:cNvSpPr txBox="1"/>
          <p:nvPr/>
        </p:nvSpPr>
        <p:spPr>
          <a:xfrm>
            <a:off x="9315421" y="1051035"/>
            <a:ext cx="2100332" cy="1477328"/>
          </a:xfrm>
          <a:prstGeom prst="rect">
            <a:avLst/>
          </a:prstGeom>
          <a:noFill/>
        </p:spPr>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2D3292"/>
                </a:solidFill>
                <a:effectLst/>
                <a:uLnTx/>
                <a:uFillTx/>
                <a:latin typeface="Helvetica Light"/>
                <a:sym typeface="Helvetica Light"/>
              </a:rPr>
              <a:t>Connecting via a Distributed Infrastructure</a:t>
            </a:r>
          </a:p>
          <a:p>
            <a:pPr marL="0" marR="0" lvl="0" indent="0" algn="ctr" defTabSz="410765" rtl="0" eaLnBrk="1" fontAlgn="auto" latinLnBrk="0" hangingPunct="0">
              <a:lnSpc>
                <a:spcPct val="100000"/>
              </a:lnSpc>
              <a:spcBef>
                <a:spcPts val="0"/>
              </a:spcBef>
              <a:spcAft>
                <a:spcPts val="0"/>
              </a:spcAft>
              <a:buClrTx/>
              <a:buSzTx/>
              <a:buFontTx/>
              <a:buNone/>
              <a:tabLst/>
              <a:defRPr/>
            </a:pPr>
            <a:endParaRPr kumimoji="0" lang="en-US" altLang="ko-KR" sz="1500" b="1" i="0" u="none" strike="noStrike" kern="0" cap="none" spc="0" normalizeH="0" baseline="0" noProof="0" dirty="0">
              <a:ln>
                <a:noFill/>
              </a:ln>
              <a:solidFill>
                <a:srgbClr val="2D3292"/>
              </a:solidFill>
              <a:effectLst/>
              <a:uLnTx/>
              <a:uFillTx/>
              <a:latin typeface="Helvetica Light"/>
              <a:sym typeface="Helvetica Light"/>
            </a:endParaRPr>
          </a:p>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2D3292"/>
                </a:solidFill>
                <a:effectLst/>
                <a:uLnTx/>
                <a:uFillTx/>
                <a:latin typeface="Helvetica Light"/>
                <a:sym typeface="Helvetica Light"/>
              </a:rPr>
              <a:t>All types of research outcomes </a:t>
            </a:r>
            <a:endParaRPr kumimoji="0" lang="ko-KR" altLang="en-US" sz="1500" b="1" i="0" u="none" strike="noStrike" kern="0" cap="none" spc="0" normalizeH="0" baseline="0" noProof="0" dirty="0">
              <a:ln>
                <a:noFill/>
              </a:ln>
              <a:solidFill>
                <a:srgbClr val="2D3292"/>
              </a:solidFill>
              <a:effectLst/>
              <a:uLnTx/>
              <a:uFillTx/>
              <a:latin typeface="Helvetica Light"/>
              <a:sym typeface="Helvetica Light"/>
            </a:endParaRPr>
          </a:p>
        </p:txBody>
      </p:sp>
      <p:sp>
        <p:nvSpPr>
          <p:cNvPr id="18" name="TextBox 17">
            <a:extLst>
              <a:ext uri="{FF2B5EF4-FFF2-40B4-BE49-F238E27FC236}">
                <a16:creationId xmlns:a16="http://schemas.microsoft.com/office/drawing/2014/main" id="{088C9984-EF8D-3845-B38C-F11D184A356D}"/>
              </a:ext>
            </a:extLst>
          </p:cNvPr>
          <p:cNvSpPr txBox="1"/>
          <p:nvPr/>
        </p:nvSpPr>
        <p:spPr>
          <a:xfrm>
            <a:off x="9010277" y="4999276"/>
            <a:ext cx="2100332" cy="553998"/>
          </a:xfrm>
          <a:prstGeom prst="rect">
            <a:avLst/>
          </a:prstGeom>
          <a:noFill/>
        </p:spPr>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2D3292"/>
                </a:solidFill>
                <a:effectLst/>
                <a:uLnTx/>
                <a:uFillTx/>
                <a:latin typeface="Helvetica Light"/>
                <a:sym typeface="Helvetica Light"/>
              </a:rPr>
              <a:t>Empowering and Knowledge Building </a:t>
            </a:r>
            <a:endParaRPr kumimoji="0" lang="ko-KR" altLang="en-US" sz="1500" b="1" i="0" u="none" strike="noStrike" kern="0" cap="none" spc="0" normalizeH="0" baseline="0" noProof="0" dirty="0">
              <a:ln>
                <a:noFill/>
              </a:ln>
              <a:solidFill>
                <a:srgbClr val="2D3292"/>
              </a:solidFill>
              <a:effectLst/>
              <a:uLnTx/>
              <a:uFillTx/>
              <a:latin typeface="Helvetica Light"/>
              <a:sym typeface="Helvetica Light"/>
            </a:endParaRPr>
          </a:p>
        </p:txBody>
      </p:sp>
      <p:sp>
        <p:nvSpPr>
          <p:cNvPr id="26" name="Rectangle 25">
            <a:extLst>
              <a:ext uri="{FF2B5EF4-FFF2-40B4-BE49-F238E27FC236}">
                <a16:creationId xmlns:a16="http://schemas.microsoft.com/office/drawing/2014/main" id="{AD256B95-8361-2544-9385-63AB41490887}"/>
              </a:ext>
            </a:extLst>
          </p:cNvPr>
          <p:cNvSpPr/>
          <p:nvPr/>
        </p:nvSpPr>
        <p:spPr>
          <a:xfrm>
            <a:off x="2613240" y="212869"/>
            <a:ext cx="6888136" cy="695383"/>
          </a:xfrm>
          <a:prstGeom prst="rect">
            <a:avLst/>
          </a:prstGeom>
          <a:noFill/>
          <a:ln w="3175" cap="flat">
            <a:noFill/>
            <a:miter lim="400000"/>
          </a:ln>
          <a:effectLst>
            <a:outerShdw blurRad="254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chorCtr="0">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GB" sz="4050" b="0" i="0" u="none" strike="noStrike" kern="0" cap="none" spc="0" normalizeH="0" baseline="0" noProof="0" dirty="0">
                <a:ln>
                  <a:noFill/>
                </a:ln>
                <a:solidFill>
                  <a:srgbClr val="2D3292"/>
                </a:solidFill>
                <a:effectLst/>
                <a:uLnTx/>
                <a:uFillTx/>
                <a:latin typeface="Helvetica Light"/>
                <a:sym typeface="Helvetica Light"/>
              </a:rPr>
              <a:t>3 Pillars of Action </a:t>
            </a:r>
          </a:p>
        </p:txBody>
      </p:sp>
      <p:pic>
        <p:nvPicPr>
          <p:cNvPr id="27" name="Picture 26">
            <a:extLst>
              <a:ext uri="{FF2B5EF4-FFF2-40B4-BE49-F238E27FC236}">
                <a16:creationId xmlns:a16="http://schemas.microsoft.com/office/drawing/2014/main" id="{C1064DFA-B5FE-864C-B64E-B144E93500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521" y="6307138"/>
            <a:ext cx="1611965" cy="382586"/>
          </a:xfrm>
          <a:prstGeom prst="rect">
            <a:avLst/>
          </a:prstGeom>
        </p:spPr>
      </p:pic>
      <p:pic>
        <p:nvPicPr>
          <p:cNvPr id="29" name="Graphic 28">
            <a:extLst>
              <a:ext uri="{FF2B5EF4-FFF2-40B4-BE49-F238E27FC236}">
                <a16:creationId xmlns:a16="http://schemas.microsoft.com/office/drawing/2014/main" id="{ED2CD3E4-556F-4F4A-9334-3CC894FA462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0361" y="4235466"/>
            <a:ext cx="600075" cy="314325"/>
          </a:xfrm>
          <a:prstGeom prst="rect">
            <a:avLst/>
          </a:prstGeom>
        </p:spPr>
      </p:pic>
      <p:pic>
        <p:nvPicPr>
          <p:cNvPr id="31" name="Graphic 30">
            <a:extLst>
              <a:ext uri="{FF2B5EF4-FFF2-40B4-BE49-F238E27FC236}">
                <a16:creationId xmlns:a16="http://schemas.microsoft.com/office/drawing/2014/main" id="{AC2C503E-32A7-1A47-B831-2CDE260230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11209" y="4161547"/>
            <a:ext cx="657225" cy="419100"/>
          </a:xfrm>
          <a:prstGeom prst="rect">
            <a:avLst/>
          </a:prstGeom>
        </p:spPr>
      </p:pic>
      <p:pic>
        <p:nvPicPr>
          <p:cNvPr id="34" name="Graphic 33">
            <a:extLst>
              <a:ext uri="{FF2B5EF4-FFF2-40B4-BE49-F238E27FC236}">
                <a16:creationId xmlns:a16="http://schemas.microsoft.com/office/drawing/2014/main" id="{48E97D6E-7CF8-9447-AA6A-C58EEA094A8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76649" y="1254624"/>
            <a:ext cx="628650" cy="485775"/>
          </a:xfrm>
          <a:prstGeom prst="rect">
            <a:avLst/>
          </a:prstGeom>
        </p:spPr>
      </p:pic>
      <p:grpSp>
        <p:nvGrpSpPr>
          <p:cNvPr id="35" name="그룹 13">
            <a:extLst>
              <a:ext uri="{FF2B5EF4-FFF2-40B4-BE49-F238E27FC236}">
                <a16:creationId xmlns:a16="http://schemas.microsoft.com/office/drawing/2014/main" id="{2B1C5A87-08EC-9D45-A78F-AD84783910C9}"/>
              </a:ext>
            </a:extLst>
          </p:cNvPr>
          <p:cNvGrpSpPr/>
          <p:nvPr/>
        </p:nvGrpSpPr>
        <p:grpSpPr>
          <a:xfrm>
            <a:off x="1668107" y="5298939"/>
            <a:ext cx="2708095" cy="397596"/>
            <a:chOff x="-704849" y="5489849"/>
            <a:chExt cx="3610793" cy="530128"/>
          </a:xfrm>
        </p:grpSpPr>
        <p:cxnSp>
          <p:nvCxnSpPr>
            <p:cNvPr id="36" name="Straight Connector 35">
              <a:extLst>
                <a:ext uri="{FF2B5EF4-FFF2-40B4-BE49-F238E27FC236}">
                  <a16:creationId xmlns:a16="http://schemas.microsoft.com/office/drawing/2014/main" id="{D8304B4D-9D2D-8D42-9684-7509A0A82E51}"/>
                </a:ext>
              </a:extLst>
            </p:cNvPr>
            <p:cNvCxnSpPr>
              <a:cxnSpLocks/>
            </p:cNvCxnSpPr>
            <p:nvPr/>
          </p:nvCxnSpPr>
          <p:spPr>
            <a:xfrm flipV="1">
              <a:off x="2269657" y="5489849"/>
              <a:ext cx="636287" cy="530128"/>
            </a:xfrm>
            <a:prstGeom prst="line">
              <a:avLst/>
            </a:prstGeom>
            <a:ln w="317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965E8BF-191E-7646-B575-7F55F97A5320}"/>
                </a:ext>
              </a:extLst>
            </p:cNvPr>
            <p:cNvCxnSpPr>
              <a:cxnSpLocks/>
            </p:cNvCxnSpPr>
            <p:nvPr/>
          </p:nvCxnSpPr>
          <p:spPr>
            <a:xfrm>
              <a:off x="-704849" y="6019977"/>
              <a:ext cx="2974506" cy="0"/>
            </a:xfrm>
            <a:prstGeom prst="line">
              <a:avLst/>
            </a:prstGeom>
            <a:ln w="31750">
              <a:solidFill>
                <a:schemeClr val="accent2"/>
              </a:solidFill>
              <a:prstDash val="sysDot"/>
            </a:ln>
          </p:spPr>
          <p:style>
            <a:lnRef idx="1">
              <a:schemeClr val="accent1"/>
            </a:lnRef>
            <a:fillRef idx="0">
              <a:schemeClr val="accent1"/>
            </a:fillRef>
            <a:effectRef idx="0">
              <a:schemeClr val="accent1"/>
            </a:effectRef>
            <a:fontRef idx="minor">
              <a:schemeClr val="tx1"/>
            </a:fontRef>
          </p:style>
        </p:cxnSp>
      </p:grpSp>
      <p:grpSp>
        <p:nvGrpSpPr>
          <p:cNvPr id="38" name="그룹 46">
            <a:extLst>
              <a:ext uri="{FF2B5EF4-FFF2-40B4-BE49-F238E27FC236}">
                <a16:creationId xmlns:a16="http://schemas.microsoft.com/office/drawing/2014/main" id="{ECCA3B4B-4A21-414D-9FE8-7FCF49D434D8}"/>
              </a:ext>
            </a:extLst>
          </p:cNvPr>
          <p:cNvGrpSpPr/>
          <p:nvPr/>
        </p:nvGrpSpPr>
        <p:grpSpPr>
          <a:xfrm flipH="1">
            <a:off x="6847326" y="5291795"/>
            <a:ext cx="2708095" cy="397596"/>
            <a:chOff x="-704849" y="5366761"/>
            <a:chExt cx="3610793" cy="530128"/>
          </a:xfrm>
        </p:grpSpPr>
        <p:cxnSp>
          <p:nvCxnSpPr>
            <p:cNvPr id="39" name="Straight Connector 44">
              <a:extLst>
                <a:ext uri="{FF2B5EF4-FFF2-40B4-BE49-F238E27FC236}">
                  <a16:creationId xmlns:a16="http://schemas.microsoft.com/office/drawing/2014/main" id="{C9DB58F1-9DCB-0244-ABA4-A7F7CE7C963B}"/>
                </a:ext>
              </a:extLst>
            </p:cNvPr>
            <p:cNvCxnSpPr>
              <a:cxnSpLocks/>
            </p:cNvCxnSpPr>
            <p:nvPr/>
          </p:nvCxnSpPr>
          <p:spPr>
            <a:xfrm flipV="1">
              <a:off x="2269657" y="5366761"/>
              <a:ext cx="636287" cy="530128"/>
            </a:xfrm>
            <a:prstGeom prst="line">
              <a:avLst/>
            </a:prstGeom>
            <a:ln w="31750">
              <a:solidFill>
                <a:schemeClr val="accent4"/>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45">
              <a:extLst>
                <a:ext uri="{FF2B5EF4-FFF2-40B4-BE49-F238E27FC236}">
                  <a16:creationId xmlns:a16="http://schemas.microsoft.com/office/drawing/2014/main" id="{1413016B-B224-9A48-8875-03D3221FD3D7}"/>
                </a:ext>
              </a:extLst>
            </p:cNvPr>
            <p:cNvCxnSpPr>
              <a:cxnSpLocks/>
            </p:cNvCxnSpPr>
            <p:nvPr/>
          </p:nvCxnSpPr>
          <p:spPr>
            <a:xfrm>
              <a:off x="-704849" y="5896889"/>
              <a:ext cx="2974506" cy="0"/>
            </a:xfrm>
            <a:prstGeom prst="line">
              <a:avLst/>
            </a:prstGeom>
            <a:ln w="31750">
              <a:solidFill>
                <a:schemeClr val="accent4"/>
              </a:solidFill>
              <a:prstDash val="sysDot"/>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DCCA83B4-F39C-6D45-9911-BC83A77FE318}"/>
              </a:ext>
            </a:extLst>
          </p:cNvPr>
          <p:cNvSpPr txBox="1"/>
          <p:nvPr/>
        </p:nvSpPr>
        <p:spPr>
          <a:xfrm>
            <a:off x="875869" y="4896637"/>
            <a:ext cx="2100332" cy="784830"/>
          </a:xfrm>
          <a:prstGeom prst="rect">
            <a:avLst/>
          </a:prstGeom>
          <a:noFill/>
        </p:spPr>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2D3292"/>
                </a:solidFill>
                <a:effectLst/>
                <a:uLnTx/>
                <a:uFillTx/>
                <a:latin typeface="Helvetica Light"/>
                <a:sym typeface="Helvetica Light"/>
              </a:rPr>
              <a:t>Aligning</a:t>
            </a:r>
          </a:p>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2D3292"/>
                </a:solidFill>
                <a:effectLst/>
                <a:uLnTx/>
                <a:uFillTx/>
                <a:latin typeface="Helvetica Light"/>
                <a:sym typeface="Helvetica Light"/>
              </a:rPr>
              <a:t>Supporting</a:t>
            </a:r>
          </a:p>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1500" b="1" i="0" u="none" strike="noStrike" kern="0" cap="none" spc="0" normalizeH="0" baseline="0" noProof="0" dirty="0">
                <a:ln>
                  <a:noFill/>
                </a:ln>
                <a:solidFill>
                  <a:srgbClr val="2D3292"/>
                </a:solidFill>
                <a:effectLst/>
                <a:uLnTx/>
                <a:uFillTx/>
                <a:latin typeface="Helvetica Light"/>
                <a:sym typeface="Helvetica Light"/>
              </a:rPr>
              <a:t>Governance </a:t>
            </a:r>
            <a:endParaRPr kumimoji="0" lang="ko-KR" altLang="en-US" sz="1500" b="1" i="0" u="none" strike="noStrike" kern="0" cap="none" spc="0" normalizeH="0" baseline="0" noProof="0" dirty="0">
              <a:ln>
                <a:noFill/>
              </a:ln>
              <a:solidFill>
                <a:srgbClr val="2D3292"/>
              </a:solidFill>
              <a:effectLst/>
              <a:uLnTx/>
              <a:uFillTx/>
              <a:latin typeface="Helvetica Light"/>
              <a:sym typeface="Helvetica Light"/>
            </a:endParaRPr>
          </a:p>
        </p:txBody>
      </p:sp>
      <p:sp>
        <p:nvSpPr>
          <p:cNvPr id="28" name="TextBox 27">
            <a:extLst>
              <a:ext uri="{FF2B5EF4-FFF2-40B4-BE49-F238E27FC236}">
                <a16:creationId xmlns:a16="http://schemas.microsoft.com/office/drawing/2014/main" id="{0A113290-FB45-1541-9385-5182E9AA1057}"/>
              </a:ext>
            </a:extLst>
          </p:cNvPr>
          <p:cNvSpPr txBox="1"/>
          <p:nvPr/>
        </p:nvSpPr>
        <p:spPr>
          <a:xfrm>
            <a:off x="4065431" y="4779773"/>
            <a:ext cx="1764047" cy="830997"/>
          </a:xfrm>
          <a:prstGeom prst="rect">
            <a:avLst/>
          </a:prstGeom>
          <a:noFill/>
        </p:spPr>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C000"/>
                </a:solidFill>
                <a:effectLst/>
                <a:uLnTx/>
                <a:uFillTx/>
                <a:latin typeface="Helvetica" pitchFamily="2" charset="0"/>
                <a:sym typeface="Helvetica Light"/>
              </a:rPr>
              <a:t>Policy</a:t>
            </a:r>
            <a:r>
              <a:rPr kumimoji="0" lang="en-US" altLang="ko-KR" sz="2400" b="1" i="0" u="none" strike="noStrike" kern="0" cap="none" spc="0" normalizeH="0" baseline="0" noProof="0" dirty="0">
                <a:ln>
                  <a:noFill/>
                </a:ln>
                <a:solidFill>
                  <a:srgbClr val="FEFFFF"/>
                </a:solidFill>
                <a:effectLst/>
                <a:uLnTx/>
                <a:uFillTx/>
                <a:latin typeface="Helvetica Light"/>
                <a:sym typeface="Helvetica Light"/>
              </a:rPr>
              <a:t> Alignment</a:t>
            </a:r>
            <a:endParaRPr kumimoji="0" lang="ko-KR" altLang="en-US" sz="2400" b="1" i="0" u="none" strike="noStrike" kern="0" cap="none" spc="0" normalizeH="0" baseline="0" noProof="0" dirty="0">
              <a:ln>
                <a:noFill/>
              </a:ln>
              <a:solidFill>
                <a:srgbClr val="FEFFFF"/>
              </a:solidFill>
              <a:effectLst/>
              <a:uLnTx/>
              <a:uFillTx/>
              <a:latin typeface="Helvetica Light"/>
              <a:sym typeface="Helvetica Light"/>
            </a:endParaRPr>
          </a:p>
        </p:txBody>
      </p:sp>
      <p:sp>
        <p:nvSpPr>
          <p:cNvPr id="30" name="TextBox 29">
            <a:extLst>
              <a:ext uri="{FF2B5EF4-FFF2-40B4-BE49-F238E27FC236}">
                <a16:creationId xmlns:a16="http://schemas.microsoft.com/office/drawing/2014/main" id="{4D0A19B7-052F-4847-9151-A082D09B7A89}"/>
              </a:ext>
            </a:extLst>
          </p:cNvPr>
          <p:cNvSpPr txBox="1"/>
          <p:nvPr/>
        </p:nvSpPr>
        <p:spPr>
          <a:xfrm>
            <a:off x="6232573" y="4722277"/>
            <a:ext cx="2356988" cy="830997"/>
          </a:xfrm>
          <a:prstGeom prst="rect">
            <a:avLst/>
          </a:prstGeom>
          <a:noFill/>
        </p:spPr>
        <p:txBody>
          <a:bodyPr wrap="square" rtlCol="0" anchor="ctr">
            <a:spAutoFit/>
          </a:bodyPr>
          <a:lstStyle/>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C000"/>
                </a:solidFill>
                <a:effectLst/>
                <a:uLnTx/>
                <a:uFillTx/>
                <a:latin typeface="Helvetica" pitchFamily="2" charset="0"/>
                <a:sym typeface="Helvetica Light"/>
              </a:rPr>
              <a:t>Training</a:t>
            </a:r>
            <a:r>
              <a:rPr kumimoji="0" lang="en-US" altLang="ko-KR" sz="2400" b="1" i="0" u="none" strike="noStrike" kern="0" cap="none" spc="0" normalizeH="0" baseline="0" noProof="0" dirty="0">
                <a:ln>
                  <a:noFill/>
                </a:ln>
                <a:solidFill>
                  <a:srgbClr val="FEFFFF"/>
                </a:solidFill>
                <a:effectLst/>
                <a:uLnTx/>
                <a:uFillTx/>
                <a:latin typeface="Helvetica Light"/>
                <a:sym typeface="Helvetica Light"/>
              </a:rPr>
              <a:t> </a:t>
            </a:r>
          </a:p>
          <a:p>
            <a:pPr marL="0" marR="0" lvl="0" indent="0" algn="ctr" defTabSz="410765" rtl="0" eaLnBrk="1" fontAlgn="auto" latinLnBrk="0" hangingPunct="0">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EFFFF"/>
                </a:solidFill>
                <a:effectLst/>
                <a:uLnTx/>
                <a:uFillTx/>
                <a:latin typeface="Helvetica Light"/>
                <a:sym typeface="Helvetica Light"/>
              </a:rPr>
              <a:t>for OS/FAIR</a:t>
            </a:r>
            <a:endParaRPr kumimoji="0" lang="ko-KR" altLang="en-US" sz="2400" b="1" i="0" u="none" strike="noStrike" kern="0" cap="none" spc="0" normalizeH="0" baseline="0" noProof="0" dirty="0">
              <a:ln>
                <a:noFill/>
              </a:ln>
              <a:solidFill>
                <a:srgbClr val="FEFFFF"/>
              </a:solidFill>
              <a:effectLst/>
              <a:uLnTx/>
              <a:uFillTx/>
              <a:latin typeface="Helvetica Light"/>
              <a:sym typeface="Helvetica Light"/>
            </a:endParaRPr>
          </a:p>
        </p:txBody>
      </p:sp>
      <p:pic>
        <p:nvPicPr>
          <p:cNvPr id="2" name="Picture 1">
            <a:extLst>
              <a:ext uri="{FF2B5EF4-FFF2-40B4-BE49-F238E27FC236}">
                <a16:creationId xmlns:a16="http://schemas.microsoft.com/office/drawing/2014/main" id="{FF23479A-8A53-824B-B0BB-F025FD9388D6}"/>
              </a:ext>
            </a:extLst>
          </p:cNvPr>
          <p:cNvPicPr>
            <a:picLocks noChangeAspect="1"/>
          </p:cNvPicPr>
          <p:nvPr/>
        </p:nvPicPr>
        <p:blipFill>
          <a:blip r:embed="rId10"/>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8ED201A-C62A-2A4B-8531-C280C4687098}"/>
              </a:ext>
            </a:extLst>
          </p:cNvPr>
          <p:cNvSpPr txBox="1"/>
          <p:nvPr/>
        </p:nvSpPr>
        <p:spPr>
          <a:xfrm>
            <a:off x="294521" y="1480707"/>
            <a:ext cx="3604466" cy="206595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7625" tIns="47625" rIns="47625" bIns="47625" numCol="1" spcCol="38100" rtlCol="0" anchor="ctr">
            <a:spAutoFit/>
          </a:bodyPr>
          <a:lstStyle/>
          <a:p>
            <a:pPr marL="0" marR="0" lvl="0" indent="0" algn="ctr" defTabSz="547687" rtl="0" eaLnBrk="1" fontAlgn="auto" latinLnBrk="0" hangingPunct="0">
              <a:lnSpc>
                <a:spcPct val="100000"/>
              </a:lnSpc>
              <a:spcBef>
                <a:spcPts val="0"/>
              </a:spcBef>
              <a:spcAft>
                <a:spcPts val="0"/>
              </a:spcAft>
              <a:buClrTx/>
              <a:buSzTx/>
              <a:buFontTx/>
              <a:buNone/>
              <a:tabLst/>
              <a:defRPr/>
            </a:pPr>
            <a:r>
              <a:rPr kumimoji="0" lang="it-IT" sz="3200" b="0" i="0" u="none" strike="noStrike" kern="1200" cap="none" spc="0" normalizeH="0" baseline="0" noProof="0" dirty="0" err="1">
                <a:ln>
                  <a:noFill/>
                </a:ln>
                <a:solidFill>
                  <a:srgbClr val="FEFFFF"/>
                </a:solidFill>
                <a:effectLst/>
                <a:uLnTx/>
                <a:uFillTx/>
                <a:latin typeface="Helvetica Light"/>
                <a:ea typeface="+mn-ea"/>
                <a:cs typeface="+mn-cs"/>
                <a:sym typeface="Helvetica Light"/>
              </a:rPr>
              <a:t>OpenAIRE</a:t>
            </a:r>
            <a:r>
              <a:rPr kumimoji="0" lang="it-IT" sz="3200" b="0" i="0" u="none" strike="noStrike" kern="1200" cap="none" spc="0" normalizeH="0" baseline="0" noProof="0" dirty="0">
                <a:ln>
                  <a:noFill/>
                </a:ln>
                <a:solidFill>
                  <a:srgbClr val="FEFFFF"/>
                </a:solidFill>
                <a:effectLst/>
                <a:uLnTx/>
                <a:uFillTx/>
                <a:latin typeface="Helvetica Light"/>
                <a:ea typeface="+mn-ea"/>
                <a:cs typeface="+mn-cs"/>
                <a:sym typeface="Helvetica Light"/>
              </a:rPr>
              <a:t> </a:t>
            </a:r>
            <a:r>
              <a:rPr kumimoji="0" lang="it-IT" sz="3200" b="0" i="0" u="none" strike="noStrike" kern="1200" cap="none" spc="0" normalizeH="0" baseline="0" noProof="0" dirty="0" err="1">
                <a:ln>
                  <a:noFill/>
                </a:ln>
                <a:solidFill>
                  <a:srgbClr val="FEFFFF"/>
                </a:solidFill>
                <a:effectLst/>
                <a:uLnTx/>
                <a:uFillTx/>
                <a:latin typeface="Helvetica Light"/>
                <a:ea typeface="+mn-ea"/>
                <a:cs typeface="+mn-cs"/>
                <a:sym typeface="Helvetica Light"/>
              </a:rPr>
              <a:t>is</a:t>
            </a:r>
            <a:r>
              <a:rPr kumimoji="0" lang="it-IT" sz="3200" b="0" i="0" u="none" strike="noStrike" kern="1200" cap="none" spc="0" normalizeH="0" baseline="0" noProof="0" dirty="0">
                <a:ln>
                  <a:noFill/>
                </a:ln>
                <a:solidFill>
                  <a:srgbClr val="FEFFFF"/>
                </a:solidFill>
                <a:effectLst/>
                <a:uLnTx/>
                <a:uFillTx/>
                <a:latin typeface="Helvetica Light"/>
                <a:ea typeface="+mn-ea"/>
                <a:cs typeface="+mn-cs"/>
                <a:sym typeface="Helvetica Light"/>
              </a:rPr>
              <a:t> </a:t>
            </a:r>
            <a:r>
              <a:rPr kumimoji="0" lang="it-IT" sz="3200" b="0" i="0" u="none" strike="noStrike" kern="1200" cap="none" spc="0" normalizeH="0" baseline="0" noProof="0" dirty="0" err="1">
                <a:ln>
                  <a:noFill/>
                </a:ln>
                <a:solidFill>
                  <a:srgbClr val="FEFFFF"/>
                </a:solidFill>
                <a:effectLst/>
                <a:uLnTx/>
                <a:uFillTx/>
                <a:latin typeface="Helvetica Light"/>
                <a:ea typeface="+mn-ea"/>
                <a:cs typeface="+mn-cs"/>
                <a:sym typeface="Helvetica Light"/>
              </a:rPr>
              <a:t>one</a:t>
            </a:r>
            <a:r>
              <a:rPr kumimoji="0" lang="it-IT" sz="3200" b="0" i="0" u="none" strike="noStrike" kern="1200" cap="none" spc="0" normalizeH="0" baseline="0" noProof="0" dirty="0">
                <a:ln>
                  <a:noFill/>
                </a:ln>
                <a:solidFill>
                  <a:srgbClr val="FEFFFF"/>
                </a:solidFill>
                <a:effectLst/>
                <a:uLnTx/>
                <a:uFillTx/>
                <a:latin typeface="Helvetica Light"/>
                <a:ea typeface="+mn-ea"/>
                <a:cs typeface="+mn-cs"/>
                <a:sym typeface="Helvetica Light"/>
              </a:rPr>
              <a:t> of the </a:t>
            </a:r>
            <a:r>
              <a:rPr kumimoji="0" lang="it-IT" sz="3200" b="0" i="0" u="none" strike="noStrike" kern="1200" cap="none" spc="0" normalizeH="0" baseline="0" noProof="0" dirty="0" err="1">
                <a:ln>
                  <a:noFill/>
                </a:ln>
                <a:solidFill>
                  <a:srgbClr val="FEFFFF"/>
                </a:solidFill>
                <a:effectLst/>
                <a:uLnTx/>
                <a:uFillTx/>
                <a:latin typeface="Helvetica Light"/>
                <a:ea typeface="+mn-ea"/>
                <a:cs typeface="+mn-cs"/>
                <a:sym typeface="Helvetica Light"/>
              </a:rPr>
              <a:t>main</a:t>
            </a:r>
            <a:r>
              <a:rPr kumimoji="0" lang="it-IT" sz="3200" b="0" i="0" u="none" strike="noStrike" kern="1200" cap="none" spc="0" normalizeH="0" baseline="0" noProof="0" dirty="0">
                <a:ln>
                  <a:noFill/>
                </a:ln>
                <a:solidFill>
                  <a:srgbClr val="FEFFFF"/>
                </a:solidFill>
                <a:effectLst/>
                <a:uLnTx/>
                <a:uFillTx/>
                <a:latin typeface="Helvetica Light"/>
                <a:ea typeface="+mn-ea"/>
                <a:cs typeface="+mn-cs"/>
                <a:sym typeface="Helvetica Light"/>
              </a:rPr>
              <a:t> </a:t>
            </a:r>
            <a:r>
              <a:rPr kumimoji="0" lang="it-IT" sz="3200" b="0" i="0" u="none" strike="noStrike" kern="1200" cap="none" spc="0" normalizeH="0" baseline="0" noProof="0" dirty="0" err="1">
                <a:ln>
                  <a:noFill/>
                </a:ln>
                <a:solidFill>
                  <a:srgbClr val="FEFFFF"/>
                </a:solidFill>
                <a:effectLst/>
                <a:uLnTx/>
                <a:uFillTx/>
                <a:latin typeface="Helvetica Light"/>
                <a:ea typeface="+mn-ea"/>
                <a:cs typeface="+mn-cs"/>
                <a:sym typeface="Helvetica Light"/>
              </a:rPr>
              <a:t>implementors</a:t>
            </a:r>
            <a:r>
              <a:rPr kumimoji="0" lang="it-IT" sz="3200" b="0" i="0" u="none" strike="noStrike" kern="1200" cap="none" spc="0" normalizeH="0" baseline="0" noProof="0" dirty="0">
                <a:ln>
                  <a:noFill/>
                </a:ln>
                <a:solidFill>
                  <a:srgbClr val="FEFFFF"/>
                </a:solidFill>
                <a:effectLst/>
                <a:uLnTx/>
                <a:uFillTx/>
                <a:latin typeface="Helvetica Light"/>
                <a:ea typeface="+mn-ea"/>
                <a:cs typeface="+mn-cs"/>
                <a:sym typeface="Helvetica Light"/>
              </a:rPr>
              <a:t> of the EOSC</a:t>
            </a:r>
          </a:p>
        </p:txBody>
      </p:sp>
    </p:spTree>
    <p:extLst>
      <p:ext uri="{BB962C8B-B14F-4D97-AF65-F5344CB8AC3E}">
        <p14:creationId xmlns:p14="http://schemas.microsoft.com/office/powerpoint/2010/main" val="3485727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B4196F-A814-BC4D-A843-100F396D54E3}"/>
              </a:ext>
            </a:extLst>
          </p:cNvPr>
          <p:cNvSpPr>
            <a:spLocks noGrp="1"/>
          </p:cNvSpPr>
          <p:nvPr>
            <p:ph type="body" sz="quarter" idx="21"/>
          </p:nvPr>
        </p:nvSpPr>
        <p:spPr/>
        <p:txBody>
          <a:bodyPr/>
          <a:lstStyle/>
          <a:p>
            <a:r>
              <a:rPr lang="en-GB" dirty="0"/>
              <a:t>Services for </a:t>
            </a:r>
            <a:r>
              <a:rPr lang="en-GB" u="sng" dirty="0"/>
              <a:t>all</a:t>
            </a:r>
            <a:r>
              <a:rPr lang="en-GB" dirty="0"/>
              <a:t> stakeholders</a:t>
            </a:r>
          </a:p>
        </p:txBody>
      </p:sp>
      <p:sp>
        <p:nvSpPr>
          <p:cNvPr id="4" name="Rectangle 3">
            <a:extLst>
              <a:ext uri="{FF2B5EF4-FFF2-40B4-BE49-F238E27FC236}">
                <a16:creationId xmlns:a16="http://schemas.microsoft.com/office/drawing/2014/main" id="{09A5CFA0-19DD-8C49-8F00-5AD9C03C6EAA}"/>
              </a:ext>
            </a:extLst>
          </p:cNvPr>
          <p:cNvSpPr/>
          <p:nvPr/>
        </p:nvSpPr>
        <p:spPr>
          <a:xfrm>
            <a:off x="2659598" y="1485406"/>
            <a:ext cx="8807736" cy="1107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srgbClr val="FEFFFF"/>
              </a:solidFill>
              <a:effectLst/>
              <a:uLnTx/>
              <a:uFillTx/>
              <a:latin typeface="Helvetica Light"/>
            </a:endParaRPr>
          </a:p>
        </p:txBody>
      </p:sp>
      <p:sp>
        <p:nvSpPr>
          <p:cNvPr id="5" name="Rectangle 4">
            <a:extLst>
              <a:ext uri="{FF2B5EF4-FFF2-40B4-BE49-F238E27FC236}">
                <a16:creationId xmlns:a16="http://schemas.microsoft.com/office/drawing/2014/main" id="{A6C21D08-6D92-0A4E-82BC-F8383CE55803}"/>
              </a:ext>
            </a:extLst>
          </p:cNvPr>
          <p:cNvSpPr/>
          <p:nvPr/>
        </p:nvSpPr>
        <p:spPr>
          <a:xfrm>
            <a:off x="3415074" y="2933811"/>
            <a:ext cx="8037971" cy="1038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srgbClr val="FEFFFF"/>
              </a:solidFill>
              <a:effectLst/>
              <a:uLnTx/>
              <a:uFillTx/>
              <a:latin typeface="Helvetica Light"/>
            </a:endParaRPr>
          </a:p>
        </p:txBody>
      </p:sp>
      <p:sp>
        <p:nvSpPr>
          <p:cNvPr id="6" name="Rectangle 5">
            <a:extLst>
              <a:ext uri="{FF2B5EF4-FFF2-40B4-BE49-F238E27FC236}">
                <a16:creationId xmlns:a16="http://schemas.microsoft.com/office/drawing/2014/main" id="{402969AF-23D1-2249-91D5-491420BBEFC6}"/>
              </a:ext>
            </a:extLst>
          </p:cNvPr>
          <p:cNvSpPr/>
          <p:nvPr/>
        </p:nvSpPr>
        <p:spPr>
          <a:xfrm>
            <a:off x="3691941" y="4370903"/>
            <a:ext cx="7761104" cy="1107000"/>
          </a:xfrm>
          <a:prstGeom prst="rect">
            <a:avLst/>
          </a:prstGeom>
          <a:solidFill>
            <a:srgbClr val="FF8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a:ln>
                <a:noFill/>
              </a:ln>
              <a:solidFill>
                <a:srgbClr val="FEFFFF"/>
              </a:solidFill>
              <a:effectLst/>
              <a:uLnTx/>
              <a:uFillTx/>
              <a:latin typeface="Helvetica Light"/>
            </a:endParaRPr>
          </a:p>
        </p:txBody>
      </p:sp>
      <p:sp>
        <p:nvSpPr>
          <p:cNvPr id="8" name="Oval 7">
            <a:extLst>
              <a:ext uri="{FF2B5EF4-FFF2-40B4-BE49-F238E27FC236}">
                <a16:creationId xmlns:a16="http://schemas.microsoft.com/office/drawing/2014/main" id="{509CB5EA-FD7B-FF45-9E89-DB46A83E35EA}"/>
              </a:ext>
            </a:extLst>
          </p:cNvPr>
          <p:cNvSpPr>
            <a:spLocks noChangeAspect="1"/>
          </p:cNvSpPr>
          <p:nvPr/>
        </p:nvSpPr>
        <p:spPr>
          <a:xfrm>
            <a:off x="732471" y="2747465"/>
            <a:ext cx="3051000" cy="3051000"/>
          </a:xfrm>
          <a:prstGeom prst="ellipse">
            <a:avLst/>
          </a:prstGeom>
          <a:solidFill>
            <a:srgbClr val="FF8900"/>
          </a:solidFill>
          <a:ln>
            <a:noFill/>
          </a:ln>
          <a:scene3d>
            <a:camera prst="isometricOffAxis1Top"/>
            <a:lightRig rig="balanced" dir="t"/>
          </a:scene3d>
          <a:sp3d prstMaterial="matte">
            <a:bevelT w="317500" h="1333500" prst="angle"/>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srgbClr val="FEFFFF"/>
              </a:solidFill>
              <a:effectLst/>
              <a:uLnTx/>
              <a:uFillTx/>
              <a:latin typeface="Helvetica Light"/>
            </a:endParaRPr>
          </a:p>
        </p:txBody>
      </p:sp>
      <p:sp>
        <p:nvSpPr>
          <p:cNvPr id="9" name="Oval 8">
            <a:extLst>
              <a:ext uri="{FF2B5EF4-FFF2-40B4-BE49-F238E27FC236}">
                <a16:creationId xmlns:a16="http://schemas.microsoft.com/office/drawing/2014/main" id="{7937AE5C-B865-5B47-B2D9-98EF36E9DDC4}"/>
              </a:ext>
            </a:extLst>
          </p:cNvPr>
          <p:cNvSpPr>
            <a:spLocks noChangeAspect="1"/>
          </p:cNvSpPr>
          <p:nvPr/>
        </p:nvSpPr>
        <p:spPr>
          <a:xfrm>
            <a:off x="1035296" y="1754190"/>
            <a:ext cx="2445350" cy="2322000"/>
          </a:xfrm>
          <a:prstGeom prst="ellipse">
            <a:avLst/>
          </a:prstGeom>
          <a:solidFill>
            <a:schemeClr val="accent2"/>
          </a:solidFill>
          <a:ln>
            <a:noFill/>
          </a:ln>
          <a:scene3d>
            <a:camera prst="isometricOffAxis1Top"/>
            <a:lightRig rig="balanced" dir="t"/>
          </a:scene3d>
          <a:sp3d prstMaterial="matte">
            <a:bevelT w="266700" h="1225550" prst="angle"/>
            <a:bevelB w="0" h="6350"/>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100" b="0" i="0" u="none" strike="noStrike" kern="1200" cap="none" spc="0" normalizeH="0" baseline="0" noProof="0" dirty="0">
              <a:ln>
                <a:noFill/>
              </a:ln>
              <a:solidFill>
                <a:srgbClr val="FEFFFF"/>
              </a:solidFill>
              <a:effectLst/>
              <a:uLnTx/>
              <a:uFillTx/>
              <a:latin typeface="Helvetica Light"/>
            </a:endParaRPr>
          </a:p>
        </p:txBody>
      </p:sp>
      <p:sp>
        <p:nvSpPr>
          <p:cNvPr id="10" name="Oval 9">
            <a:extLst>
              <a:ext uri="{FF2B5EF4-FFF2-40B4-BE49-F238E27FC236}">
                <a16:creationId xmlns:a16="http://schemas.microsoft.com/office/drawing/2014/main" id="{DD502C01-8CA6-E844-B322-869C56F96B6E}"/>
              </a:ext>
            </a:extLst>
          </p:cNvPr>
          <p:cNvSpPr>
            <a:spLocks/>
          </p:cNvSpPr>
          <p:nvPr/>
        </p:nvSpPr>
        <p:spPr>
          <a:xfrm>
            <a:off x="1363956" y="-1031770"/>
            <a:ext cx="1809000" cy="1782000"/>
          </a:xfrm>
          <a:prstGeom prst="ellipse">
            <a:avLst/>
          </a:prstGeom>
          <a:solidFill>
            <a:schemeClr val="accent5"/>
          </a:solidFill>
          <a:ln>
            <a:noFill/>
          </a:ln>
          <a:scene3d>
            <a:camera prst="isometricOffAxis1Top"/>
            <a:lightRig rig="balanced" dir="t"/>
          </a:scene3d>
          <a:sp3d prstMaterial="matte">
            <a:bevelT w="1466850" h="2990850" prst="angle"/>
            <a:bevelB w="0" h="0"/>
            <a:extrusionClr>
              <a:srgbClr val="FAA33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25" b="0" i="0" u="none" strike="noStrike" kern="1200" cap="none" spc="0" normalizeH="0" baseline="0" noProof="0" dirty="0">
              <a:ln>
                <a:noFill/>
              </a:ln>
              <a:solidFill>
                <a:srgbClr val="FEFFFF"/>
              </a:solidFill>
              <a:effectLst/>
              <a:uLnTx/>
              <a:uFillTx/>
              <a:latin typeface="Helvetica Light"/>
            </a:endParaRPr>
          </a:p>
        </p:txBody>
      </p:sp>
      <p:sp>
        <p:nvSpPr>
          <p:cNvPr id="12" name="TextBox 11">
            <a:extLst>
              <a:ext uri="{FF2B5EF4-FFF2-40B4-BE49-F238E27FC236}">
                <a16:creationId xmlns:a16="http://schemas.microsoft.com/office/drawing/2014/main" id="{EC18E25C-583C-394F-B149-EE167595472B}"/>
              </a:ext>
            </a:extLst>
          </p:cNvPr>
          <p:cNvSpPr txBox="1"/>
          <p:nvPr/>
        </p:nvSpPr>
        <p:spPr>
          <a:xfrm>
            <a:off x="3285129" y="1878074"/>
            <a:ext cx="419539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EFFFF"/>
                </a:solidFill>
                <a:effectLst/>
                <a:uLnTx/>
                <a:uFillTx/>
                <a:latin typeface="Helvetica Light"/>
              </a:rPr>
              <a:t>Funders, institutions, RIs, initiatives, 3</a:t>
            </a:r>
            <a:r>
              <a:rPr kumimoji="0" lang="en-GB" sz="1500" b="1" i="0" u="none" strike="noStrike" kern="1200" cap="none" spc="0" normalizeH="0" baseline="30000" noProof="0" dirty="0">
                <a:ln>
                  <a:noFill/>
                </a:ln>
                <a:solidFill>
                  <a:srgbClr val="FEFFFF"/>
                </a:solidFill>
                <a:effectLst/>
                <a:uLnTx/>
                <a:uFillTx/>
                <a:latin typeface="Helvetica Light"/>
              </a:rPr>
              <a:t>rd</a:t>
            </a:r>
            <a:r>
              <a:rPr kumimoji="0" lang="en-GB" sz="1500" b="1" i="0" u="none" strike="noStrike" kern="1200" cap="none" spc="0" normalizeH="0" baseline="0" noProof="0" dirty="0">
                <a:ln>
                  <a:noFill/>
                </a:ln>
                <a:solidFill>
                  <a:srgbClr val="FEFFFF"/>
                </a:solidFill>
                <a:effectLst/>
                <a:uLnTx/>
                <a:uFillTx/>
                <a:latin typeface="Helvetica Light"/>
              </a:rPr>
              <a:t> parties</a:t>
            </a:r>
          </a:p>
        </p:txBody>
      </p:sp>
      <p:sp>
        <p:nvSpPr>
          <p:cNvPr id="15" name="TextBox 14">
            <a:extLst>
              <a:ext uri="{FF2B5EF4-FFF2-40B4-BE49-F238E27FC236}">
                <a16:creationId xmlns:a16="http://schemas.microsoft.com/office/drawing/2014/main" id="{42B895A8-A9AE-5C48-9D3A-369BA36526DC}"/>
              </a:ext>
            </a:extLst>
          </p:cNvPr>
          <p:cNvSpPr txBox="1"/>
          <p:nvPr/>
        </p:nvSpPr>
        <p:spPr>
          <a:xfrm>
            <a:off x="3691942" y="3184021"/>
            <a:ext cx="247130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EFFFF"/>
                </a:solidFill>
                <a:effectLst/>
                <a:uLnTx/>
                <a:uFillTx/>
                <a:latin typeface="Helvetica Light"/>
              </a:rPr>
              <a:t>Content providers, Research </a:t>
            </a:r>
            <a:r>
              <a:rPr kumimoji="0" lang="en-GB" sz="1500" b="1" i="0" u="none" strike="noStrike" kern="1200" cap="none" spc="0" normalizeH="0" baseline="0" noProof="0" dirty="0" err="1">
                <a:ln>
                  <a:noFill/>
                </a:ln>
                <a:solidFill>
                  <a:srgbClr val="FEFFFF"/>
                </a:solidFill>
                <a:effectLst/>
                <a:uLnTx/>
                <a:uFillTx/>
                <a:latin typeface="Helvetica Light"/>
              </a:rPr>
              <a:t>Infras</a:t>
            </a:r>
            <a:endParaRPr kumimoji="0" lang="en-GB" sz="1500" b="1" i="0" u="none" strike="noStrike" kern="1200" cap="none" spc="0" normalizeH="0" baseline="0" noProof="0" dirty="0">
              <a:ln>
                <a:noFill/>
              </a:ln>
              <a:solidFill>
                <a:srgbClr val="FEFFFF"/>
              </a:solidFill>
              <a:effectLst/>
              <a:uLnTx/>
              <a:uFillTx/>
              <a:latin typeface="Helvetica Light"/>
            </a:endParaRPr>
          </a:p>
        </p:txBody>
      </p:sp>
      <p:sp>
        <p:nvSpPr>
          <p:cNvPr id="18" name="TextBox 17">
            <a:extLst>
              <a:ext uri="{FF2B5EF4-FFF2-40B4-BE49-F238E27FC236}">
                <a16:creationId xmlns:a16="http://schemas.microsoft.com/office/drawing/2014/main" id="{F9335A1D-1712-9448-9FAE-3A05EA2AE49C}"/>
              </a:ext>
            </a:extLst>
          </p:cNvPr>
          <p:cNvSpPr txBox="1"/>
          <p:nvPr/>
        </p:nvSpPr>
        <p:spPr>
          <a:xfrm>
            <a:off x="4039188" y="4769946"/>
            <a:ext cx="433062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FEFFFF"/>
                </a:solidFill>
                <a:effectLst/>
                <a:uLnTx/>
                <a:uFillTx/>
                <a:latin typeface="Helvetica Light"/>
              </a:rPr>
              <a:t>Researchers, scientists</a:t>
            </a:r>
          </a:p>
        </p:txBody>
      </p:sp>
      <p:sp>
        <p:nvSpPr>
          <p:cNvPr id="20" name="TextBox 19">
            <a:extLst>
              <a:ext uri="{FF2B5EF4-FFF2-40B4-BE49-F238E27FC236}">
                <a16:creationId xmlns:a16="http://schemas.microsoft.com/office/drawing/2014/main" id="{B3F5D392-7053-184D-95C1-19A0F488C43A}"/>
              </a:ext>
            </a:extLst>
          </p:cNvPr>
          <p:cNvSpPr txBox="1"/>
          <p:nvPr/>
        </p:nvSpPr>
        <p:spPr>
          <a:xfrm>
            <a:off x="1291014" y="4898676"/>
            <a:ext cx="16833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100" b="0" i="0" u="none" strike="noStrike" kern="1200" cap="none" spc="0" normalizeH="0" baseline="0" noProof="0" dirty="0">
                <a:ln>
                  <a:noFill/>
                </a:ln>
                <a:solidFill>
                  <a:srgbClr val="FEFFFF"/>
                </a:solidFill>
                <a:effectLst/>
                <a:uLnTx/>
                <a:uFillTx/>
                <a:latin typeface="Helvetica" pitchFamily="2" charset="0"/>
              </a:rPr>
              <a:t>Support</a:t>
            </a:r>
            <a:endParaRPr kumimoji="0" lang="ko-KR" altLang="en-US" sz="2100" b="0" i="0" u="none" strike="noStrike" kern="1200" cap="none" spc="0" normalizeH="0" baseline="0" noProof="0" dirty="0">
              <a:ln>
                <a:noFill/>
              </a:ln>
              <a:solidFill>
                <a:srgbClr val="FEFFFF"/>
              </a:solidFill>
              <a:effectLst/>
              <a:uLnTx/>
              <a:uFillTx/>
              <a:latin typeface="Helvetica" pitchFamily="2" charset="0"/>
            </a:endParaRPr>
          </a:p>
        </p:txBody>
      </p:sp>
      <p:sp>
        <p:nvSpPr>
          <p:cNvPr id="21" name="TextBox 20">
            <a:extLst>
              <a:ext uri="{FF2B5EF4-FFF2-40B4-BE49-F238E27FC236}">
                <a16:creationId xmlns:a16="http://schemas.microsoft.com/office/drawing/2014/main" id="{1B013E0A-4145-7D41-9416-392006F94696}"/>
              </a:ext>
            </a:extLst>
          </p:cNvPr>
          <p:cNvSpPr txBox="1"/>
          <p:nvPr/>
        </p:nvSpPr>
        <p:spPr>
          <a:xfrm>
            <a:off x="1672032" y="3402619"/>
            <a:ext cx="16833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100" b="0" i="0" u="none" strike="noStrike" kern="1200" cap="none" spc="0" normalizeH="0" baseline="0" noProof="0" dirty="0">
                <a:ln>
                  <a:noFill/>
                </a:ln>
                <a:solidFill>
                  <a:srgbClr val="FEFFFF"/>
                </a:solidFill>
                <a:effectLst/>
                <a:uLnTx/>
                <a:uFillTx/>
                <a:latin typeface="Helvetica" pitchFamily="2" charset="0"/>
              </a:rPr>
              <a:t>Accelerate</a:t>
            </a:r>
            <a:endParaRPr kumimoji="0" lang="ko-KR" altLang="en-US" sz="2100" b="0" i="0" u="none" strike="noStrike" kern="1200" cap="none" spc="0" normalizeH="0" baseline="0" noProof="0" dirty="0">
              <a:ln>
                <a:noFill/>
              </a:ln>
              <a:solidFill>
                <a:srgbClr val="FEFFFF"/>
              </a:solidFill>
              <a:effectLst/>
              <a:uLnTx/>
              <a:uFillTx/>
              <a:latin typeface="Helvetica" pitchFamily="2" charset="0"/>
            </a:endParaRPr>
          </a:p>
        </p:txBody>
      </p:sp>
      <p:sp>
        <p:nvSpPr>
          <p:cNvPr id="22" name="TextBox 21">
            <a:extLst>
              <a:ext uri="{FF2B5EF4-FFF2-40B4-BE49-F238E27FC236}">
                <a16:creationId xmlns:a16="http://schemas.microsoft.com/office/drawing/2014/main" id="{3B5644AA-EC44-4E48-8EEB-AAC38EDD11B1}"/>
              </a:ext>
            </a:extLst>
          </p:cNvPr>
          <p:cNvSpPr txBox="1"/>
          <p:nvPr/>
        </p:nvSpPr>
        <p:spPr>
          <a:xfrm>
            <a:off x="1672032" y="1971639"/>
            <a:ext cx="168331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100" b="0" i="0" u="none" strike="noStrike" kern="1200" cap="none" spc="0" normalizeH="0" baseline="0" noProof="0" dirty="0">
                <a:ln>
                  <a:noFill/>
                </a:ln>
                <a:solidFill>
                  <a:srgbClr val="FEFFFF"/>
                </a:solidFill>
                <a:effectLst/>
                <a:uLnTx/>
                <a:uFillTx/>
                <a:latin typeface="Helvetica" pitchFamily="2" charset="0"/>
              </a:rPr>
              <a:t>Monitor</a:t>
            </a:r>
            <a:endParaRPr kumimoji="0" lang="ko-KR" altLang="en-US" sz="2100" b="0" i="0" u="none" strike="noStrike" kern="1200" cap="none" spc="0" normalizeH="0" baseline="0" noProof="0" dirty="0">
              <a:ln>
                <a:noFill/>
              </a:ln>
              <a:solidFill>
                <a:srgbClr val="FEFFFF"/>
              </a:solidFill>
              <a:effectLst/>
              <a:uLnTx/>
              <a:uFillTx/>
              <a:latin typeface="Helvetica" pitchFamily="2" charset="0"/>
            </a:endParaRPr>
          </a:p>
        </p:txBody>
      </p:sp>
      <p:pic>
        <p:nvPicPr>
          <p:cNvPr id="23" name="Picture 22">
            <a:extLst>
              <a:ext uri="{FF2B5EF4-FFF2-40B4-BE49-F238E27FC236}">
                <a16:creationId xmlns:a16="http://schemas.microsoft.com/office/drawing/2014/main" id="{C0410D96-B3F1-184C-BF15-1B0E254E033D}"/>
              </a:ext>
            </a:extLst>
          </p:cNvPr>
          <p:cNvPicPr>
            <a:picLocks noChangeAspect="1"/>
          </p:cNvPicPr>
          <p:nvPr/>
        </p:nvPicPr>
        <p:blipFill>
          <a:blip r:embed="rId3">
            <a:duotone>
              <a:prstClr val="black"/>
              <a:schemeClr val="bg1">
                <a:tint val="45000"/>
                <a:satMod val="400000"/>
              </a:schemeClr>
            </a:duotone>
          </a:blip>
          <a:stretch>
            <a:fillRect/>
          </a:stretch>
        </p:blipFill>
        <p:spPr>
          <a:xfrm>
            <a:off x="8405009" y="4545937"/>
            <a:ext cx="1289532" cy="561677"/>
          </a:xfrm>
          <a:prstGeom prst="rect">
            <a:avLst/>
          </a:prstGeom>
        </p:spPr>
      </p:pic>
      <p:pic>
        <p:nvPicPr>
          <p:cNvPr id="25" name="Picture 24">
            <a:extLst>
              <a:ext uri="{FF2B5EF4-FFF2-40B4-BE49-F238E27FC236}">
                <a16:creationId xmlns:a16="http://schemas.microsoft.com/office/drawing/2014/main" id="{8F14C770-D5CF-1C49-AD4C-1420F0EB4018}"/>
              </a:ext>
            </a:extLst>
          </p:cNvPr>
          <p:cNvPicPr>
            <a:picLocks noChangeAspect="1"/>
          </p:cNvPicPr>
          <p:nvPr/>
        </p:nvPicPr>
        <p:blipFill>
          <a:blip r:embed="rId4">
            <a:biLevel thresh="50000"/>
          </a:blip>
          <a:stretch>
            <a:fillRect/>
          </a:stretch>
        </p:blipFill>
        <p:spPr>
          <a:xfrm>
            <a:off x="9376714" y="3122351"/>
            <a:ext cx="897411" cy="783000"/>
          </a:xfrm>
          <a:prstGeom prst="rect">
            <a:avLst/>
          </a:prstGeom>
        </p:spPr>
      </p:pic>
      <p:pic>
        <p:nvPicPr>
          <p:cNvPr id="1028" name="Picture 4" descr="ScholeXplorer">
            <a:extLst>
              <a:ext uri="{FF2B5EF4-FFF2-40B4-BE49-F238E27FC236}">
                <a16:creationId xmlns:a16="http://schemas.microsoft.com/office/drawing/2014/main" id="{B1F39B1E-8235-A54D-A123-F78C4427C39D}"/>
              </a:ext>
            </a:extLst>
          </p:cNvPr>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80031" y="3346580"/>
            <a:ext cx="1543050" cy="266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5A48033-120C-8343-90AB-49DCA074D883}"/>
              </a:ext>
            </a:extLst>
          </p:cNvPr>
          <p:cNvPicPr>
            <a:picLocks noChangeAspect="1"/>
          </p:cNvPicPr>
          <p:nvPr/>
        </p:nvPicPr>
        <p:blipFill>
          <a:blip r:embed="rId6">
            <a:duotone>
              <a:prstClr val="black"/>
              <a:schemeClr val="bg1">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Lst>
          </a:blip>
          <a:stretch>
            <a:fillRect/>
          </a:stretch>
        </p:blipFill>
        <p:spPr>
          <a:xfrm>
            <a:off x="7381830" y="4541812"/>
            <a:ext cx="758747" cy="783920"/>
          </a:xfrm>
          <a:prstGeom prst="rect">
            <a:avLst/>
          </a:prstGeom>
        </p:spPr>
      </p:pic>
      <p:pic>
        <p:nvPicPr>
          <p:cNvPr id="27" name="Picture 26">
            <a:extLst>
              <a:ext uri="{FF2B5EF4-FFF2-40B4-BE49-F238E27FC236}">
                <a16:creationId xmlns:a16="http://schemas.microsoft.com/office/drawing/2014/main" id="{D2DB8897-8587-EB4E-8736-DE13B3E4D69C}"/>
              </a:ext>
            </a:extLst>
          </p:cNvPr>
          <p:cNvPicPr>
            <a:picLocks noChangeAspect="1"/>
          </p:cNvPicPr>
          <p:nvPr/>
        </p:nvPicPr>
        <p:blipFill>
          <a:blip r:embed="rId8">
            <a:grayscl/>
            <a:extLst>
              <a:ext uri="{BEBA8EAE-BF5A-486C-A8C5-ECC9F3942E4B}">
                <a14:imgProps xmlns:a14="http://schemas.microsoft.com/office/drawing/2010/main">
                  <a14:imgLayer r:embed="rId9">
                    <a14:imgEffect>
                      <a14:saturation sat="66000"/>
                    </a14:imgEffect>
                    <a14:imgEffect>
                      <a14:brightnessContrast bright="40000"/>
                    </a14:imgEffect>
                  </a14:imgLayer>
                </a14:imgProps>
              </a:ext>
            </a:extLst>
          </a:blip>
          <a:stretch>
            <a:fillRect/>
          </a:stretch>
        </p:blipFill>
        <p:spPr>
          <a:xfrm>
            <a:off x="8214241" y="1671054"/>
            <a:ext cx="710818" cy="797993"/>
          </a:xfrm>
          <a:prstGeom prst="rect">
            <a:avLst/>
          </a:prstGeom>
        </p:spPr>
      </p:pic>
      <p:pic>
        <p:nvPicPr>
          <p:cNvPr id="28" name="Picture 27">
            <a:extLst>
              <a:ext uri="{FF2B5EF4-FFF2-40B4-BE49-F238E27FC236}">
                <a16:creationId xmlns:a16="http://schemas.microsoft.com/office/drawing/2014/main" id="{8017C60F-C02E-C741-9CAF-ECD7EABC3233}"/>
              </a:ext>
            </a:extLst>
          </p:cNvPr>
          <p:cNvPicPr>
            <a:picLocks noChangeAspect="1"/>
          </p:cNvPicPr>
          <p:nvPr/>
        </p:nvPicPr>
        <p:blipFill>
          <a:blip r:embed="rId10">
            <a:biLevel thresh="50000"/>
          </a:blip>
          <a:stretch>
            <a:fillRect/>
          </a:stretch>
        </p:blipFill>
        <p:spPr>
          <a:xfrm>
            <a:off x="10483778" y="3115812"/>
            <a:ext cx="757972" cy="783000"/>
          </a:xfrm>
          <a:prstGeom prst="rect">
            <a:avLst/>
          </a:prstGeom>
        </p:spPr>
      </p:pic>
      <p:pic>
        <p:nvPicPr>
          <p:cNvPr id="1030" name="Picture 6" descr="https://www.openaire.eu/images/service_images/Funder-MD.png">
            <a:extLst>
              <a:ext uri="{FF2B5EF4-FFF2-40B4-BE49-F238E27FC236}">
                <a16:creationId xmlns:a16="http://schemas.microsoft.com/office/drawing/2014/main" id="{E7F986FD-2F66-E242-99C3-C79D3EDA8870}"/>
              </a:ext>
            </a:extLst>
          </p:cNvPr>
          <p:cNvPicPr>
            <a:picLocks noChangeAspect="1" noChangeArrowheads="1"/>
          </p:cNvPicPr>
          <p:nvPr/>
        </p:nvPicPr>
        <p:blipFill>
          <a:blip r:embed="rId11" cstate="print">
            <a:grayscl/>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369497" y="1679230"/>
            <a:ext cx="618225" cy="79799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A7EFB96-D3A1-F045-B616-BCBE019E6D15}"/>
              </a:ext>
            </a:extLst>
          </p:cNvPr>
          <p:cNvPicPr>
            <a:picLocks noChangeAspect="1"/>
          </p:cNvPicPr>
          <p:nvPr/>
        </p:nvPicPr>
        <p:blipFill rotWithShape="1">
          <a:blip r:embed="rId13">
            <a:duotone>
              <a:prstClr val="black"/>
              <a:schemeClr val="bg1">
                <a:tint val="45000"/>
                <a:satMod val="400000"/>
              </a:schemeClr>
            </a:duotone>
            <a:extLst>
              <a:ext uri="{BEBA8EAE-BF5A-486C-A8C5-ECC9F3942E4B}">
                <a14:imgProps xmlns:a14="http://schemas.microsoft.com/office/drawing/2010/main">
                  <a14:imgLayer r:embed="rId14">
                    <a14:imgEffect>
                      <a14:colorTemperature colorTemp="4700"/>
                    </a14:imgEffect>
                  </a14:imgLayer>
                </a14:imgProps>
              </a:ext>
            </a:extLst>
          </a:blip>
          <a:srcRect l="21413" r="19413"/>
          <a:stretch/>
        </p:blipFill>
        <p:spPr>
          <a:xfrm>
            <a:off x="9862840" y="4541812"/>
            <a:ext cx="529518" cy="632453"/>
          </a:xfrm>
          <a:prstGeom prst="rect">
            <a:avLst/>
          </a:prstGeom>
        </p:spPr>
      </p:pic>
      <p:pic>
        <p:nvPicPr>
          <p:cNvPr id="31" name="Picture 30">
            <a:extLst>
              <a:ext uri="{FF2B5EF4-FFF2-40B4-BE49-F238E27FC236}">
                <a16:creationId xmlns:a16="http://schemas.microsoft.com/office/drawing/2014/main" id="{24456715-C6D0-BE47-BF6E-E630FB07A762}"/>
              </a:ext>
            </a:extLst>
          </p:cNvPr>
          <p:cNvPicPr>
            <a:picLocks noChangeAspect="1"/>
          </p:cNvPicPr>
          <p:nvPr/>
        </p:nvPicPr>
        <p:blipFill>
          <a:blip r:embed="rId15">
            <a:alphaModFix/>
            <a:biLevel thresh="50000"/>
            <a:extLst>
              <a:ext uri="{BEBA8EAE-BF5A-486C-A8C5-ECC9F3942E4B}">
                <a14:imgProps xmlns:a14="http://schemas.microsoft.com/office/drawing/2010/main">
                  <a14:imgLayer r:embed="rId16">
                    <a14:imgEffect>
                      <a14:saturation sat="400000"/>
                    </a14:imgEffect>
                    <a14:imgEffect>
                      <a14:brightnessContrast bright="20000" contrast="-40000"/>
                    </a14:imgEffect>
                  </a14:imgLayer>
                </a14:imgProps>
              </a:ext>
            </a:extLst>
          </a:blip>
          <a:stretch>
            <a:fillRect/>
          </a:stretch>
        </p:blipFill>
        <p:spPr>
          <a:xfrm>
            <a:off x="8277837" y="3100934"/>
            <a:ext cx="830066" cy="833614"/>
          </a:xfrm>
          <a:prstGeom prst="rect">
            <a:avLst/>
          </a:prstGeom>
        </p:spPr>
      </p:pic>
      <p:pic>
        <p:nvPicPr>
          <p:cNvPr id="32" name="Picture 31">
            <a:extLst>
              <a:ext uri="{FF2B5EF4-FFF2-40B4-BE49-F238E27FC236}">
                <a16:creationId xmlns:a16="http://schemas.microsoft.com/office/drawing/2014/main" id="{CBC96369-C905-0241-8D9A-1623AC2359BE}"/>
              </a:ext>
            </a:extLst>
          </p:cNvPr>
          <p:cNvPicPr>
            <a:picLocks noChangeAspect="1"/>
          </p:cNvPicPr>
          <p:nvPr/>
        </p:nvPicPr>
        <p:blipFill>
          <a:blip r:embed="rId17">
            <a:grayscl/>
            <a:extLst>
              <a:ext uri="{BEBA8EAE-BF5A-486C-A8C5-ECC9F3942E4B}">
                <a14:imgProps xmlns:a14="http://schemas.microsoft.com/office/drawing/2010/main">
                  <a14:imgLayer r:embed="rId18">
                    <a14:imgEffect>
                      <a14:sharpenSoften amount="-25000"/>
                    </a14:imgEffect>
                    <a14:imgEffect>
                      <a14:brightnessContrast bright="40000"/>
                    </a14:imgEffect>
                  </a14:imgLayer>
                </a14:imgProps>
              </a:ext>
            </a:extLst>
          </a:blip>
          <a:stretch>
            <a:fillRect/>
          </a:stretch>
        </p:blipFill>
        <p:spPr>
          <a:xfrm>
            <a:off x="10464377" y="1700488"/>
            <a:ext cx="697901" cy="717653"/>
          </a:xfrm>
          <a:prstGeom prst="rect">
            <a:avLst/>
          </a:prstGeom>
        </p:spPr>
      </p:pic>
      <p:pic>
        <p:nvPicPr>
          <p:cNvPr id="16" name="Picture 15">
            <a:extLst>
              <a:ext uri="{FF2B5EF4-FFF2-40B4-BE49-F238E27FC236}">
                <a16:creationId xmlns:a16="http://schemas.microsoft.com/office/drawing/2014/main" id="{4C43B566-971D-2A4F-A871-5B60F13CCADB}"/>
              </a:ext>
            </a:extLst>
          </p:cNvPr>
          <p:cNvPicPr>
            <a:picLocks noChangeAspect="1"/>
          </p:cNvPicPr>
          <p:nvPr/>
        </p:nvPicPr>
        <p:blipFill>
          <a:blip r:embed="rId19">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10587668" y="4579813"/>
            <a:ext cx="662926" cy="689180"/>
          </a:xfrm>
          <a:prstGeom prst="rect">
            <a:avLst/>
          </a:prstGeom>
        </p:spPr>
      </p:pic>
      <p:sp>
        <p:nvSpPr>
          <p:cNvPr id="17" name="Footer Placeholder 16">
            <a:extLst>
              <a:ext uri="{FF2B5EF4-FFF2-40B4-BE49-F238E27FC236}">
                <a16:creationId xmlns:a16="http://schemas.microsoft.com/office/drawing/2014/main" id="{795C0795-7F90-674B-8788-DDAD5D08A273}"/>
              </a:ext>
            </a:extLst>
          </p:cNvPr>
          <p:cNvSpPr>
            <a:spLocks noGrp="1"/>
          </p:cNvSpPr>
          <p:nvPr>
            <p:ph type="ftr"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D5D5D5">
                    <a:lumMod val="50000"/>
                  </a:srgbClr>
                </a:solidFill>
                <a:effectLst/>
                <a:uLnTx/>
                <a:uFillTx/>
                <a:latin typeface="Open Sans Light" charset="0"/>
              </a:rPr>
              <a:t>Scholix framework workshop - Cape Town - 23/24 January 2020</a:t>
            </a:r>
            <a:endParaRPr kumimoji="0" lang="en-US" sz="1050" b="0" i="0" u="none" strike="noStrike" kern="1200" cap="none" spc="0" normalizeH="0" baseline="0" noProof="0" dirty="0">
              <a:ln>
                <a:noFill/>
              </a:ln>
              <a:solidFill>
                <a:srgbClr val="D5D5D5">
                  <a:lumMod val="50000"/>
                </a:srgbClr>
              </a:solidFill>
              <a:effectLst/>
              <a:uLnTx/>
              <a:uFillTx/>
              <a:latin typeface="Open Sans Light" charset="0"/>
            </a:endParaRPr>
          </a:p>
        </p:txBody>
      </p:sp>
    </p:spTree>
    <p:extLst>
      <p:ext uri="{BB962C8B-B14F-4D97-AF65-F5344CB8AC3E}">
        <p14:creationId xmlns:p14="http://schemas.microsoft.com/office/powerpoint/2010/main" val="51466299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840EA40-6D8D-3149-BB82-B6E06471D196}"/>
              </a:ext>
            </a:extLst>
          </p:cNvPr>
          <p:cNvSpPr>
            <a:spLocks noGrp="1"/>
          </p:cNvSpPr>
          <p:nvPr>
            <p:ph type="ftr" sz="quarter" idx="11"/>
          </p:nvPr>
        </p:nvSpPr>
        <p:spPr/>
        <p:txBody>
          <a:bodyPr/>
          <a:lstStyle/>
          <a:p>
            <a:r>
              <a:rPr lang="en-US"/>
              <a:t>Scholix framework workshop - Cape Town - 23/24 January 2020</a:t>
            </a:r>
            <a:endParaRPr lang="en-US" dirty="0"/>
          </a:p>
        </p:txBody>
      </p:sp>
      <p:pic>
        <p:nvPicPr>
          <p:cNvPr id="3" name="Picture 2">
            <a:extLst>
              <a:ext uri="{FF2B5EF4-FFF2-40B4-BE49-F238E27FC236}">
                <a16:creationId xmlns:a16="http://schemas.microsoft.com/office/drawing/2014/main" id="{E33EAA4C-0A94-384C-8941-5024B568D077}"/>
              </a:ext>
            </a:extLst>
          </p:cNvPr>
          <p:cNvPicPr>
            <a:picLocks noChangeAspect="1"/>
          </p:cNvPicPr>
          <p:nvPr/>
        </p:nvPicPr>
        <p:blipFill>
          <a:blip r:embed="rId2"/>
          <a:stretch>
            <a:fillRect/>
          </a:stretch>
        </p:blipFill>
        <p:spPr>
          <a:xfrm>
            <a:off x="91440" y="1748790"/>
            <a:ext cx="12192000" cy="3835685"/>
          </a:xfrm>
          <a:prstGeom prst="rect">
            <a:avLst/>
          </a:prstGeom>
        </p:spPr>
      </p:pic>
    </p:spTree>
    <p:extLst>
      <p:ext uri="{BB962C8B-B14F-4D97-AF65-F5344CB8AC3E}">
        <p14:creationId xmlns:p14="http://schemas.microsoft.com/office/powerpoint/2010/main" val="366201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907FBA8-1791-3543-B6EF-A75F02B30B21}"/>
              </a:ext>
            </a:extLst>
          </p:cNvPr>
          <p:cNvSpPr>
            <a:spLocks noGrp="1"/>
          </p:cNvSpPr>
          <p:nvPr>
            <p:ph type="title"/>
          </p:nvPr>
        </p:nvSpPr>
        <p:spPr>
          <a:xfrm>
            <a:off x="677334" y="609600"/>
            <a:ext cx="8596668" cy="889416"/>
          </a:xfrm>
        </p:spPr>
        <p:txBody>
          <a:bodyPr/>
          <a:lstStyle/>
          <a:p>
            <a:r>
              <a:rPr lang="en-GB" dirty="0"/>
              <a:t>About me</a:t>
            </a:r>
          </a:p>
        </p:txBody>
      </p:sp>
      <p:sp>
        <p:nvSpPr>
          <p:cNvPr id="19" name="Content Placeholder 18">
            <a:extLst>
              <a:ext uri="{FF2B5EF4-FFF2-40B4-BE49-F238E27FC236}">
                <a16:creationId xmlns:a16="http://schemas.microsoft.com/office/drawing/2014/main" id="{9DEAADA3-374E-7E4A-8D64-A884FACD7F5E}"/>
              </a:ext>
            </a:extLst>
          </p:cNvPr>
          <p:cNvSpPr>
            <a:spLocks noGrp="1"/>
          </p:cNvSpPr>
          <p:nvPr>
            <p:ph idx="1"/>
          </p:nvPr>
        </p:nvSpPr>
        <p:spPr>
          <a:xfrm>
            <a:off x="677334" y="1313411"/>
            <a:ext cx="9426036" cy="5066637"/>
          </a:xfrm>
        </p:spPr>
        <p:txBody>
          <a:bodyPr>
            <a:normAutofit/>
          </a:bodyPr>
          <a:lstStyle/>
          <a:p>
            <a:r>
              <a:rPr lang="en-GB" sz="2400" dirty="0"/>
              <a:t>PhD. in Information Engineering at the University of Pisa in 2016</a:t>
            </a:r>
          </a:p>
          <a:p>
            <a:r>
              <a:rPr lang="en-GB" sz="2400" dirty="0"/>
              <a:t>Researcher at the Italian National Research Council since 2009 at the Institute of Information Science and Technologies (ISTI)</a:t>
            </a:r>
          </a:p>
          <a:p>
            <a:r>
              <a:rPr lang="en-GB" sz="2400" dirty="0"/>
              <a:t>Member of the ISTI research group </a:t>
            </a:r>
            <a:r>
              <a:rPr lang="en-GB" sz="2400" dirty="0" err="1"/>
              <a:t>InfraScience</a:t>
            </a:r>
            <a:r>
              <a:rPr lang="en-GB" sz="2400" dirty="0"/>
              <a:t> (</a:t>
            </a:r>
            <a:r>
              <a:rPr lang="en-GB" sz="2400" dirty="0">
                <a:hlinkClick r:id="rId3"/>
              </a:rPr>
              <a:t>http://nemis.isti.cnr.it/groups/infrascience</a:t>
            </a:r>
            <a:r>
              <a:rPr lang="en-GB" sz="2400" dirty="0"/>
              <a:t>)</a:t>
            </a:r>
          </a:p>
          <a:p>
            <a:pPr lvl="1"/>
            <a:r>
              <a:rPr lang="it-IT" sz="2000" dirty="0">
                <a:latin typeface="Verdana" panose="020B0604030504040204" pitchFamily="34" charset="0"/>
              </a:rPr>
              <a:t>Lead by Donatella Castelli</a:t>
            </a:r>
            <a:endParaRPr lang="en-GB" sz="2000" dirty="0"/>
          </a:p>
          <a:p>
            <a:pPr lvl="1"/>
            <a:r>
              <a:rPr lang="en-GB" sz="2000" dirty="0">
                <a:latin typeface="Verdana" panose="020B0604030504040204" pitchFamily="34" charset="0"/>
              </a:rPr>
              <a:t>25 among senior and junior researchers, and sys admins (computer science &amp; information engineering)</a:t>
            </a:r>
          </a:p>
          <a:p>
            <a:pPr lvl="1"/>
            <a:r>
              <a:rPr lang="en-GB" sz="2000" dirty="0">
                <a:latin typeface="Verdana" panose="020B0604030504040204" pitchFamily="34" charset="0"/>
              </a:rPr>
              <a:t>Main topics of interest:</a:t>
            </a:r>
          </a:p>
          <a:p>
            <a:pPr lvl="2"/>
            <a:r>
              <a:rPr lang="en-GB" sz="1800" dirty="0">
                <a:latin typeface="Verdana" panose="020B0604030504040204" pitchFamily="34" charset="0"/>
              </a:rPr>
              <a:t>Scholarly communication, Open Access, Open Science</a:t>
            </a:r>
          </a:p>
          <a:p>
            <a:pPr lvl="2"/>
            <a:r>
              <a:rPr lang="en-GB" sz="1800" dirty="0">
                <a:latin typeface="Verdana" panose="020B0604030504040204" pitchFamily="34" charset="0"/>
              </a:rPr>
              <a:t>E-infrastructures for research, Virtual Research Environments</a:t>
            </a:r>
          </a:p>
          <a:p>
            <a:pPr lvl="2"/>
            <a:r>
              <a:rPr lang="en-GB" sz="1800" dirty="0">
                <a:latin typeface="Verdana" panose="020B0604030504040204" pitchFamily="34" charset="0"/>
              </a:rPr>
              <a:t>Aggregative Data Infrastructures</a:t>
            </a:r>
          </a:p>
        </p:txBody>
      </p:sp>
      <p:sp>
        <p:nvSpPr>
          <p:cNvPr id="4" name="Footer Placeholder 3">
            <a:extLst>
              <a:ext uri="{FF2B5EF4-FFF2-40B4-BE49-F238E27FC236}">
                <a16:creationId xmlns:a16="http://schemas.microsoft.com/office/drawing/2014/main" id="{4456154E-A85C-3949-91BE-3BD58A319C2B}"/>
              </a:ext>
            </a:extLst>
          </p:cNvPr>
          <p:cNvSpPr>
            <a:spLocks noGrp="1"/>
          </p:cNvSpPr>
          <p:nvPr>
            <p:ph type="ftr" sz="quarter" idx="11"/>
          </p:nvPr>
        </p:nvSpPr>
        <p:spPr>
          <a:xfrm>
            <a:off x="677334" y="6380048"/>
            <a:ext cx="9186194" cy="365125"/>
          </a:xfrm>
        </p:spPr>
        <p:txBody>
          <a:bodyPr/>
          <a:lstStyle/>
          <a:p>
            <a:r>
              <a:rPr lang="en-GB"/>
              <a:t>Scholix framework workshop - Cape Town - 23/24 January 2020</a:t>
            </a:r>
            <a:endParaRPr lang="en-GB" dirty="0"/>
          </a:p>
        </p:txBody>
      </p:sp>
    </p:spTree>
    <p:extLst>
      <p:ext uri="{BB962C8B-B14F-4D97-AF65-F5344CB8AC3E}">
        <p14:creationId xmlns:p14="http://schemas.microsoft.com/office/powerpoint/2010/main" val="162035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77334" y="210590"/>
            <a:ext cx="8596668" cy="1320800"/>
          </a:xfrm>
        </p:spPr>
        <p:txBody>
          <a:bodyPr/>
          <a:lstStyle/>
          <a:p>
            <a:r>
              <a:rPr lang="en-US" dirty="0"/>
              <a:t>Some of the projects we work(</a:t>
            </a:r>
            <a:r>
              <a:rPr lang="en-US" dirty="0" err="1"/>
              <a:t>ed</a:t>
            </a:r>
            <a:r>
              <a:rPr lang="en-US" dirty="0"/>
              <a:t>) on</a:t>
            </a:r>
          </a:p>
        </p:txBody>
      </p:sp>
      <p:sp>
        <p:nvSpPr>
          <p:cNvPr id="2" name="Footer Placeholder 1">
            <a:extLst>
              <a:ext uri="{FF2B5EF4-FFF2-40B4-BE49-F238E27FC236}">
                <a16:creationId xmlns:a16="http://schemas.microsoft.com/office/drawing/2014/main" id="{0C6A75D8-620A-6943-86AE-D5CF18B6F697}"/>
              </a:ext>
            </a:extLst>
          </p:cNvPr>
          <p:cNvSpPr>
            <a:spLocks noGrp="1"/>
          </p:cNvSpPr>
          <p:nvPr>
            <p:ph type="ftr" sz="quarter" idx="11"/>
          </p:nvPr>
        </p:nvSpPr>
        <p:spPr>
          <a:xfrm>
            <a:off x="669441" y="6490644"/>
            <a:ext cx="7717158" cy="365125"/>
          </a:xfrm>
        </p:spPr>
        <p:txBody>
          <a:bodyPr/>
          <a:lstStyle/>
          <a:p>
            <a:r>
              <a:rPr lang="en-GB"/>
              <a:t>Scholix framework workshop - Cape Town - 23/24 January 2020</a:t>
            </a:r>
            <a:endParaRPr lang="en-GB" dirty="0"/>
          </a:p>
        </p:txBody>
      </p:sp>
      <p:pic>
        <p:nvPicPr>
          <p:cNvPr id="30" name="Picture 29">
            <a:extLst>
              <a:ext uri="{FF2B5EF4-FFF2-40B4-BE49-F238E27FC236}">
                <a16:creationId xmlns:a16="http://schemas.microsoft.com/office/drawing/2014/main" id="{90E69914-8643-1340-B43F-B7CB5E9FE76E}"/>
              </a:ext>
            </a:extLst>
          </p:cNvPr>
          <p:cNvPicPr>
            <a:picLocks noChangeAspect="1"/>
          </p:cNvPicPr>
          <p:nvPr/>
        </p:nvPicPr>
        <p:blipFill>
          <a:blip r:embed="rId3"/>
          <a:stretch>
            <a:fillRect/>
          </a:stretch>
        </p:blipFill>
        <p:spPr>
          <a:xfrm>
            <a:off x="4903880" y="4332875"/>
            <a:ext cx="1934129" cy="1063771"/>
          </a:xfrm>
          <a:prstGeom prst="rect">
            <a:avLst/>
          </a:prstGeom>
        </p:spPr>
      </p:pic>
      <p:grpSp>
        <p:nvGrpSpPr>
          <p:cNvPr id="41" name="Group 40">
            <a:extLst>
              <a:ext uri="{FF2B5EF4-FFF2-40B4-BE49-F238E27FC236}">
                <a16:creationId xmlns:a16="http://schemas.microsoft.com/office/drawing/2014/main" id="{95D797F6-BC80-6B43-9316-F4FA7D427BF0}"/>
              </a:ext>
            </a:extLst>
          </p:cNvPr>
          <p:cNvGrpSpPr/>
          <p:nvPr/>
        </p:nvGrpSpPr>
        <p:grpSpPr>
          <a:xfrm>
            <a:off x="720287" y="1293129"/>
            <a:ext cx="1244251" cy="1536124"/>
            <a:chOff x="720287" y="1293129"/>
            <a:chExt cx="1244251" cy="1536124"/>
          </a:xfrm>
        </p:grpSpPr>
        <p:pic>
          <p:nvPicPr>
            <p:cNvPr id="36" name="Picture 35">
              <a:extLst>
                <a:ext uri="{FF2B5EF4-FFF2-40B4-BE49-F238E27FC236}">
                  <a16:creationId xmlns:a16="http://schemas.microsoft.com/office/drawing/2014/main" id="{3239EE91-7046-F94D-A30F-1987862CE169}"/>
                </a:ext>
              </a:extLst>
            </p:cNvPr>
            <p:cNvPicPr>
              <a:picLocks noChangeAspect="1"/>
            </p:cNvPicPr>
            <p:nvPr/>
          </p:nvPicPr>
          <p:blipFill>
            <a:blip r:embed="rId4"/>
            <a:stretch>
              <a:fillRect/>
            </a:stretch>
          </p:blipFill>
          <p:spPr>
            <a:xfrm>
              <a:off x="783092" y="1293129"/>
              <a:ext cx="1181446" cy="1181446"/>
            </a:xfrm>
            <a:prstGeom prst="rect">
              <a:avLst/>
            </a:prstGeom>
          </p:spPr>
        </p:pic>
        <p:sp>
          <p:nvSpPr>
            <p:cNvPr id="39" name="TextBox 38">
              <a:extLst>
                <a:ext uri="{FF2B5EF4-FFF2-40B4-BE49-F238E27FC236}">
                  <a16:creationId xmlns:a16="http://schemas.microsoft.com/office/drawing/2014/main" id="{D9F46CAC-61BB-C647-AB32-9AC158C0C607}"/>
                </a:ext>
              </a:extLst>
            </p:cNvPr>
            <p:cNvSpPr txBox="1"/>
            <p:nvPr/>
          </p:nvSpPr>
          <p:spPr>
            <a:xfrm>
              <a:off x="720287" y="2459921"/>
              <a:ext cx="1244251" cy="369332"/>
            </a:xfrm>
            <a:prstGeom prst="rect">
              <a:avLst/>
            </a:prstGeom>
            <a:noFill/>
          </p:spPr>
          <p:txBody>
            <a:bodyPr wrap="none" rtlCol="0">
              <a:spAutoFit/>
            </a:bodyPr>
            <a:lstStyle/>
            <a:p>
              <a:r>
                <a:rPr lang="en-GB" dirty="0"/>
                <a:t>2004-2007</a:t>
              </a:r>
            </a:p>
          </p:txBody>
        </p:sp>
      </p:grpSp>
      <p:grpSp>
        <p:nvGrpSpPr>
          <p:cNvPr id="68" name="Group 67">
            <a:extLst>
              <a:ext uri="{FF2B5EF4-FFF2-40B4-BE49-F238E27FC236}">
                <a16:creationId xmlns:a16="http://schemas.microsoft.com/office/drawing/2014/main" id="{5A993956-FDC5-0B48-BF52-A05F20696D14}"/>
              </a:ext>
            </a:extLst>
          </p:cNvPr>
          <p:cNvGrpSpPr/>
          <p:nvPr/>
        </p:nvGrpSpPr>
        <p:grpSpPr>
          <a:xfrm>
            <a:off x="6585219" y="1503652"/>
            <a:ext cx="2307896" cy="876174"/>
            <a:chOff x="6585219" y="1503652"/>
            <a:chExt cx="2307896" cy="876174"/>
          </a:xfrm>
        </p:grpSpPr>
        <p:pic>
          <p:nvPicPr>
            <p:cNvPr id="38" name="Picture 37">
              <a:extLst>
                <a:ext uri="{FF2B5EF4-FFF2-40B4-BE49-F238E27FC236}">
                  <a16:creationId xmlns:a16="http://schemas.microsoft.com/office/drawing/2014/main" id="{D3B46736-CCD1-F84D-BC06-CFD0439F36B9}"/>
                </a:ext>
              </a:extLst>
            </p:cNvPr>
            <p:cNvPicPr>
              <a:picLocks noChangeAspect="1"/>
            </p:cNvPicPr>
            <p:nvPr/>
          </p:nvPicPr>
          <p:blipFill>
            <a:blip r:embed="rId5"/>
            <a:stretch>
              <a:fillRect/>
            </a:stretch>
          </p:blipFill>
          <p:spPr>
            <a:xfrm>
              <a:off x="6585219" y="1503652"/>
              <a:ext cx="2307896" cy="536231"/>
            </a:xfrm>
            <a:prstGeom prst="rect">
              <a:avLst/>
            </a:prstGeom>
          </p:spPr>
        </p:pic>
        <p:sp>
          <p:nvSpPr>
            <p:cNvPr id="45" name="TextBox 44">
              <a:extLst>
                <a:ext uri="{FF2B5EF4-FFF2-40B4-BE49-F238E27FC236}">
                  <a16:creationId xmlns:a16="http://schemas.microsoft.com/office/drawing/2014/main" id="{347EC2A8-D256-BD4D-BC9C-AD2212EE9410}"/>
                </a:ext>
              </a:extLst>
            </p:cNvPr>
            <p:cNvSpPr txBox="1"/>
            <p:nvPr/>
          </p:nvSpPr>
          <p:spPr>
            <a:xfrm>
              <a:off x="6585219" y="2010494"/>
              <a:ext cx="2307896" cy="369332"/>
            </a:xfrm>
            <a:prstGeom prst="rect">
              <a:avLst/>
            </a:prstGeom>
            <a:noFill/>
          </p:spPr>
          <p:txBody>
            <a:bodyPr wrap="square" rtlCol="0">
              <a:spAutoFit/>
            </a:bodyPr>
            <a:lstStyle/>
            <a:p>
              <a:pPr algn="ctr"/>
              <a:r>
                <a:rPr lang="en-GB" dirty="0"/>
                <a:t>2016-2018</a:t>
              </a:r>
            </a:p>
          </p:txBody>
        </p:sp>
      </p:grpSp>
      <p:sp>
        <p:nvSpPr>
          <p:cNvPr id="46" name="TextBox 45">
            <a:extLst>
              <a:ext uri="{FF2B5EF4-FFF2-40B4-BE49-F238E27FC236}">
                <a16:creationId xmlns:a16="http://schemas.microsoft.com/office/drawing/2014/main" id="{9FC2D179-D2DE-B64F-8CFA-C3420285A171}"/>
              </a:ext>
            </a:extLst>
          </p:cNvPr>
          <p:cNvSpPr txBox="1"/>
          <p:nvPr/>
        </p:nvSpPr>
        <p:spPr>
          <a:xfrm>
            <a:off x="9177729" y="1495374"/>
            <a:ext cx="2795958" cy="923330"/>
          </a:xfrm>
          <a:prstGeom prst="rect">
            <a:avLst/>
          </a:prstGeom>
          <a:solidFill>
            <a:schemeClr val="bg1"/>
          </a:solidFill>
          <a:ln>
            <a:solidFill>
              <a:schemeClr val="accent1"/>
            </a:solidFill>
          </a:ln>
        </p:spPr>
        <p:txBody>
          <a:bodyPr wrap="none" rtlCol="0">
            <a:spAutoFit/>
          </a:bodyPr>
          <a:lstStyle/>
          <a:p>
            <a:r>
              <a:rPr lang="en-GB" dirty="0"/>
              <a:t>Scholarly Communication</a:t>
            </a:r>
            <a:br>
              <a:rPr lang="en-GB" dirty="0"/>
            </a:br>
            <a:r>
              <a:rPr lang="en-GB" dirty="0"/>
              <a:t>Open Access</a:t>
            </a:r>
          </a:p>
          <a:p>
            <a:r>
              <a:rPr lang="en-GB" dirty="0"/>
              <a:t>Open Science</a:t>
            </a:r>
          </a:p>
        </p:txBody>
      </p:sp>
      <p:sp>
        <p:nvSpPr>
          <p:cNvPr id="47" name="TextBox 46">
            <a:extLst>
              <a:ext uri="{FF2B5EF4-FFF2-40B4-BE49-F238E27FC236}">
                <a16:creationId xmlns:a16="http://schemas.microsoft.com/office/drawing/2014/main" id="{5EC97B99-306F-F146-A481-48FC411183AD}"/>
              </a:ext>
            </a:extLst>
          </p:cNvPr>
          <p:cNvSpPr txBox="1"/>
          <p:nvPr/>
        </p:nvSpPr>
        <p:spPr>
          <a:xfrm>
            <a:off x="671858" y="3788729"/>
            <a:ext cx="253596" cy="369332"/>
          </a:xfrm>
          <a:prstGeom prst="rect">
            <a:avLst/>
          </a:prstGeom>
          <a:noFill/>
        </p:spPr>
        <p:txBody>
          <a:bodyPr wrap="none" rtlCol="0">
            <a:spAutoFit/>
          </a:bodyPr>
          <a:lstStyle/>
          <a:p>
            <a:r>
              <a:rPr lang="en-GB" dirty="0"/>
              <a:t> </a:t>
            </a:r>
          </a:p>
        </p:txBody>
      </p:sp>
      <p:grpSp>
        <p:nvGrpSpPr>
          <p:cNvPr id="64" name="Group 63">
            <a:extLst>
              <a:ext uri="{FF2B5EF4-FFF2-40B4-BE49-F238E27FC236}">
                <a16:creationId xmlns:a16="http://schemas.microsoft.com/office/drawing/2014/main" id="{6E3A2100-6142-5543-8688-3A3091E0E910}"/>
              </a:ext>
            </a:extLst>
          </p:cNvPr>
          <p:cNvGrpSpPr/>
          <p:nvPr/>
        </p:nvGrpSpPr>
        <p:grpSpPr>
          <a:xfrm>
            <a:off x="600975" y="2915870"/>
            <a:ext cx="2330627" cy="1348342"/>
            <a:chOff x="600975" y="2915870"/>
            <a:chExt cx="2330627" cy="1348342"/>
          </a:xfrm>
        </p:grpSpPr>
        <p:pic>
          <p:nvPicPr>
            <p:cNvPr id="24" name="Picture 23">
              <a:extLst>
                <a:ext uri="{FF2B5EF4-FFF2-40B4-BE49-F238E27FC236}">
                  <a16:creationId xmlns:a16="http://schemas.microsoft.com/office/drawing/2014/main" id="{FDA2B06F-222C-CE43-99AA-6F8DB49544F9}"/>
                </a:ext>
              </a:extLst>
            </p:cNvPr>
            <p:cNvPicPr>
              <a:picLocks noChangeAspect="1"/>
            </p:cNvPicPr>
            <p:nvPr/>
          </p:nvPicPr>
          <p:blipFill>
            <a:blip r:embed="rId6"/>
            <a:stretch>
              <a:fillRect/>
            </a:stretch>
          </p:blipFill>
          <p:spPr>
            <a:xfrm>
              <a:off x="600975" y="2915870"/>
              <a:ext cx="2330627" cy="1059376"/>
            </a:xfrm>
            <a:prstGeom prst="rect">
              <a:avLst/>
            </a:prstGeom>
          </p:spPr>
        </p:pic>
        <p:sp>
          <p:nvSpPr>
            <p:cNvPr id="48" name="TextBox 47">
              <a:extLst>
                <a:ext uri="{FF2B5EF4-FFF2-40B4-BE49-F238E27FC236}">
                  <a16:creationId xmlns:a16="http://schemas.microsoft.com/office/drawing/2014/main" id="{61B3DE5E-32B8-CF4A-87D7-666AC9232CBA}"/>
                </a:ext>
              </a:extLst>
            </p:cNvPr>
            <p:cNvSpPr txBox="1"/>
            <p:nvPr/>
          </p:nvSpPr>
          <p:spPr>
            <a:xfrm>
              <a:off x="671859" y="3894880"/>
              <a:ext cx="2146292" cy="369332"/>
            </a:xfrm>
            <a:prstGeom prst="rect">
              <a:avLst/>
            </a:prstGeom>
            <a:noFill/>
          </p:spPr>
          <p:txBody>
            <a:bodyPr wrap="square" rtlCol="0">
              <a:spAutoFit/>
            </a:bodyPr>
            <a:lstStyle/>
            <a:p>
              <a:pPr algn="ctr"/>
              <a:r>
                <a:rPr lang="en-GB" dirty="0"/>
                <a:t>2011-2013</a:t>
              </a:r>
            </a:p>
          </p:txBody>
        </p:sp>
      </p:grpSp>
      <p:grpSp>
        <p:nvGrpSpPr>
          <p:cNvPr id="65" name="Group 64">
            <a:extLst>
              <a:ext uri="{FF2B5EF4-FFF2-40B4-BE49-F238E27FC236}">
                <a16:creationId xmlns:a16="http://schemas.microsoft.com/office/drawing/2014/main" id="{D69CDEED-4798-DE48-B624-8B968B3846BF}"/>
              </a:ext>
            </a:extLst>
          </p:cNvPr>
          <p:cNvGrpSpPr/>
          <p:nvPr/>
        </p:nvGrpSpPr>
        <p:grpSpPr>
          <a:xfrm>
            <a:off x="3077024" y="3267337"/>
            <a:ext cx="2032000" cy="890724"/>
            <a:chOff x="3077024" y="3267337"/>
            <a:chExt cx="2032000" cy="890724"/>
          </a:xfrm>
        </p:grpSpPr>
        <p:pic>
          <p:nvPicPr>
            <p:cNvPr id="5" name="Picture 4"/>
            <p:cNvPicPr>
              <a:picLocks noChangeAspect="1"/>
            </p:cNvPicPr>
            <p:nvPr/>
          </p:nvPicPr>
          <p:blipFill>
            <a:blip r:embed="rId7"/>
            <a:stretch>
              <a:fillRect/>
            </a:stretch>
          </p:blipFill>
          <p:spPr>
            <a:xfrm>
              <a:off x="3077024" y="3267337"/>
              <a:ext cx="2032000" cy="673100"/>
            </a:xfrm>
            <a:prstGeom prst="rect">
              <a:avLst/>
            </a:prstGeom>
          </p:spPr>
        </p:pic>
        <p:sp>
          <p:nvSpPr>
            <p:cNvPr id="49" name="TextBox 48">
              <a:extLst>
                <a:ext uri="{FF2B5EF4-FFF2-40B4-BE49-F238E27FC236}">
                  <a16:creationId xmlns:a16="http://schemas.microsoft.com/office/drawing/2014/main" id="{1F991B4E-538C-2941-B2C8-86C2AD17B094}"/>
                </a:ext>
              </a:extLst>
            </p:cNvPr>
            <p:cNvSpPr txBox="1"/>
            <p:nvPr/>
          </p:nvSpPr>
          <p:spPr>
            <a:xfrm>
              <a:off x="3077024" y="3788729"/>
              <a:ext cx="2032000" cy="369332"/>
            </a:xfrm>
            <a:prstGeom prst="rect">
              <a:avLst/>
            </a:prstGeom>
            <a:noFill/>
          </p:spPr>
          <p:txBody>
            <a:bodyPr wrap="square" rtlCol="0">
              <a:spAutoFit/>
            </a:bodyPr>
            <a:lstStyle/>
            <a:p>
              <a:pPr algn="ctr"/>
              <a:r>
                <a:rPr lang="en-GB" dirty="0"/>
                <a:t>2011-2014</a:t>
              </a:r>
            </a:p>
          </p:txBody>
        </p:sp>
      </p:grpSp>
      <p:grpSp>
        <p:nvGrpSpPr>
          <p:cNvPr id="66" name="Group 65">
            <a:extLst>
              <a:ext uri="{FF2B5EF4-FFF2-40B4-BE49-F238E27FC236}">
                <a16:creationId xmlns:a16="http://schemas.microsoft.com/office/drawing/2014/main" id="{C54770F8-792E-D84E-862E-165274C4F0D6}"/>
              </a:ext>
            </a:extLst>
          </p:cNvPr>
          <p:cNvGrpSpPr/>
          <p:nvPr/>
        </p:nvGrpSpPr>
        <p:grpSpPr>
          <a:xfrm>
            <a:off x="5254445" y="3147844"/>
            <a:ext cx="1535760" cy="969346"/>
            <a:chOff x="5254445" y="3147844"/>
            <a:chExt cx="1535760" cy="969346"/>
          </a:xfrm>
        </p:grpSpPr>
        <p:pic>
          <p:nvPicPr>
            <p:cNvPr id="15" name="Picture 14" descr="BlueBRIDGElogo_highresolution.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4446" y="3147844"/>
              <a:ext cx="1535759" cy="608956"/>
            </a:xfrm>
            <a:prstGeom prst="rect">
              <a:avLst/>
            </a:prstGeom>
          </p:spPr>
        </p:pic>
        <p:sp>
          <p:nvSpPr>
            <p:cNvPr id="50" name="TextBox 49">
              <a:extLst>
                <a:ext uri="{FF2B5EF4-FFF2-40B4-BE49-F238E27FC236}">
                  <a16:creationId xmlns:a16="http://schemas.microsoft.com/office/drawing/2014/main" id="{C3D76BC4-C8C2-3C44-AF77-6A08B9529E04}"/>
                </a:ext>
              </a:extLst>
            </p:cNvPr>
            <p:cNvSpPr txBox="1"/>
            <p:nvPr/>
          </p:nvSpPr>
          <p:spPr>
            <a:xfrm>
              <a:off x="5254445" y="3747858"/>
              <a:ext cx="1535759" cy="369332"/>
            </a:xfrm>
            <a:prstGeom prst="rect">
              <a:avLst/>
            </a:prstGeom>
            <a:noFill/>
          </p:spPr>
          <p:txBody>
            <a:bodyPr wrap="square" rtlCol="0">
              <a:spAutoFit/>
            </a:bodyPr>
            <a:lstStyle/>
            <a:p>
              <a:pPr algn="ctr"/>
              <a:r>
                <a:rPr lang="en-GB" dirty="0"/>
                <a:t>2015-2018</a:t>
              </a:r>
            </a:p>
          </p:txBody>
        </p:sp>
      </p:grpSp>
      <p:grpSp>
        <p:nvGrpSpPr>
          <p:cNvPr id="67" name="Group 66">
            <a:extLst>
              <a:ext uri="{FF2B5EF4-FFF2-40B4-BE49-F238E27FC236}">
                <a16:creationId xmlns:a16="http://schemas.microsoft.com/office/drawing/2014/main" id="{5DEC61F9-4978-9C49-B54D-CBA08C3B1D69}"/>
              </a:ext>
            </a:extLst>
          </p:cNvPr>
          <p:cNvGrpSpPr/>
          <p:nvPr/>
        </p:nvGrpSpPr>
        <p:grpSpPr>
          <a:xfrm>
            <a:off x="6935624" y="3109244"/>
            <a:ext cx="2158521" cy="1038994"/>
            <a:chOff x="6935624" y="3109244"/>
            <a:chExt cx="2158521" cy="1038994"/>
          </a:xfrm>
        </p:grpSpPr>
        <p:pic>
          <p:nvPicPr>
            <p:cNvPr id="35" name="Picture 34">
              <a:extLst>
                <a:ext uri="{FF2B5EF4-FFF2-40B4-BE49-F238E27FC236}">
                  <a16:creationId xmlns:a16="http://schemas.microsoft.com/office/drawing/2014/main" id="{37F6CD55-8E20-9249-910D-7144E9351B07}"/>
                </a:ext>
              </a:extLst>
            </p:cNvPr>
            <p:cNvPicPr>
              <a:picLocks noChangeAspect="1"/>
            </p:cNvPicPr>
            <p:nvPr/>
          </p:nvPicPr>
          <p:blipFill>
            <a:blip r:embed="rId9"/>
            <a:stretch>
              <a:fillRect/>
            </a:stretch>
          </p:blipFill>
          <p:spPr>
            <a:xfrm>
              <a:off x="6935625" y="3109244"/>
              <a:ext cx="2158520" cy="647556"/>
            </a:xfrm>
            <a:prstGeom prst="rect">
              <a:avLst/>
            </a:prstGeom>
          </p:spPr>
        </p:pic>
        <p:sp>
          <p:nvSpPr>
            <p:cNvPr id="51" name="TextBox 50">
              <a:extLst>
                <a:ext uri="{FF2B5EF4-FFF2-40B4-BE49-F238E27FC236}">
                  <a16:creationId xmlns:a16="http://schemas.microsoft.com/office/drawing/2014/main" id="{E9E4ECA5-B13B-4D4F-9236-BC3D96C6EB43}"/>
                </a:ext>
              </a:extLst>
            </p:cNvPr>
            <p:cNvSpPr txBox="1"/>
            <p:nvPr/>
          </p:nvSpPr>
          <p:spPr>
            <a:xfrm>
              <a:off x="6935624" y="3778906"/>
              <a:ext cx="2158521" cy="369332"/>
            </a:xfrm>
            <a:prstGeom prst="rect">
              <a:avLst/>
            </a:prstGeom>
            <a:noFill/>
          </p:spPr>
          <p:txBody>
            <a:bodyPr wrap="square" rtlCol="0">
              <a:spAutoFit/>
            </a:bodyPr>
            <a:lstStyle/>
            <a:p>
              <a:pPr algn="ctr"/>
              <a:r>
                <a:rPr lang="en-GB" dirty="0"/>
                <a:t>2015-2019</a:t>
              </a:r>
            </a:p>
          </p:txBody>
        </p:sp>
      </p:grpSp>
      <p:sp>
        <p:nvSpPr>
          <p:cNvPr id="52" name="TextBox 51">
            <a:extLst>
              <a:ext uri="{FF2B5EF4-FFF2-40B4-BE49-F238E27FC236}">
                <a16:creationId xmlns:a16="http://schemas.microsoft.com/office/drawing/2014/main" id="{9D3E28B0-8516-F14F-81B0-6B161778E9C3}"/>
              </a:ext>
            </a:extLst>
          </p:cNvPr>
          <p:cNvSpPr txBox="1"/>
          <p:nvPr/>
        </p:nvSpPr>
        <p:spPr>
          <a:xfrm>
            <a:off x="9215360" y="3035823"/>
            <a:ext cx="2758328" cy="923330"/>
          </a:xfrm>
          <a:prstGeom prst="rect">
            <a:avLst/>
          </a:prstGeom>
          <a:solidFill>
            <a:schemeClr val="bg1"/>
          </a:solidFill>
          <a:ln>
            <a:solidFill>
              <a:schemeClr val="accent1"/>
            </a:solidFill>
          </a:ln>
        </p:spPr>
        <p:txBody>
          <a:bodyPr wrap="square" rtlCol="0">
            <a:spAutoFit/>
          </a:bodyPr>
          <a:lstStyle/>
          <a:p>
            <a:r>
              <a:rPr lang="en-GB" dirty="0"/>
              <a:t>E-infra for research</a:t>
            </a:r>
          </a:p>
          <a:p>
            <a:r>
              <a:rPr lang="en-GB" dirty="0"/>
              <a:t>Virtual Research Environments</a:t>
            </a:r>
          </a:p>
        </p:txBody>
      </p:sp>
      <p:grpSp>
        <p:nvGrpSpPr>
          <p:cNvPr id="63" name="Group 62">
            <a:extLst>
              <a:ext uri="{FF2B5EF4-FFF2-40B4-BE49-F238E27FC236}">
                <a16:creationId xmlns:a16="http://schemas.microsoft.com/office/drawing/2014/main" id="{AEE79DE8-60B2-1348-BD15-09DA5FE19486}"/>
              </a:ext>
            </a:extLst>
          </p:cNvPr>
          <p:cNvGrpSpPr/>
          <p:nvPr/>
        </p:nvGrpSpPr>
        <p:grpSpPr>
          <a:xfrm>
            <a:off x="533057" y="4972799"/>
            <a:ext cx="2066084" cy="929099"/>
            <a:chOff x="600974" y="4462115"/>
            <a:chExt cx="2066084" cy="929099"/>
          </a:xfrm>
        </p:grpSpPr>
        <p:pic>
          <p:nvPicPr>
            <p:cNvPr id="29" name="Picture 28">
              <a:extLst>
                <a:ext uri="{FF2B5EF4-FFF2-40B4-BE49-F238E27FC236}">
                  <a16:creationId xmlns:a16="http://schemas.microsoft.com/office/drawing/2014/main" id="{34FA148D-05B2-1545-AF42-219FB80B513E}"/>
                </a:ext>
              </a:extLst>
            </p:cNvPr>
            <p:cNvPicPr>
              <a:picLocks noChangeAspect="1"/>
            </p:cNvPicPr>
            <p:nvPr/>
          </p:nvPicPr>
          <p:blipFill>
            <a:blip r:embed="rId10"/>
            <a:stretch>
              <a:fillRect/>
            </a:stretch>
          </p:blipFill>
          <p:spPr>
            <a:xfrm>
              <a:off x="616674" y="4462115"/>
              <a:ext cx="2050384" cy="591457"/>
            </a:xfrm>
            <a:prstGeom prst="rect">
              <a:avLst/>
            </a:prstGeom>
          </p:spPr>
        </p:pic>
        <p:sp>
          <p:nvSpPr>
            <p:cNvPr id="53" name="TextBox 52">
              <a:extLst>
                <a:ext uri="{FF2B5EF4-FFF2-40B4-BE49-F238E27FC236}">
                  <a16:creationId xmlns:a16="http://schemas.microsoft.com/office/drawing/2014/main" id="{C0DC06B9-E439-1D4F-BC61-EA9ABB693963}"/>
                </a:ext>
              </a:extLst>
            </p:cNvPr>
            <p:cNvSpPr txBox="1"/>
            <p:nvPr/>
          </p:nvSpPr>
          <p:spPr>
            <a:xfrm>
              <a:off x="600974" y="5021882"/>
              <a:ext cx="2066083" cy="369332"/>
            </a:xfrm>
            <a:prstGeom prst="rect">
              <a:avLst/>
            </a:prstGeom>
            <a:noFill/>
          </p:spPr>
          <p:txBody>
            <a:bodyPr wrap="square" rtlCol="0">
              <a:spAutoFit/>
            </a:bodyPr>
            <a:lstStyle/>
            <a:p>
              <a:pPr algn="ctr"/>
              <a:r>
                <a:rPr lang="en-GB" dirty="0"/>
                <a:t>2009-2011</a:t>
              </a:r>
            </a:p>
          </p:txBody>
        </p:sp>
      </p:grpSp>
      <p:grpSp>
        <p:nvGrpSpPr>
          <p:cNvPr id="71" name="Group 70">
            <a:extLst>
              <a:ext uri="{FF2B5EF4-FFF2-40B4-BE49-F238E27FC236}">
                <a16:creationId xmlns:a16="http://schemas.microsoft.com/office/drawing/2014/main" id="{4B9BCC9C-19B2-6E4D-831B-0A543E663977}"/>
              </a:ext>
            </a:extLst>
          </p:cNvPr>
          <p:cNvGrpSpPr/>
          <p:nvPr/>
        </p:nvGrpSpPr>
        <p:grpSpPr>
          <a:xfrm>
            <a:off x="2931602" y="4312077"/>
            <a:ext cx="1639817" cy="1245632"/>
            <a:chOff x="2931602" y="4312077"/>
            <a:chExt cx="1639817" cy="1245632"/>
          </a:xfrm>
        </p:grpSpPr>
        <p:pic>
          <p:nvPicPr>
            <p:cNvPr id="26" name="Picture 25">
              <a:extLst>
                <a:ext uri="{FF2B5EF4-FFF2-40B4-BE49-F238E27FC236}">
                  <a16:creationId xmlns:a16="http://schemas.microsoft.com/office/drawing/2014/main" id="{6D4D1E54-ECC6-1147-A4A5-6ABE6D58E968}"/>
                </a:ext>
              </a:extLst>
            </p:cNvPr>
            <p:cNvPicPr>
              <a:picLocks noChangeAspect="1"/>
            </p:cNvPicPr>
            <p:nvPr/>
          </p:nvPicPr>
          <p:blipFill>
            <a:blip r:embed="rId11"/>
            <a:stretch>
              <a:fillRect/>
            </a:stretch>
          </p:blipFill>
          <p:spPr>
            <a:xfrm>
              <a:off x="2933119" y="4312077"/>
              <a:ext cx="1638300" cy="876300"/>
            </a:xfrm>
            <a:prstGeom prst="rect">
              <a:avLst/>
            </a:prstGeom>
          </p:spPr>
        </p:pic>
        <p:sp>
          <p:nvSpPr>
            <p:cNvPr id="54" name="TextBox 53">
              <a:extLst>
                <a:ext uri="{FF2B5EF4-FFF2-40B4-BE49-F238E27FC236}">
                  <a16:creationId xmlns:a16="http://schemas.microsoft.com/office/drawing/2014/main" id="{9116F50F-8723-C147-8B20-33B71BB99246}"/>
                </a:ext>
              </a:extLst>
            </p:cNvPr>
            <p:cNvSpPr txBox="1"/>
            <p:nvPr/>
          </p:nvSpPr>
          <p:spPr>
            <a:xfrm>
              <a:off x="2931602" y="5188377"/>
              <a:ext cx="1596418" cy="369332"/>
            </a:xfrm>
            <a:prstGeom prst="rect">
              <a:avLst/>
            </a:prstGeom>
            <a:noFill/>
          </p:spPr>
          <p:txBody>
            <a:bodyPr wrap="square" rtlCol="0">
              <a:spAutoFit/>
            </a:bodyPr>
            <a:lstStyle/>
            <a:p>
              <a:pPr algn="ctr"/>
              <a:r>
                <a:rPr lang="en-GB" dirty="0"/>
                <a:t>2010-2013</a:t>
              </a:r>
            </a:p>
          </p:txBody>
        </p:sp>
      </p:grpSp>
      <p:sp>
        <p:nvSpPr>
          <p:cNvPr id="55" name="TextBox 54">
            <a:extLst>
              <a:ext uri="{FF2B5EF4-FFF2-40B4-BE49-F238E27FC236}">
                <a16:creationId xmlns:a16="http://schemas.microsoft.com/office/drawing/2014/main" id="{045D3076-2AB7-2446-924F-5704582CAC13}"/>
              </a:ext>
            </a:extLst>
          </p:cNvPr>
          <p:cNvSpPr txBox="1"/>
          <p:nvPr/>
        </p:nvSpPr>
        <p:spPr>
          <a:xfrm>
            <a:off x="5421297" y="5051618"/>
            <a:ext cx="1596418" cy="369332"/>
          </a:xfrm>
          <a:prstGeom prst="rect">
            <a:avLst/>
          </a:prstGeom>
          <a:noFill/>
        </p:spPr>
        <p:txBody>
          <a:bodyPr wrap="square" rtlCol="0">
            <a:spAutoFit/>
          </a:bodyPr>
          <a:lstStyle/>
          <a:p>
            <a:pPr algn="ctr"/>
            <a:r>
              <a:rPr lang="en-GB" dirty="0"/>
              <a:t>2013-2016</a:t>
            </a:r>
          </a:p>
        </p:txBody>
      </p:sp>
      <p:grpSp>
        <p:nvGrpSpPr>
          <p:cNvPr id="72" name="Group 71">
            <a:extLst>
              <a:ext uri="{FF2B5EF4-FFF2-40B4-BE49-F238E27FC236}">
                <a16:creationId xmlns:a16="http://schemas.microsoft.com/office/drawing/2014/main" id="{093EAA62-BF4D-964C-A594-20A5C8D50310}"/>
              </a:ext>
            </a:extLst>
          </p:cNvPr>
          <p:cNvGrpSpPr/>
          <p:nvPr/>
        </p:nvGrpSpPr>
        <p:grpSpPr>
          <a:xfrm>
            <a:off x="2931602" y="5582768"/>
            <a:ext cx="3779949" cy="757340"/>
            <a:chOff x="2931602" y="5582768"/>
            <a:chExt cx="3779949" cy="757340"/>
          </a:xfrm>
        </p:grpSpPr>
        <p:pic>
          <p:nvPicPr>
            <p:cNvPr id="32" name="Picture 31">
              <a:extLst>
                <a:ext uri="{FF2B5EF4-FFF2-40B4-BE49-F238E27FC236}">
                  <a16:creationId xmlns:a16="http://schemas.microsoft.com/office/drawing/2014/main" id="{5C862E2F-3E17-9E43-B7F3-C94E315353DE}"/>
                </a:ext>
              </a:extLst>
            </p:cNvPr>
            <p:cNvPicPr>
              <a:picLocks noChangeAspect="1"/>
            </p:cNvPicPr>
            <p:nvPr/>
          </p:nvPicPr>
          <p:blipFill>
            <a:blip r:embed="rId12"/>
            <a:stretch>
              <a:fillRect/>
            </a:stretch>
          </p:blipFill>
          <p:spPr>
            <a:xfrm>
              <a:off x="2931602" y="5582768"/>
              <a:ext cx="3779949" cy="459597"/>
            </a:xfrm>
            <a:prstGeom prst="rect">
              <a:avLst/>
            </a:prstGeom>
          </p:spPr>
        </p:pic>
        <p:sp>
          <p:nvSpPr>
            <p:cNvPr id="56" name="TextBox 55">
              <a:extLst>
                <a:ext uri="{FF2B5EF4-FFF2-40B4-BE49-F238E27FC236}">
                  <a16:creationId xmlns:a16="http://schemas.microsoft.com/office/drawing/2014/main" id="{DB4CF9FD-1CCC-6747-8384-551421BA216B}"/>
                </a:ext>
              </a:extLst>
            </p:cNvPr>
            <p:cNvSpPr txBox="1"/>
            <p:nvPr/>
          </p:nvSpPr>
          <p:spPr>
            <a:xfrm>
              <a:off x="3426561" y="5970776"/>
              <a:ext cx="1596418" cy="369332"/>
            </a:xfrm>
            <a:prstGeom prst="rect">
              <a:avLst/>
            </a:prstGeom>
            <a:noFill/>
          </p:spPr>
          <p:txBody>
            <a:bodyPr wrap="square" rtlCol="0">
              <a:spAutoFit/>
            </a:bodyPr>
            <a:lstStyle/>
            <a:p>
              <a:pPr algn="ctr"/>
              <a:r>
                <a:rPr lang="en-GB" dirty="0"/>
                <a:t>2015-2019</a:t>
              </a:r>
            </a:p>
          </p:txBody>
        </p:sp>
      </p:grpSp>
      <p:sp>
        <p:nvSpPr>
          <p:cNvPr id="57" name="TextBox 56">
            <a:extLst>
              <a:ext uri="{FF2B5EF4-FFF2-40B4-BE49-F238E27FC236}">
                <a16:creationId xmlns:a16="http://schemas.microsoft.com/office/drawing/2014/main" id="{E230244D-E2B5-2448-B7FD-55020AD00AF6}"/>
              </a:ext>
            </a:extLst>
          </p:cNvPr>
          <p:cNvSpPr txBox="1"/>
          <p:nvPr/>
        </p:nvSpPr>
        <p:spPr>
          <a:xfrm>
            <a:off x="8291278" y="4761162"/>
            <a:ext cx="3682409" cy="923330"/>
          </a:xfrm>
          <a:prstGeom prst="rect">
            <a:avLst/>
          </a:prstGeom>
          <a:solidFill>
            <a:schemeClr val="bg1"/>
          </a:solidFill>
          <a:ln>
            <a:solidFill>
              <a:schemeClr val="accent1"/>
            </a:solidFill>
          </a:ln>
        </p:spPr>
        <p:txBody>
          <a:bodyPr wrap="square" rtlCol="0">
            <a:spAutoFit/>
          </a:bodyPr>
          <a:lstStyle/>
          <a:p>
            <a:r>
              <a:rPr lang="en-GB" dirty="0"/>
              <a:t>Aggregative Data Infrastructures for Digital Humanities and Cultural Heritage</a:t>
            </a:r>
          </a:p>
        </p:txBody>
      </p:sp>
      <p:grpSp>
        <p:nvGrpSpPr>
          <p:cNvPr id="42" name="Group 41">
            <a:extLst>
              <a:ext uri="{FF2B5EF4-FFF2-40B4-BE49-F238E27FC236}">
                <a16:creationId xmlns:a16="http://schemas.microsoft.com/office/drawing/2014/main" id="{EB8ADD46-9C1A-484D-BC2A-A12E0864C543}"/>
              </a:ext>
            </a:extLst>
          </p:cNvPr>
          <p:cNvGrpSpPr/>
          <p:nvPr/>
        </p:nvGrpSpPr>
        <p:grpSpPr>
          <a:xfrm>
            <a:off x="2185105" y="1273022"/>
            <a:ext cx="1567164" cy="1554225"/>
            <a:chOff x="2185105" y="1273022"/>
            <a:chExt cx="1567164" cy="1554225"/>
          </a:xfrm>
        </p:grpSpPr>
        <p:pic>
          <p:nvPicPr>
            <p:cNvPr id="37" name="Picture 36">
              <a:extLst>
                <a:ext uri="{FF2B5EF4-FFF2-40B4-BE49-F238E27FC236}">
                  <a16:creationId xmlns:a16="http://schemas.microsoft.com/office/drawing/2014/main" id="{E5938A82-232C-4847-8887-3A9BF4D50741}"/>
                </a:ext>
              </a:extLst>
            </p:cNvPr>
            <p:cNvPicPr>
              <a:picLocks noChangeAspect="1"/>
            </p:cNvPicPr>
            <p:nvPr/>
          </p:nvPicPr>
          <p:blipFill>
            <a:blip r:embed="rId13"/>
            <a:stretch>
              <a:fillRect/>
            </a:stretch>
          </p:blipFill>
          <p:spPr>
            <a:xfrm>
              <a:off x="2185105" y="1273022"/>
              <a:ext cx="1567164" cy="1097015"/>
            </a:xfrm>
            <a:prstGeom prst="rect">
              <a:avLst/>
            </a:prstGeom>
          </p:spPr>
        </p:pic>
        <p:sp>
          <p:nvSpPr>
            <p:cNvPr id="40" name="TextBox 39">
              <a:extLst>
                <a:ext uri="{FF2B5EF4-FFF2-40B4-BE49-F238E27FC236}">
                  <a16:creationId xmlns:a16="http://schemas.microsoft.com/office/drawing/2014/main" id="{491FD005-F597-0647-8AB7-AB82C9C47151}"/>
                </a:ext>
              </a:extLst>
            </p:cNvPr>
            <p:cNvSpPr txBox="1"/>
            <p:nvPr/>
          </p:nvSpPr>
          <p:spPr>
            <a:xfrm>
              <a:off x="2309477" y="2457915"/>
              <a:ext cx="1244251" cy="369332"/>
            </a:xfrm>
            <a:prstGeom prst="rect">
              <a:avLst/>
            </a:prstGeom>
            <a:noFill/>
          </p:spPr>
          <p:txBody>
            <a:bodyPr wrap="none" rtlCol="0">
              <a:spAutoFit/>
            </a:bodyPr>
            <a:lstStyle/>
            <a:p>
              <a:r>
                <a:rPr lang="en-GB" dirty="0"/>
                <a:t>2006-2009</a:t>
              </a:r>
            </a:p>
          </p:txBody>
        </p:sp>
      </p:grpSp>
      <p:grpSp>
        <p:nvGrpSpPr>
          <p:cNvPr id="44" name="Group 43">
            <a:extLst>
              <a:ext uri="{FF2B5EF4-FFF2-40B4-BE49-F238E27FC236}">
                <a16:creationId xmlns:a16="http://schemas.microsoft.com/office/drawing/2014/main" id="{6D71B67E-8517-B74A-8022-C3C453D2E60D}"/>
              </a:ext>
            </a:extLst>
          </p:cNvPr>
          <p:cNvGrpSpPr/>
          <p:nvPr/>
        </p:nvGrpSpPr>
        <p:grpSpPr>
          <a:xfrm>
            <a:off x="3935125" y="1459852"/>
            <a:ext cx="2467237" cy="981723"/>
            <a:chOff x="3911404" y="1371287"/>
            <a:chExt cx="2467237" cy="981723"/>
          </a:xfrm>
        </p:grpSpPr>
        <p:pic>
          <p:nvPicPr>
            <p:cNvPr id="17" name="Picture 16">
              <a:extLst>
                <a:ext uri="{FF2B5EF4-FFF2-40B4-BE49-F238E27FC236}">
                  <a16:creationId xmlns:a16="http://schemas.microsoft.com/office/drawing/2014/main" id="{742720E6-20C1-9F4D-852A-5A0E3A130754}"/>
                </a:ext>
              </a:extLst>
            </p:cNvPr>
            <p:cNvPicPr>
              <a:picLocks noChangeAspect="1"/>
            </p:cNvPicPr>
            <p:nvPr/>
          </p:nvPicPr>
          <p:blipFill>
            <a:blip r:embed="rId14"/>
            <a:stretch>
              <a:fillRect/>
            </a:stretch>
          </p:blipFill>
          <p:spPr>
            <a:xfrm>
              <a:off x="3911404" y="1371287"/>
              <a:ext cx="2308102" cy="823873"/>
            </a:xfrm>
            <a:prstGeom prst="rect">
              <a:avLst/>
            </a:prstGeom>
          </p:spPr>
        </p:pic>
        <p:sp>
          <p:nvSpPr>
            <p:cNvPr id="43" name="TextBox 42">
              <a:extLst>
                <a:ext uri="{FF2B5EF4-FFF2-40B4-BE49-F238E27FC236}">
                  <a16:creationId xmlns:a16="http://schemas.microsoft.com/office/drawing/2014/main" id="{17FD5831-DFBE-D246-B33B-0D2A0C453499}"/>
                </a:ext>
              </a:extLst>
            </p:cNvPr>
            <p:cNvSpPr txBox="1"/>
            <p:nvPr/>
          </p:nvSpPr>
          <p:spPr>
            <a:xfrm>
              <a:off x="4586989" y="1983678"/>
              <a:ext cx="1791652" cy="369332"/>
            </a:xfrm>
            <a:prstGeom prst="rect">
              <a:avLst/>
            </a:prstGeom>
            <a:noFill/>
          </p:spPr>
          <p:txBody>
            <a:bodyPr wrap="square" rtlCol="0">
              <a:spAutoFit/>
            </a:bodyPr>
            <a:lstStyle/>
            <a:p>
              <a:pPr algn="ctr"/>
              <a:r>
                <a:rPr lang="en-GB" dirty="0"/>
                <a:t>2009 - ongoing</a:t>
              </a:r>
            </a:p>
          </p:txBody>
        </p:sp>
      </p:grpSp>
      <p:sp>
        <p:nvSpPr>
          <p:cNvPr id="3" name="5-point Star 2">
            <a:extLst>
              <a:ext uri="{FF2B5EF4-FFF2-40B4-BE49-F238E27FC236}">
                <a16:creationId xmlns:a16="http://schemas.microsoft.com/office/drawing/2014/main" id="{207477E3-3BAB-7641-9566-E80F51BAC600}"/>
              </a:ext>
            </a:extLst>
          </p:cNvPr>
          <p:cNvSpPr/>
          <p:nvPr/>
        </p:nvSpPr>
        <p:spPr>
          <a:xfrm rot="1562658">
            <a:off x="6055994" y="1370274"/>
            <a:ext cx="489219" cy="494219"/>
          </a:xfrm>
          <a:prstGeom prst="star5">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7108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water&#10;&#10;Description automatically generated">
            <a:extLst>
              <a:ext uri="{FF2B5EF4-FFF2-40B4-BE49-F238E27FC236}">
                <a16:creationId xmlns:a16="http://schemas.microsoft.com/office/drawing/2014/main" id="{6A86F596-3129-004E-8B80-5C1518B72701}"/>
              </a:ext>
            </a:extLst>
          </p:cNvPr>
          <p:cNvPicPr>
            <a:picLocks noChangeAspect="1"/>
          </p:cNvPicPr>
          <p:nvPr/>
        </p:nvPicPr>
        <p:blipFill rotWithShape="1">
          <a:blip r:embed="rId3">
            <a:extLst>
              <a:ext uri="{28A0092B-C50C-407E-A947-70E740481C1C}">
                <a14:useLocalDpi xmlns:a14="http://schemas.microsoft.com/office/drawing/2010/main" val="0"/>
              </a:ext>
            </a:extLst>
          </a:blip>
          <a:srcRect l="178" t="6111" r="1233" b="7164"/>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9F6BD2A9-A3BA-4344-A3AD-AE74B59BB6F2}"/>
              </a:ext>
            </a:extLst>
          </p:cNvPr>
          <p:cNvSpPr/>
          <p:nvPr/>
        </p:nvSpPr>
        <p:spPr>
          <a:xfrm>
            <a:off x="0" y="0"/>
            <a:ext cx="12204000" cy="6858000"/>
          </a:xfrm>
          <a:prstGeom prst="rect">
            <a:avLst/>
          </a:prstGeom>
          <a:gradFill flip="none" rotWithShape="1">
            <a:gsLst>
              <a:gs pos="0">
                <a:srgbClr val="003CC2">
                  <a:alpha val="86000"/>
                </a:srgbClr>
              </a:gs>
              <a:gs pos="100000">
                <a:srgbClr val="003CC2">
                  <a:alpha val="16000"/>
                </a:srgbClr>
              </a:gs>
            </a:gsLst>
            <a:lin ang="5400000" scaled="1"/>
            <a:tileRect/>
          </a:gradFill>
          <a:ln w="3175" cap="flat">
            <a:noFill/>
            <a:miter lim="400000"/>
          </a:ln>
          <a:effectLst>
            <a:outerShdw blurRad="25400" dist="12700" dir="5400000" rotWithShape="0">
              <a:schemeClr val="accent1">
                <a:alpha val="50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Autofit/>
          </a:bodyPr>
          <a:lstStyle/>
          <a:p>
            <a:pPr algn="l"/>
            <a:endParaRPr lang="en-GB" b="1" dirty="0">
              <a:solidFill>
                <a:srgbClr val="FFFFFF"/>
              </a:solidFill>
            </a:endParaRPr>
          </a:p>
        </p:txBody>
      </p:sp>
      <p:sp>
        <p:nvSpPr>
          <p:cNvPr id="7" name="Text Placeholder 6">
            <a:extLst>
              <a:ext uri="{FF2B5EF4-FFF2-40B4-BE49-F238E27FC236}">
                <a16:creationId xmlns:a16="http://schemas.microsoft.com/office/drawing/2014/main" id="{912CB509-D0CF-D34F-83AA-2C0E22CB3EBC}"/>
              </a:ext>
            </a:extLst>
          </p:cNvPr>
          <p:cNvSpPr>
            <a:spLocks noGrp="1"/>
          </p:cNvSpPr>
          <p:nvPr>
            <p:ph type="body" sz="quarter" idx="4294967295"/>
          </p:nvPr>
        </p:nvSpPr>
        <p:spPr>
          <a:xfrm>
            <a:off x="1443632" y="2176028"/>
            <a:ext cx="9304734" cy="3201267"/>
          </a:xfrm>
        </p:spPr>
        <p:txBody>
          <a:bodyPr>
            <a:normAutofit/>
          </a:bodyPr>
          <a:lstStyle/>
          <a:p>
            <a:pPr marL="0" indent="0" algn="ctr">
              <a:buNone/>
            </a:pPr>
            <a:r>
              <a:rPr lang="en-US" sz="3000" dirty="0">
                <a:solidFill>
                  <a:schemeClr val="bg1"/>
                </a:solidFill>
              </a:rPr>
              <a:t>Open Science is the practice of science in such a way that others can</a:t>
            </a:r>
            <a:r>
              <a:rPr lang="en-US" sz="3000" dirty="0"/>
              <a:t> </a:t>
            </a:r>
            <a:r>
              <a:rPr lang="en-US" sz="3000" b="1" dirty="0">
                <a:solidFill>
                  <a:srgbClr val="FFC000"/>
                </a:solidFill>
              </a:rPr>
              <a:t>collaborate and contribute</a:t>
            </a:r>
            <a:r>
              <a:rPr lang="en-US" sz="3000" dirty="0">
                <a:solidFill>
                  <a:schemeClr val="bg1"/>
                </a:solidFill>
              </a:rPr>
              <a:t>, where research data, lab notes and other research processes are</a:t>
            </a:r>
            <a:r>
              <a:rPr lang="en-US" sz="3000" dirty="0"/>
              <a:t> </a:t>
            </a:r>
            <a:r>
              <a:rPr lang="en-US" sz="3000" b="1" dirty="0">
                <a:solidFill>
                  <a:srgbClr val="FFC000"/>
                </a:solidFill>
              </a:rPr>
              <a:t>freely available</a:t>
            </a:r>
            <a:r>
              <a:rPr lang="en-US" sz="3000" dirty="0">
                <a:solidFill>
                  <a:schemeClr val="bg1"/>
                </a:solidFill>
              </a:rPr>
              <a:t>, under terms that enable</a:t>
            </a:r>
            <a:r>
              <a:rPr lang="en-US" sz="3000" dirty="0"/>
              <a:t> </a:t>
            </a:r>
            <a:r>
              <a:rPr lang="en-US" sz="3000" b="1" dirty="0">
                <a:solidFill>
                  <a:srgbClr val="FFC000"/>
                </a:solidFill>
              </a:rPr>
              <a:t>reuse, redistribution and reproduction</a:t>
            </a:r>
            <a:r>
              <a:rPr lang="en-US" sz="3000" dirty="0"/>
              <a:t> </a:t>
            </a:r>
            <a:r>
              <a:rPr lang="en-US" sz="3000" dirty="0">
                <a:solidFill>
                  <a:schemeClr val="bg1"/>
                </a:solidFill>
              </a:rPr>
              <a:t>of the research and its underlying data and methods.</a:t>
            </a:r>
          </a:p>
        </p:txBody>
      </p:sp>
      <p:sp>
        <p:nvSpPr>
          <p:cNvPr id="8" name="TextBox 7">
            <a:extLst>
              <a:ext uri="{FF2B5EF4-FFF2-40B4-BE49-F238E27FC236}">
                <a16:creationId xmlns:a16="http://schemas.microsoft.com/office/drawing/2014/main" id="{CCB03356-409D-6A4A-AE51-ADF77AE7C44B}"/>
              </a:ext>
            </a:extLst>
          </p:cNvPr>
          <p:cNvSpPr txBox="1"/>
          <p:nvPr/>
        </p:nvSpPr>
        <p:spPr>
          <a:xfrm>
            <a:off x="942546" y="1018200"/>
            <a:ext cx="10306909" cy="57996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normAutofit/>
          </a:bodyPr>
          <a:lstStyle/>
          <a:p>
            <a:r>
              <a:rPr lang="en-US" sz="3300" b="1" dirty="0">
                <a:solidFill>
                  <a:schemeClr val="bg1"/>
                </a:solidFill>
                <a:latin typeface="Helvetica" pitchFamily="2" charset="0"/>
                <a:sym typeface="Helvetica Light"/>
              </a:rPr>
              <a:t>Access – Collaboration – </a:t>
            </a:r>
            <a:r>
              <a:rPr lang="en-US" sz="3300" b="1" dirty="0">
                <a:solidFill>
                  <a:schemeClr val="bg1"/>
                </a:solidFill>
                <a:latin typeface="Helvetica" pitchFamily="2" charset="0"/>
              </a:rPr>
              <a:t>Innovation – </a:t>
            </a:r>
            <a:r>
              <a:rPr lang="en-US" sz="3300" b="1" dirty="0">
                <a:solidFill>
                  <a:schemeClr val="bg1"/>
                </a:solidFill>
                <a:latin typeface="Helvetica" pitchFamily="2" charset="0"/>
                <a:sym typeface="Helvetica Light"/>
              </a:rPr>
              <a:t>Participation</a:t>
            </a:r>
            <a:endParaRPr lang="el-GR" sz="3300" b="1" dirty="0">
              <a:solidFill>
                <a:schemeClr val="bg1"/>
              </a:solidFill>
              <a:latin typeface="Helvetica" pitchFamily="2" charset="0"/>
              <a:sym typeface="Helvetica Light"/>
            </a:endParaRPr>
          </a:p>
        </p:txBody>
      </p:sp>
      <p:pic>
        <p:nvPicPr>
          <p:cNvPr id="12" name="Picture 11">
            <a:extLst>
              <a:ext uri="{FF2B5EF4-FFF2-40B4-BE49-F238E27FC236}">
                <a16:creationId xmlns:a16="http://schemas.microsoft.com/office/drawing/2014/main" id="{5CB78612-B877-1E4F-9ADC-E4BDE81D4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773" y="6345122"/>
            <a:ext cx="444980" cy="297000"/>
          </a:xfrm>
          <a:prstGeom prst="rect">
            <a:avLst/>
          </a:prstGeom>
        </p:spPr>
      </p:pic>
      <p:pic>
        <p:nvPicPr>
          <p:cNvPr id="13" name="Picture 12">
            <a:extLst>
              <a:ext uri="{FF2B5EF4-FFF2-40B4-BE49-F238E27FC236}">
                <a16:creationId xmlns:a16="http://schemas.microsoft.com/office/drawing/2014/main" id="{0060BDF2-1D0A-D143-939B-EE9E19D518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32" y="6412622"/>
            <a:ext cx="907200" cy="216000"/>
          </a:xfrm>
          <a:prstGeom prst="rect">
            <a:avLst/>
          </a:prstGeom>
        </p:spPr>
      </p:pic>
    </p:spTree>
    <p:extLst>
      <p:ext uri="{BB962C8B-B14F-4D97-AF65-F5344CB8AC3E}">
        <p14:creationId xmlns:p14="http://schemas.microsoft.com/office/powerpoint/2010/main" val="2820163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D3CEC274-E37C-7C41-868F-545B0D0A958F}"/>
              </a:ext>
            </a:extLst>
          </p:cNvPr>
          <p:cNvSpPr/>
          <p:nvPr/>
        </p:nvSpPr>
        <p:spPr>
          <a:xfrm>
            <a:off x="6259066" y="1185863"/>
            <a:ext cx="5523453" cy="493169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sp>
        <p:nvSpPr>
          <p:cNvPr id="3" name="Text Placeholder 2"/>
          <p:cNvSpPr>
            <a:spLocks noGrp="1"/>
          </p:cNvSpPr>
          <p:nvPr>
            <p:ph type="body" sz="quarter" idx="21"/>
          </p:nvPr>
        </p:nvSpPr>
        <p:spPr>
          <a:xfrm>
            <a:off x="136967" y="255413"/>
            <a:ext cx="11810490" cy="859019"/>
          </a:xfrm>
        </p:spPr>
        <p:txBody>
          <a:bodyPr>
            <a:noAutofit/>
          </a:bodyPr>
          <a:lstStyle/>
          <a:p>
            <a:r>
              <a:rPr lang="en-GB" sz="3200" dirty="0"/>
              <a:t>How - Scholarly Communication transition to Open Science</a:t>
            </a:r>
          </a:p>
        </p:txBody>
      </p:sp>
      <p:grpSp>
        <p:nvGrpSpPr>
          <p:cNvPr id="4" name="Group 3">
            <a:extLst>
              <a:ext uri="{FF2B5EF4-FFF2-40B4-BE49-F238E27FC236}">
                <a16:creationId xmlns:a16="http://schemas.microsoft.com/office/drawing/2014/main" id="{1E4AB71E-7468-2347-B2FA-BB61609BC967}"/>
              </a:ext>
            </a:extLst>
          </p:cNvPr>
          <p:cNvGrpSpPr/>
          <p:nvPr/>
        </p:nvGrpSpPr>
        <p:grpSpPr>
          <a:xfrm>
            <a:off x="5005463" y="3479898"/>
            <a:ext cx="1356180" cy="1299418"/>
            <a:chOff x="6673949" y="4639864"/>
            <a:chExt cx="1937255" cy="1732557"/>
          </a:xfrm>
        </p:grpSpPr>
        <p:sp>
          <p:nvSpPr>
            <p:cNvPr id="51" name="Right Arrow 50"/>
            <p:cNvSpPr>
              <a:spLocks/>
            </p:cNvSpPr>
            <p:nvPr/>
          </p:nvSpPr>
          <p:spPr>
            <a:xfrm>
              <a:off x="6924320" y="4639864"/>
              <a:ext cx="1485307" cy="417159"/>
            </a:xfrm>
            <a:prstGeom prst="rightArrow">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sz="1350">
                <a:latin typeface="PF Paperback"/>
                <a:cs typeface="PF Paperback"/>
              </a:endParaRPr>
            </a:p>
          </p:txBody>
        </p:sp>
        <p:sp>
          <p:nvSpPr>
            <p:cNvPr id="52" name="TextBox 51"/>
            <p:cNvSpPr txBox="1">
              <a:spLocks/>
            </p:cNvSpPr>
            <p:nvPr/>
          </p:nvSpPr>
          <p:spPr>
            <a:xfrm>
              <a:off x="6673949" y="4956649"/>
              <a:ext cx="1937255" cy="1415772"/>
            </a:xfrm>
            <a:prstGeom prst="rect">
              <a:avLst/>
            </a:prstGeom>
            <a:noFill/>
            <a:ln>
              <a:noFill/>
            </a:ln>
          </p:spPr>
          <p:txBody>
            <a:bodyPr wrap="square">
              <a:spAutoFit/>
            </a:bodyPr>
            <a:lstStyle>
              <a:def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defPPr>
              <a:lvl1pPr eaLnBrk="1" hangingPunct="1">
                <a:defRPr sz="2800" b="1" i="1">
                  <a:latin typeface="PF Paperback" charset="0"/>
                  <a:ea typeface="ヒラギノ角ゴ ProN W3" charset="0"/>
                  <a:cs typeface="PF Paperback" charset="0"/>
                </a:defRPr>
              </a:lvl1pPr>
              <a:lvl2pPr marL="742950" indent="-285750" eaLnBrk="0">
                <a:defRPr sz="3300">
                  <a:latin typeface="Gill Sans" charset="0"/>
                  <a:ea typeface="ヒラギノ角ゴ ProN W3" charset="0"/>
                  <a:cs typeface="ヒラギノ角ゴ ProN W3" charset="0"/>
                </a:defRPr>
              </a:lvl2pPr>
              <a:lvl3pPr marL="1143000" indent="-228600" eaLnBrk="0">
                <a:defRPr sz="3300">
                  <a:latin typeface="Gill Sans" charset="0"/>
                  <a:ea typeface="ヒラギノ角ゴ ProN W3" charset="0"/>
                  <a:cs typeface="ヒラギノ角ゴ ProN W3" charset="0"/>
                </a:defRPr>
              </a:lvl3pPr>
              <a:lvl4pPr marL="1600200" indent="-228600" eaLnBrk="0">
                <a:defRPr sz="3300">
                  <a:latin typeface="Gill Sans" charset="0"/>
                  <a:ea typeface="ヒラギノ角ゴ ProN W3" charset="0"/>
                  <a:cs typeface="ヒラギノ角ゴ ProN W3" charset="0"/>
                </a:defRPr>
              </a:lvl4pPr>
              <a:lvl5pPr marL="2057400" indent="-228600" eaLnBrk="0">
                <a:defRPr sz="3300">
                  <a:latin typeface="Gill Sans" charset="0"/>
                  <a:ea typeface="ヒラギノ角ゴ ProN W3" charset="0"/>
                  <a:cs typeface="ヒラギノ角ゴ ProN W3" charset="0"/>
                </a:defRPr>
              </a:lvl5pPr>
              <a:lvl6pPr marL="2514600" indent="-228600" eaLnBrk="0" fontAlgn="base">
                <a:spcBef>
                  <a:spcPct val="0"/>
                </a:spcBef>
                <a:spcAft>
                  <a:spcPct val="0"/>
                </a:spcAft>
                <a:defRPr sz="3300">
                  <a:latin typeface="Gill Sans" charset="0"/>
                  <a:ea typeface="ヒラギノ角ゴ ProN W3" charset="0"/>
                  <a:cs typeface="ヒラギノ角ゴ ProN W3" charset="0"/>
                </a:defRPr>
              </a:lvl6pPr>
              <a:lvl7pPr marL="2971800" indent="-228600" eaLnBrk="0" fontAlgn="base">
                <a:spcBef>
                  <a:spcPct val="0"/>
                </a:spcBef>
                <a:spcAft>
                  <a:spcPct val="0"/>
                </a:spcAft>
                <a:defRPr sz="3300">
                  <a:latin typeface="Gill Sans" charset="0"/>
                  <a:ea typeface="ヒラギノ角ゴ ProN W3" charset="0"/>
                  <a:cs typeface="ヒラギノ角ゴ ProN W3" charset="0"/>
                </a:defRPr>
              </a:lvl7pPr>
              <a:lvl8pPr marL="3429000" indent="-228600" eaLnBrk="0" fontAlgn="base">
                <a:spcBef>
                  <a:spcPct val="0"/>
                </a:spcBef>
                <a:spcAft>
                  <a:spcPct val="0"/>
                </a:spcAft>
                <a:defRPr sz="3300">
                  <a:latin typeface="Gill Sans" charset="0"/>
                  <a:ea typeface="ヒラギノ角ゴ ProN W3" charset="0"/>
                  <a:cs typeface="ヒラギノ角ゴ ProN W3" charset="0"/>
                </a:defRPr>
              </a:lvl8pPr>
              <a:lvl9pPr marL="3886200" indent="-228600" eaLnBrk="0" fontAlgn="base">
                <a:spcBef>
                  <a:spcPct val="0"/>
                </a:spcBef>
                <a:spcAft>
                  <a:spcPct val="0"/>
                </a:spcAft>
                <a:defRPr sz="3300">
                  <a:latin typeface="Gill Sans" charset="0"/>
                  <a:ea typeface="ヒラギノ角ゴ ProN W3" charset="0"/>
                  <a:cs typeface="ヒラギノ角ゴ ProN W3" charset="0"/>
                </a:defRPr>
              </a:lvl9pPr>
            </a:lstStyle>
            <a:p>
              <a:pPr algn="ctr"/>
              <a:r>
                <a:rPr lang="en-US" sz="2100" dirty="0"/>
                <a:t>Open Science</a:t>
              </a:r>
            </a:p>
            <a:p>
              <a:pPr algn="ctr"/>
              <a:r>
                <a:rPr lang="en-US" sz="2100" dirty="0"/>
                <a:t>Publishing </a:t>
              </a:r>
            </a:p>
          </p:txBody>
        </p:sp>
      </p:grpSp>
      <p:graphicFrame>
        <p:nvGraphicFramePr>
          <p:cNvPr id="34" name="Content Placeholder 3"/>
          <p:cNvGraphicFramePr>
            <a:graphicFrameLocks/>
          </p:cNvGraphicFramePr>
          <p:nvPr/>
        </p:nvGraphicFramePr>
        <p:xfrm>
          <a:off x="8042481" y="1463159"/>
          <a:ext cx="3588648" cy="465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 name="Rectangle 36">
            <a:extLst>
              <a:ext uri="{FF2B5EF4-FFF2-40B4-BE49-F238E27FC236}">
                <a16:creationId xmlns:a16="http://schemas.microsoft.com/office/drawing/2014/main" id="{AF5B60E2-ECC8-154A-B830-487144347941}"/>
              </a:ext>
            </a:extLst>
          </p:cNvPr>
          <p:cNvSpPr/>
          <p:nvPr/>
        </p:nvSpPr>
        <p:spPr>
          <a:xfrm rot="10800000">
            <a:off x="123826" y="1152937"/>
            <a:ext cx="4968000" cy="493169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sp>
        <p:nvSpPr>
          <p:cNvPr id="39" name="Rectangle 38">
            <a:extLst>
              <a:ext uri="{FF2B5EF4-FFF2-40B4-BE49-F238E27FC236}">
                <a16:creationId xmlns:a16="http://schemas.microsoft.com/office/drawing/2014/main" id="{2E20A4B6-EA10-9144-A8AD-B9B74996E20F}"/>
              </a:ext>
            </a:extLst>
          </p:cNvPr>
          <p:cNvSpPr/>
          <p:nvPr/>
        </p:nvSpPr>
        <p:spPr>
          <a:xfrm>
            <a:off x="136967" y="1152937"/>
            <a:ext cx="102301" cy="4931690"/>
          </a:xfrm>
          <a:prstGeom prst="rect">
            <a:avLst/>
          </a:prstGeom>
          <a:solidFill>
            <a:srgbClr val="FFA500"/>
          </a:solidFill>
          <a:ln>
            <a:solidFill>
              <a:srgbClr val="FF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grpSp>
        <p:nvGrpSpPr>
          <p:cNvPr id="40" name="Group 39">
            <a:extLst>
              <a:ext uri="{FF2B5EF4-FFF2-40B4-BE49-F238E27FC236}">
                <a16:creationId xmlns:a16="http://schemas.microsoft.com/office/drawing/2014/main" id="{1F4307FD-7C7B-BE40-82BF-A28741B0ABD1}"/>
              </a:ext>
            </a:extLst>
          </p:cNvPr>
          <p:cNvGrpSpPr/>
          <p:nvPr/>
        </p:nvGrpSpPr>
        <p:grpSpPr>
          <a:xfrm>
            <a:off x="604015" y="1917632"/>
            <a:ext cx="3889324" cy="3681748"/>
            <a:chOff x="2539948" y="3356638"/>
            <a:chExt cx="3920819" cy="3847918"/>
          </a:xfrm>
        </p:grpSpPr>
        <p:sp>
          <p:nvSpPr>
            <p:cNvPr id="48" name="Circular Arrow 47">
              <a:extLst>
                <a:ext uri="{FF2B5EF4-FFF2-40B4-BE49-F238E27FC236}">
                  <a16:creationId xmlns:a16="http://schemas.microsoft.com/office/drawing/2014/main" id="{65C8E03F-AFB7-B94C-BDB2-35BE7384388B}"/>
                </a:ext>
              </a:extLst>
            </p:cNvPr>
            <p:cNvSpPr>
              <a:spLocks/>
            </p:cNvSpPr>
            <p:nvPr/>
          </p:nvSpPr>
          <p:spPr>
            <a:xfrm rot="886150">
              <a:off x="2858939" y="3763649"/>
              <a:ext cx="3381045" cy="3440907"/>
            </a:xfrm>
            <a:prstGeom prst="circularArrow">
              <a:avLst>
                <a:gd name="adj1" fmla="val 5544"/>
                <a:gd name="adj2" fmla="val 330680"/>
                <a:gd name="adj3" fmla="val 13815233"/>
                <a:gd name="adj4" fmla="val 17362087"/>
                <a:gd name="adj5" fmla="val 5757"/>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pic>
          <p:nvPicPr>
            <p:cNvPr id="49" name="Picture 37">
              <a:extLst>
                <a:ext uri="{FF2B5EF4-FFF2-40B4-BE49-F238E27FC236}">
                  <a16:creationId xmlns:a16="http://schemas.microsoft.com/office/drawing/2014/main" id="{116DE93E-7A53-F646-A6C1-B310EE97ED65}"/>
                </a:ext>
              </a:extLst>
            </p:cNvPr>
            <p:cNvPicPr>
              <a:picLocks noChangeAspect="1"/>
            </p:cNvPicPr>
            <p:nvPr/>
          </p:nvPicPr>
          <p:blipFill>
            <a:blip r:embed="rId8"/>
            <a:srcRect/>
            <a:stretch>
              <a:fillRect/>
            </a:stretch>
          </p:blipFill>
          <p:spPr bwMode="auto">
            <a:xfrm>
              <a:off x="4291121" y="5365221"/>
              <a:ext cx="613112" cy="613172"/>
            </a:xfrm>
            <a:prstGeom prst="rect">
              <a:avLst/>
            </a:prstGeom>
            <a:noFill/>
            <a:ln>
              <a:noFill/>
            </a:ln>
          </p:spPr>
        </p:pic>
        <p:pic>
          <p:nvPicPr>
            <p:cNvPr id="55" name="Picture 38">
              <a:extLst>
                <a:ext uri="{FF2B5EF4-FFF2-40B4-BE49-F238E27FC236}">
                  <a16:creationId xmlns:a16="http://schemas.microsoft.com/office/drawing/2014/main" id="{C98778ED-756A-A74E-85C4-84EE2D1BBDD6}"/>
                </a:ext>
              </a:extLst>
            </p:cNvPr>
            <p:cNvPicPr>
              <a:picLocks noChangeAspect="1"/>
            </p:cNvPicPr>
            <p:nvPr/>
          </p:nvPicPr>
          <p:blipFill>
            <a:blip r:embed="rId9"/>
            <a:srcRect/>
            <a:stretch>
              <a:fillRect/>
            </a:stretch>
          </p:blipFill>
          <p:spPr bwMode="auto">
            <a:xfrm>
              <a:off x="3351811" y="5902192"/>
              <a:ext cx="444060" cy="444104"/>
            </a:xfrm>
            <a:prstGeom prst="rect">
              <a:avLst/>
            </a:prstGeom>
            <a:noFill/>
            <a:ln>
              <a:noFill/>
            </a:ln>
          </p:spPr>
        </p:pic>
        <p:sp>
          <p:nvSpPr>
            <p:cNvPr id="56" name="Right Arrow 55">
              <a:extLst>
                <a:ext uri="{FF2B5EF4-FFF2-40B4-BE49-F238E27FC236}">
                  <a16:creationId xmlns:a16="http://schemas.microsoft.com/office/drawing/2014/main" id="{1E025070-E90B-1F45-AF0B-3CBF2B6093BD}"/>
                </a:ext>
              </a:extLst>
            </p:cNvPr>
            <p:cNvSpPr>
              <a:spLocks/>
            </p:cNvSpPr>
            <p:nvPr/>
          </p:nvSpPr>
          <p:spPr>
            <a:xfrm rot="2656027">
              <a:off x="3836348" y="5133050"/>
              <a:ext cx="455965" cy="301228"/>
            </a:xfrm>
            <a:prstGeom prst="rightArrow">
              <a:avLst/>
            </a:prstGeom>
            <a:solidFill>
              <a:srgbClr val="FFA500"/>
            </a:solidFill>
            <a:ln w="28575" cmpd="sng">
              <a:solidFill>
                <a:srgbClr val="FFA5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59" name="Right Arrow 58">
              <a:extLst>
                <a:ext uri="{FF2B5EF4-FFF2-40B4-BE49-F238E27FC236}">
                  <a16:creationId xmlns:a16="http://schemas.microsoft.com/office/drawing/2014/main" id="{60D66B21-A056-714E-875C-1401BA80B690}"/>
                </a:ext>
              </a:extLst>
            </p:cNvPr>
            <p:cNvSpPr>
              <a:spLocks/>
            </p:cNvSpPr>
            <p:nvPr/>
          </p:nvSpPr>
          <p:spPr>
            <a:xfrm rot="19197062">
              <a:off x="3839919" y="5809325"/>
              <a:ext cx="455965" cy="301228"/>
            </a:xfrm>
            <a:prstGeom prst="rightArrow">
              <a:avLst/>
            </a:prstGeom>
            <a:solidFill>
              <a:srgbClr val="FFA500"/>
            </a:solidFill>
            <a:ln w="28575" cmpd="sng">
              <a:solidFill>
                <a:srgbClr val="FFA5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60" name="Right Arrow 59">
              <a:extLst>
                <a:ext uri="{FF2B5EF4-FFF2-40B4-BE49-F238E27FC236}">
                  <a16:creationId xmlns:a16="http://schemas.microsoft.com/office/drawing/2014/main" id="{E5FA4F9F-5800-3F48-9466-900D7FE2BA28}"/>
                </a:ext>
              </a:extLst>
            </p:cNvPr>
            <p:cNvSpPr>
              <a:spLocks/>
            </p:cNvSpPr>
            <p:nvPr/>
          </p:nvSpPr>
          <p:spPr>
            <a:xfrm>
              <a:off x="4948283" y="5410466"/>
              <a:ext cx="455965" cy="301228"/>
            </a:xfrm>
            <a:prstGeom prst="rightArrow">
              <a:avLst/>
            </a:prstGeom>
            <a:solidFill>
              <a:srgbClr val="FFA500"/>
            </a:solidFill>
            <a:ln w="28575" cmpd="sng">
              <a:solidFill>
                <a:srgbClr val="FFA500"/>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sz="1200">
                <a:cs typeface="PF Paperback"/>
              </a:endParaRPr>
            </a:p>
          </p:txBody>
        </p:sp>
        <p:sp>
          <p:nvSpPr>
            <p:cNvPr id="61" name="TextBox 60">
              <a:extLst>
                <a:ext uri="{FF2B5EF4-FFF2-40B4-BE49-F238E27FC236}">
                  <a16:creationId xmlns:a16="http://schemas.microsoft.com/office/drawing/2014/main" id="{E6EEDDBD-E1F6-DB47-B3D1-A75855F8FDBD}"/>
                </a:ext>
              </a:extLst>
            </p:cNvPr>
            <p:cNvSpPr txBox="1">
              <a:spLocks/>
            </p:cNvSpPr>
            <p:nvPr/>
          </p:nvSpPr>
          <p:spPr>
            <a:xfrm>
              <a:off x="2578432" y="4315090"/>
              <a:ext cx="911028" cy="579002"/>
            </a:xfrm>
            <a:prstGeom prst="rect">
              <a:avLst/>
            </a:prstGeom>
            <a:noFill/>
          </p:spPr>
          <p:txBody>
            <a:bodyPr wrap="none">
              <a:spAutoFit/>
            </a:bodyPr>
            <a:lstStyle/>
            <a:p>
              <a:pPr algn="ctr">
                <a:defRPr>
                  <a:uFillTx/>
                </a:defRPr>
              </a:pPr>
              <a:r>
                <a:rPr lang="en-US" sz="1500" b="1" dirty="0">
                  <a:solidFill>
                    <a:srgbClr val="1613DD"/>
                  </a:solidFill>
                  <a:cs typeface="PF Paperback"/>
                </a:rPr>
                <a:t>Research</a:t>
              </a:r>
            </a:p>
            <a:p>
              <a:pPr algn="ctr">
                <a:defRPr>
                  <a:uFillTx/>
                </a:defRPr>
              </a:pPr>
              <a:r>
                <a:rPr lang="en-US" sz="1500" b="1" dirty="0">
                  <a:solidFill>
                    <a:srgbClr val="1613DD"/>
                  </a:solidFill>
                  <a:cs typeface="PF Paperback"/>
                </a:rPr>
                <a:t>data</a:t>
              </a:r>
            </a:p>
          </p:txBody>
        </p:sp>
        <p:sp>
          <p:nvSpPr>
            <p:cNvPr id="62" name="TextBox 61">
              <a:extLst>
                <a:ext uri="{FF2B5EF4-FFF2-40B4-BE49-F238E27FC236}">
                  <a16:creationId xmlns:a16="http://schemas.microsoft.com/office/drawing/2014/main" id="{4395217C-C330-8549-A2B0-E167ECB61D14}"/>
                </a:ext>
              </a:extLst>
            </p:cNvPr>
            <p:cNvSpPr txBox="1">
              <a:spLocks/>
            </p:cNvSpPr>
            <p:nvPr/>
          </p:nvSpPr>
          <p:spPr>
            <a:xfrm>
              <a:off x="2539948" y="6211756"/>
              <a:ext cx="954660" cy="579002"/>
            </a:xfrm>
            <a:prstGeom prst="rect">
              <a:avLst/>
            </a:prstGeom>
            <a:noFill/>
          </p:spPr>
          <p:txBody>
            <a:bodyPr wrap="none">
              <a:spAutoFit/>
            </a:bodyPr>
            <a:lstStyle/>
            <a:p>
              <a:pPr algn="ctr">
                <a:defRPr>
                  <a:uFillTx/>
                </a:defRPr>
              </a:pPr>
              <a:r>
                <a:rPr lang="en-US" sz="1500" b="1" dirty="0">
                  <a:solidFill>
                    <a:srgbClr val="1613DD"/>
                  </a:solidFill>
                  <a:cs typeface="PF Paperback"/>
                </a:rPr>
                <a:t>Research </a:t>
              </a:r>
            </a:p>
            <a:p>
              <a:pPr algn="ctr">
                <a:defRPr>
                  <a:uFillTx/>
                </a:defRPr>
              </a:pPr>
              <a:r>
                <a:rPr lang="en-US" sz="1500" b="1" dirty="0">
                  <a:solidFill>
                    <a:srgbClr val="1613DD"/>
                  </a:solidFill>
                  <a:cs typeface="PF Paperback"/>
                </a:rPr>
                <a:t>Software</a:t>
              </a:r>
            </a:p>
          </p:txBody>
        </p:sp>
        <p:sp>
          <p:nvSpPr>
            <p:cNvPr id="63" name="TextBox 62">
              <a:extLst>
                <a:ext uri="{FF2B5EF4-FFF2-40B4-BE49-F238E27FC236}">
                  <a16:creationId xmlns:a16="http://schemas.microsoft.com/office/drawing/2014/main" id="{30642F23-44C2-6449-8694-9F2BF481BF3A}"/>
                </a:ext>
              </a:extLst>
            </p:cNvPr>
            <p:cNvSpPr txBox="1">
              <a:spLocks/>
            </p:cNvSpPr>
            <p:nvPr/>
          </p:nvSpPr>
          <p:spPr>
            <a:xfrm>
              <a:off x="4053270" y="4836319"/>
              <a:ext cx="1527687" cy="579002"/>
            </a:xfrm>
            <a:prstGeom prst="rect">
              <a:avLst/>
            </a:prstGeom>
            <a:noFill/>
          </p:spPr>
          <p:txBody>
            <a:bodyPr wrap="none">
              <a:spAutoFit/>
            </a:bodyPr>
            <a:lstStyle/>
            <a:p>
              <a:pPr algn="ctr">
                <a:defRPr>
                  <a:uFillTx/>
                </a:defRPr>
              </a:pPr>
              <a:r>
                <a:rPr lang="en-US" sz="1500" b="1" dirty="0">
                  <a:latin typeface="Helvetica" pitchFamily="2" charset="0"/>
                  <a:cs typeface="PF Paperback"/>
                </a:rPr>
                <a:t>e-infra Tools &amp;</a:t>
              </a:r>
            </a:p>
            <a:p>
              <a:pPr algn="ctr">
                <a:defRPr>
                  <a:uFillTx/>
                </a:defRPr>
              </a:pPr>
              <a:r>
                <a:rPr lang="en-US" sz="1500" b="1" dirty="0">
                  <a:latin typeface="Helvetica" pitchFamily="2" charset="0"/>
                  <a:cs typeface="PF Paperback"/>
                </a:rPr>
                <a:t>Services</a:t>
              </a:r>
            </a:p>
          </p:txBody>
        </p:sp>
        <p:sp>
          <p:nvSpPr>
            <p:cNvPr id="64" name="TextBox 63">
              <a:extLst>
                <a:ext uri="{FF2B5EF4-FFF2-40B4-BE49-F238E27FC236}">
                  <a16:creationId xmlns:a16="http://schemas.microsoft.com/office/drawing/2014/main" id="{FCFA9388-991C-BD4F-A5A2-40B3D6BF73DA}"/>
                </a:ext>
              </a:extLst>
            </p:cNvPr>
            <p:cNvSpPr txBox="1">
              <a:spLocks/>
            </p:cNvSpPr>
            <p:nvPr/>
          </p:nvSpPr>
          <p:spPr>
            <a:xfrm>
              <a:off x="5549739" y="4744904"/>
              <a:ext cx="911028" cy="579002"/>
            </a:xfrm>
            <a:prstGeom prst="rect">
              <a:avLst/>
            </a:prstGeom>
            <a:noFill/>
          </p:spPr>
          <p:txBody>
            <a:bodyPr wrap="none">
              <a:spAutoFit/>
            </a:bodyPr>
            <a:lstStyle/>
            <a:p>
              <a:pPr algn="ctr">
                <a:defRPr>
                  <a:uFillTx/>
                </a:defRPr>
              </a:pPr>
              <a:r>
                <a:rPr lang="en-US" sz="1500" b="1" dirty="0">
                  <a:solidFill>
                    <a:srgbClr val="1613DD"/>
                  </a:solidFill>
                  <a:cs typeface="PF Paperback"/>
                </a:rPr>
                <a:t>Research</a:t>
              </a:r>
            </a:p>
            <a:p>
              <a:pPr algn="ctr">
                <a:defRPr>
                  <a:uFillTx/>
                </a:defRPr>
              </a:pPr>
              <a:r>
                <a:rPr lang="en-US" sz="1500" b="1" dirty="0">
                  <a:solidFill>
                    <a:srgbClr val="1613DD"/>
                  </a:solidFill>
                  <a:cs typeface="PF Paperback"/>
                </a:rPr>
                <a:t>data</a:t>
              </a:r>
            </a:p>
          </p:txBody>
        </p:sp>
        <p:pic>
          <p:nvPicPr>
            <p:cNvPr id="65" name="Picture 48">
              <a:extLst>
                <a:ext uri="{FF2B5EF4-FFF2-40B4-BE49-F238E27FC236}">
                  <a16:creationId xmlns:a16="http://schemas.microsoft.com/office/drawing/2014/main" id="{8D7979E5-222A-904C-A122-7D324472A7C7}"/>
                </a:ext>
              </a:extLst>
            </p:cNvPr>
            <p:cNvPicPr>
              <a:picLocks noChangeAspect="1"/>
            </p:cNvPicPr>
            <p:nvPr/>
          </p:nvPicPr>
          <p:blipFill>
            <a:blip r:embed="rId10"/>
            <a:srcRect/>
            <a:stretch>
              <a:fillRect/>
            </a:stretch>
          </p:blipFill>
          <p:spPr bwMode="auto">
            <a:xfrm>
              <a:off x="4444698" y="3959093"/>
              <a:ext cx="557157" cy="557212"/>
            </a:xfrm>
            <a:prstGeom prst="rect">
              <a:avLst/>
            </a:prstGeom>
            <a:noFill/>
            <a:ln>
              <a:noFill/>
            </a:ln>
          </p:spPr>
        </p:pic>
        <p:sp>
          <p:nvSpPr>
            <p:cNvPr id="66" name="TextBox 65">
              <a:extLst>
                <a:ext uri="{FF2B5EF4-FFF2-40B4-BE49-F238E27FC236}">
                  <a16:creationId xmlns:a16="http://schemas.microsoft.com/office/drawing/2014/main" id="{FBE6F0CF-45B5-354F-8BED-4DA3C5D0A45F}"/>
                </a:ext>
              </a:extLst>
            </p:cNvPr>
            <p:cNvSpPr txBox="1">
              <a:spLocks/>
            </p:cNvSpPr>
            <p:nvPr/>
          </p:nvSpPr>
          <p:spPr>
            <a:xfrm>
              <a:off x="3534237" y="3356638"/>
              <a:ext cx="2326888" cy="820252"/>
            </a:xfrm>
            <a:prstGeom prst="rect">
              <a:avLst/>
            </a:prstGeom>
            <a:noFill/>
          </p:spPr>
          <p:txBody>
            <a:bodyPr wrap="none">
              <a:spAutoFit/>
            </a:bodyPr>
            <a:lstStyle>
              <a:defPPr>
                <a:defRPr lang="en-US">
                  <a:uFillTx/>
                </a:defRPr>
              </a:defPPr>
              <a:lvl1pPr algn="ctr">
                <a:defRPr sz="1200" b="1">
                  <a:uFillTx/>
                </a:defRPr>
              </a:lvl1pPr>
            </a:lstStyle>
            <a:p>
              <a:pPr>
                <a:defRPr>
                  <a:uFillTx/>
                </a:defRPr>
              </a:pPr>
              <a:r>
                <a:rPr lang="en-US" sz="1500" dirty="0">
                  <a:solidFill>
                    <a:srgbClr val="1613DD"/>
                  </a:solidFill>
                  <a:cs typeface="PF Paperback"/>
                </a:rPr>
                <a:t>Research literature</a:t>
              </a:r>
            </a:p>
            <a:p>
              <a:pPr>
                <a:defRPr>
                  <a:uFillTx/>
                </a:defRPr>
              </a:pPr>
              <a:r>
                <a:rPr lang="en-US" sz="1500" b="0" i="1" dirty="0">
                  <a:solidFill>
                    <a:srgbClr val="1613DD"/>
                  </a:solidFill>
                  <a:cs typeface="PF Paperback"/>
                </a:rPr>
                <a:t>Articles, docs, white papers</a:t>
              </a:r>
            </a:p>
            <a:p>
              <a:pPr>
                <a:defRPr>
                  <a:uFillTx/>
                </a:defRPr>
              </a:pPr>
              <a:endParaRPr lang="en-US" sz="1500" dirty="0">
                <a:solidFill>
                  <a:srgbClr val="1613DD"/>
                </a:solidFill>
                <a:cs typeface="PF Paperback"/>
              </a:endParaRPr>
            </a:p>
          </p:txBody>
        </p:sp>
        <p:sp>
          <p:nvSpPr>
            <p:cNvPr id="67" name="Rounded Rectangle 66">
              <a:extLst>
                <a:ext uri="{FF2B5EF4-FFF2-40B4-BE49-F238E27FC236}">
                  <a16:creationId xmlns:a16="http://schemas.microsoft.com/office/drawing/2014/main" id="{35C82562-FD50-704D-8DE9-90DCE1BE34C5}"/>
                </a:ext>
              </a:extLst>
            </p:cNvPr>
            <p:cNvSpPr>
              <a:spLocks/>
            </p:cNvSpPr>
            <p:nvPr/>
          </p:nvSpPr>
          <p:spPr>
            <a:xfrm>
              <a:off x="3301809" y="4846108"/>
              <a:ext cx="504776" cy="44767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68" name="TextBox 67">
              <a:extLst>
                <a:ext uri="{FF2B5EF4-FFF2-40B4-BE49-F238E27FC236}">
                  <a16:creationId xmlns:a16="http://schemas.microsoft.com/office/drawing/2014/main" id="{9FFC79DD-F2F1-9343-A260-81EBE6F8FE6B}"/>
                </a:ext>
              </a:extLst>
            </p:cNvPr>
            <p:cNvSpPr txBox="1">
              <a:spLocks/>
            </p:cNvSpPr>
            <p:nvPr/>
          </p:nvSpPr>
          <p:spPr>
            <a:xfrm>
              <a:off x="3248469" y="4858199"/>
              <a:ext cx="599853" cy="476672"/>
            </a:xfrm>
            <a:prstGeom prst="rect">
              <a:avLst/>
            </a:prstGeom>
            <a:noFill/>
          </p:spPr>
          <p:txBody>
            <a:bodyPr wrap="none">
              <a:spAutoFit/>
            </a:bodyPr>
            <a:lstStyle/>
            <a:p>
              <a:pPr>
                <a:defRPr>
                  <a:uFillTx/>
                </a:defRPr>
              </a:pPr>
              <a:r>
                <a:rPr lang="en-US" sz="788" b="1" dirty="0">
                  <a:solidFill>
                    <a:schemeClr val="tx1">
                      <a:lumMod val="65000"/>
                      <a:lumOff val="35000"/>
                    </a:schemeClr>
                  </a:solidFill>
                  <a:cs typeface="PF Paperback"/>
                </a:rPr>
                <a:t>01101010</a:t>
              </a:r>
            </a:p>
            <a:p>
              <a:pPr>
                <a:defRPr>
                  <a:uFillTx/>
                </a:defRPr>
              </a:pPr>
              <a:r>
                <a:rPr lang="en-US" sz="788" b="1" dirty="0">
                  <a:solidFill>
                    <a:schemeClr val="tx1">
                      <a:lumMod val="65000"/>
                      <a:lumOff val="35000"/>
                    </a:schemeClr>
                  </a:solidFill>
                  <a:cs typeface="PF Paperback"/>
                </a:rPr>
                <a:t>01100001</a:t>
              </a:r>
            </a:p>
            <a:p>
              <a:pPr>
                <a:defRPr>
                  <a:uFillTx/>
                </a:defRPr>
              </a:pPr>
              <a:r>
                <a:rPr lang="en-US" sz="788" b="1" dirty="0">
                  <a:solidFill>
                    <a:schemeClr val="tx1">
                      <a:lumMod val="65000"/>
                      <a:lumOff val="35000"/>
                    </a:schemeClr>
                  </a:solidFill>
                  <a:cs typeface="PF Paperback"/>
                </a:rPr>
                <a:t>11010010</a:t>
              </a:r>
            </a:p>
          </p:txBody>
        </p:sp>
        <p:sp>
          <p:nvSpPr>
            <p:cNvPr id="69" name="Rounded Rectangle 68">
              <a:extLst>
                <a:ext uri="{FF2B5EF4-FFF2-40B4-BE49-F238E27FC236}">
                  <a16:creationId xmlns:a16="http://schemas.microsoft.com/office/drawing/2014/main" id="{108B3DF5-6CB5-3F4C-94E7-F5EE4CD5E28C}"/>
                </a:ext>
              </a:extLst>
            </p:cNvPr>
            <p:cNvSpPr>
              <a:spLocks/>
            </p:cNvSpPr>
            <p:nvPr/>
          </p:nvSpPr>
          <p:spPr>
            <a:xfrm>
              <a:off x="5717747" y="5316405"/>
              <a:ext cx="504776" cy="44767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70" name="TextBox 69">
              <a:extLst>
                <a:ext uri="{FF2B5EF4-FFF2-40B4-BE49-F238E27FC236}">
                  <a16:creationId xmlns:a16="http://schemas.microsoft.com/office/drawing/2014/main" id="{FFD1A4DB-F17E-BB48-889B-0E6FB5286E35}"/>
                </a:ext>
              </a:extLst>
            </p:cNvPr>
            <p:cNvSpPr txBox="1">
              <a:spLocks/>
            </p:cNvSpPr>
            <p:nvPr/>
          </p:nvSpPr>
          <p:spPr>
            <a:xfrm>
              <a:off x="5680330" y="5340024"/>
              <a:ext cx="599853" cy="476672"/>
            </a:xfrm>
            <a:prstGeom prst="rect">
              <a:avLst/>
            </a:prstGeom>
            <a:noFill/>
          </p:spPr>
          <p:txBody>
            <a:bodyPr wrap="none">
              <a:spAutoFit/>
            </a:bodyPr>
            <a:lstStyle/>
            <a:p>
              <a:pPr>
                <a:defRPr>
                  <a:uFillTx/>
                </a:defRPr>
              </a:pPr>
              <a:r>
                <a:rPr lang="en-US" sz="788" b="1" dirty="0">
                  <a:solidFill>
                    <a:schemeClr val="tx1">
                      <a:lumMod val="65000"/>
                      <a:lumOff val="35000"/>
                    </a:schemeClr>
                  </a:solidFill>
                  <a:cs typeface="PF Paperback"/>
                </a:rPr>
                <a:t>01101010</a:t>
              </a:r>
            </a:p>
            <a:p>
              <a:pPr>
                <a:defRPr>
                  <a:uFillTx/>
                </a:defRPr>
              </a:pPr>
              <a:r>
                <a:rPr lang="en-US" sz="788" b="1" dirty="0">
                  <a:solidFill>
                    <a:schemeClr val="tx1">
                      <a:lumMod val="65000"/>
                      <a:lumOff val="35000"/>
                    </a:schemeClr>
                  </a:solidFill>
                  <a:cs typeface="PF Paperback"/>
                </a:rPr>
                <a:t>01100001</a:t>
              </a:r>
            </a:p>
            <a:p>
              <a:pPr>
                <a:defRPr>
                  <a:uFillTx/>
                </a:defRPr>
              </a:pPr>
              <a:r>
                <a:rPr lang="en-US" sz="788" b="1" dirty="0">
                  <a:solidFill>
                    <a:schemeClr val="tx1">
                      <a:lumMod val="65000"/>
                      <a:lumOff val="35000"/>
                    </a:schemeClr>
                  </a:solidFill>
                  <a:cs typeface="PF Paperback"/>
                </a:rPr>
                <a:t>11010010</a:t>
              </a:r>
            </a:p>
          </p:txBody>
        </p:sp>
      </p:grpSp>
      <p:sp>
        <p:nvSpPr>
          <p:cNvPr id="71" name="Oval 70">
            <a:extLst>
              <a:ext uri="{FF2B5EF4-FFF2-40B4-BE49-F238E27FC236}">
                <a16:creationId xmlns:a16="http://schemas.microsoft.com/office/drawing/2014/main" id="{1F757927-6004-D045-9E6E-5D89F798CFEF}"/>
              </a:ext>
            </a:extLst>
          </p:cNvPr>
          <p:cNvSpPr>
            <a:spLocks noChangeAspect="1"/>
          </p:cNvSpPr>
          <p:nvPr/>
        </p:nvSpPr>
        <p:spPr>
          <a:xfrm>
            <a:off x="473986" y="1342150"/>
            <a:ext cx="252000" cy="252000"/>
          </a:xfrm>
          <a:prstGeom prst="ellipse">
            <a:avLst/>
          </a:prstGeom>
          <a:solidFill>
            <a:srgbClr val="FFA5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400" dirty="0">
              <a:ea typeface="+mj-ea"/>
            </a:endParaRPr>
          </a:p>
        </p:txBody>
      </p:sp>
      <p:sp>
        <p:nvSpPr>
          <p:cNvPr id="72" name="Chevron 60">
            <a:extLst>
              <a:ext uri="{FF2B5EF4-FFF2-40B4-BE49-F238E27FC236}">
                <a16:creationId xmlns:a16="http://schemas.microsoft.com/office/drawing/2014/main" id="{C8506B9B-705F-E643-81C1-11FC0EED92AD}"/>
              </a:ext>
            </a:extLst>
          </p:cNvPr>
          <p:cNvSpPr>
            <a:spLocks noChangeAspect="1"/>
          </p:cNvSpPr>
          <p:nvPr/>
        </p:nvSpPr>
        <p:spPr>
          <a:xfrm>
            <a:off x="573453" y="1414370"/>
            <a:ext cx="69071"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a typeface="+mj-ea"/>
            </a:endParaRPr>
          </a:p>
        </p:txBody>
      </p:sp>
      <p:sp>
        <p:nvSpPr>
          <p:cNvPr id="73" name="TextBox 72">
            <a:extLst>
              <a:ext uri="{FF2B5EF4-FFF2-40B4-BE49-F238E27FC236}">
                <a16:creationId xmlns:a16="http://schemas.microsoft.com/office/drawing/2014/main" id="{282B44EA-9073-254E-9150-E08912AF7104}"/>
              </a:ext>
            </a:extLst>
          </p:cNvPr>
          <p:cNvSpPr txBox="1"/>
          <p:nvPr/>
        </p:nvSpPr>
        <p:spPr>
          <a:xfrm>
            <a:off x="1832305" y="5526736"/>
            <a:ext cx="1627369" cy="307777"/>
          </a:xfrm>
          <a:prstGeom prst="rect">
            <a:avLst/>
          </a:prstGeom>
          <a:noFill/>
        </p:spPr>
        <p:txBody>
          <a:bodyPr wrap="none" rtlCol="0">
            <a:spAutoFit/>
          </a:bodyPr>
          <a:lstStyle/>
          <a:p>
            <a:r>
              <a:rPr lang="en-US" sz="1400" dirty="0">
                <a:latin typeface="Helvetica" pitchFamily="2" charset="0"/>
              </a:rPr>
              <a:t>Research process</a:t>
            </a:r>
            <a:endParaRPr lang="el-GR" sz="1400" dirty="0">
              <a:latin typeface="Helvetica" pitchFamily="2" charset="0"/>
            </a:endParaRPr>
          </a:p>
        </p:txBody>
      </p:sp>
      <p:sp>
        <p:nvSpPr>
          <p:cNvPr id="74" name="TextBox 73">
            <a:extLst>
              <a:ext uri="{FF2B5EF4-FFF2-40B4-BE49-F238E27FC236}">
                <a16:creationId xmlns:a16="http://schemas.microsoft.com/office/drawing/2014/main" id="{1E1C84FA-3EA7-E54D-BA75-EF590EC5523A}"/>
              </a:ext>
            </a:extLst>
          </p:cNvPr>
          <p:cNvSpPr txBox="1"/>
          <p:nvPr/>
        </p:nvSpPr>
        <p:spPr>
          <a:xfrm>
            <a:off x="757630" y="939284"/>
            <a:ext cx="2947734" cy="1054231"/>
          </a:xfrm>
          <a:prstGeom prst="rect">
            <a:avLst/>
          </a:prstGeom>
          <a:noFill/>
        </p:spPr>
        <p:txBody>
          <a:bodyPr wrap="square" rtlCol="0" anchor="ctr">
            <a:normAutofit/>
          </a:bodyPr>
          <a:lstStyle/>
          <a:p>
            <a:pPr algn="l"/>
            <a:r>
              <a:rPr lang="en-US" altLang="ko-KR" b="1" dirty="0">
                <a:solidFill>
                  <a:srgbClr val="262626"/>
                </a:solidFill>
                <a:latin typeface="Helvetica" pitchFamily="2" charset="0"/>
                <a:ea typeface="+mj-ea"/>
              </a:rPr>
              <a:t>Research Infrastructures</a:t>
            </a:r>
          </a:p>
        </p:txBody>
      </p:sp>
      <p:sp>
        <p:nvSpPr>
          <p:cNvPr id="78" name="Rectangle 77">
            <a:extLst>
              <a:ext uri="{FF2B5EF4-FFF2-40B4-BE49-F238E27FC236}">
                <a16:creationId xmlns:a16="http://schemas.microsoft.com/office/drawing/2014/main" id="{4F2B68C9-2BB3-AC43-88F5-E578F79A941A}"/>
              </a:ext>
            </a:extLst>
          </p:cNvPr>
          <p:cNvSpPr/>
          <p:nvPr/>
        </p:nvSpPr>
        <p:spPr>
          <a:xfrm>
            <a:off x="11821638" y="1185863"/>
            <a:ext cx="76322" cy="493169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sp>
        <p:nvSpPr>
          <p:cNvPr id="80" name="Chevron 60">
            <a:extLst>
              <a:ext uri="{FF2B5EF4-FFF2-40B4-BE49-F238E27FC236}">
                <a16:creationId xmlns:a16="http://schemas.microsoft.com/office/drawing/2014/main" id="{4856A082-B5B9-9348-8505-5B6334E22F61}"/>
              </a:ext>
            </a:extLst>
          </p:cNvPr>
          <p:cNvSpPr>
            <a:spLocks noChangeAspect="1"/>
          </p:cNvSpPr>
          <p:nvPr/>
        </p:nvSpPr>
        <p:spPr>
          <a:xfrm>
            <a:off x="6666935" y="1427548"/>
            <a:ext cx="69071"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a typeface="+mj-ea"/>
            </a:endParaRPr>
          </a:p>
        </p:txBody>
      </p:sp>
      <p:sp>
        <p:nvSpPr>
          <p:cNvPr id="81" name="TextBox 80">
            <a:extLst>
              <a:ext uri="{FF2B5EF4-FFF2-40B4-BE49-F238E27FC236}">
                <a16:creationId xmlns:a16="http://schemas.microsoft.com/office/drawing/2014/main" id="{BA46A370-8F34-C549-9EA8-52644E9DCA78}"/>
              </a:ext>
            </a:extLst>
          </p:cNvPr>
          <p:cNvSpPr txBox="1"/>
          <p:nvPr/>
        </p:nvSpPr>
        <p:spPr>
          <a:xfrm>
            <a:off x="6836554" y="1283112"/>
            <a:ext cx="4967999" cy="370076"/>
          </a:xfrm>
          <a:prstGeom prst="rect">
            <a:avLst/>
          </a:prstGeom>
          <a:noFill/>
        </p:spPr>
        <p:txBody>
          <a:bodyPr wrap="square" rtlCol="0" anchor="ctr">
            <a:normAutofit/>
          </a:bodyPr>
          <a:lstStyle/>
          <a:p>
            <a:pPr algn="l"/>
            <a:r>
              <a:rPr lang="en-US" altLang="ko-KR" b="1" dirty="0">
                <a:solidFill>
                  <a:srgbClr val="262626"/>
                </a:solidFill>
                <a:latin typeface="Helvetica" pitchFamily="2" charset="0"/>
                <a:ea typeface="+mj-ea"/>
              </a:rPr>
              <a:t>Scholarly Communication Infrastructure</a:t>
            </a:r>
          </a:p>
        </p:txBody>
      </p:sp>
      <p:grpSp>
        <p:nvGrpSpPr>
          <p:cNvPr id="83" name="Group 82">
            <a:extLst>
              <a:ext uri="{FF2B5EF4-FFF2-40B4-BE49-F238E27FC236}">
                <a16:creationId xmlns:a16="http://schemas.microsoft.com/office/drawing/2014/main" id="{7BACB3D9-E1C3-7A49-AC8E-39D8EE7315FF}"/>
              </a:ext>
            </a:extLst>
          </p:cNvPr>
          <p:cNvGrpSpPr/>
          <p:nvPr/>
        </p:nvGrpSpPr>
        <p:grpSpPr>
          <a:xfrm>
            <a:off x="6567468" y="1355327"/>
            <a:ext cx="252000" cy="252000"/>
            <a:chOff x="8756624" y="1807103"/>
            <a:chExt cx="336000" cy="336000"/>
          </a:xfrm>
        </p:grpSpPr>
        <p:sp>
          <p:nvSpPr>
            <p:cNvPr id="84" name="Oval 83">
              <a:extLst>
                <a:ext uri="{FF2B5EF4-FFF2-40B4-BE49-F238E27FC236}">
                  <a16:creationId xmlns:a16="http://schemas.microsoft.com/office/drawing/2014/main" id="{B847F593-8225-7B42-A70C-059C7D5A8312}"/>
                </a:ext>
              </a:extLst>
            </p:cNvPr>
            <p:cNvSpPr>
              <a:spLocks noChangeAspect="1"/>
            </p:cNvSpPr>
            <p:nvPr/>
          </p:nvSpPr>
          <p:spPr>
            <a:xfrm>
              <a:off x="8756624" y="1807103"/>
              <a:ext cx="336000" cy="336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400" dirty="0">
                <a:ea typeface="+mj-ea"/>
              </a:endParaRPr>
            </a:p>
          </p:txBody>
        </p:sp>
        <p:sp>
          <p:nvSpPr>
            <p:cNvPr id="85" name="Chevron 60">
              <a:extLst>
                <a:ext uri="{FF2B5EF4-FFF2-40B4-BE49-F238E27FC236}">
                  <a16:creationId xmlns:a16="http://schemas.microsoft.com/office/drawing/2014/main" id="{15CA6CCF-55C8-7346-8F6E-566C8AAB07F2}"/>
                </a:ext>
              </a:extLst>
            </p:cNvPr>
            <p:cNvSpPr>
              <a:spLocks noChangeAspect="1"/>
            </p:cNvSpPr>
            <p:nvPr/>
          </p:nvSpPr>
          <p:spPr>
            <a:xfrm>
              <a:off x="8889246" y="1903397"/>
              <a:ext cx="92095" cy="144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a typeface="+mj-ea"/>
              </a:endParaRPr>
            </a:p>
          </p:txBody>
        </p:sp>
      </p:grpSp>
      <p:sp>
        <p:nvSpPr>
          <p:cNvPr id="5" name="Footer Placeholder 4">
            <a:extLst>
              <a:ext uri="{FF2B5EF4-FFF2-40B4-BE49-F238E27FC236}">
                <a16:creationId xmlns:a16="http://schemas.microsoft.com/office/drawing/2014/main" id="{26D886B4-0DFD-CA49-B2AA-67B3D54E4357}"/>
              </a:ext>
            </a:extLst>
          </p:cNvPr>
          <p:cNvSpPr>
            <a:spLocks noGrp="1"/>
          </p:cNvSpPr>
          <p:nvPr>
            <p:ph type="ftr" sz="quarter" idx="18"/>
          </p:nvPr>
        </p:nvSpPr>
        <p:spPr/>
        <p:txBody>
          <a:bodyPr/>
          <a:lstStyle/>
          <a:p>
            <a:r>
              <a:rPr lang="en-US"/>
              <a:t>Scholix framework workshop - Cape Town - 23/24 January 2020</a:t>
            </a:r>
            <a:endParaRPr lang="en-US" dirty="0"/>
          </a:p>
        </p:txBody>
      </p:sp>
      <p:grpSp>
        <p:nvGrpSpPr>
          <p:cNvPr id="2" name="Group 1">
            <a:extLst>
              <a:ext uri="{FF2B5EF4-FFF2-40B4-BE49-F238E27FC236}">
                <a16:creationId xmlns:a16="http://schemas.microsoft.com/office/drawing/2014/main" id="{F628B889-9A48-9645-A179-749A879CFFBA}"/>
              </a:ext>
            </a:extLst>
          </p:cNvPr>
          <p:cNvGrpSpPr/>
          <p:nvPr/>
        </p:nvGrpSpPr>
        <p:grpSpPr>
          <a:xfrm>
            <a:off x="6361644" y="2212036"/>
            <a:ext cx="2038683" cy="3293789"/>
            <a:chOff x="8493300" y="3800568"/>
            <a:chExt cx="2718242" cy="4391718"/>
          </a:xfrm>
        </p:grpSpPr>
        <p:sp>
          <p:nvSpPr>
            <p:cNvPr id="8" name="Oval 7"/>
            <p:cNvSpPr/>
            <p:nvPr/>
          </p:nvSpPr>
          <p:spPr>
            <a:xfrm>
              <a:off x="8511395" y="5323311"/>
              <a:ext cx="2700147" cy="1303788"/>
            </a:xfrm>
            <a:prstGeom prst="ellipse">
              <a:avLst/>
            </a:prstGeom>
            <a:blipFill rotWithShape="1">
              <a:blip r:embed="rId11"/>
              <a:srcRect/>
              <a:tile tx="0" ty="0" sx="100000" sy="100000" flip="none" algn="tl"/>
            </a:blipFill>
            <a:ln w="3175" cap="flat">
              <a:noFill/>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algn="ctr" eaLnBrk="1" hangingPunct="1"/>
              <a:r>
                <a:rPr lang="en-US" sz="1350" b="1" dirty="0">
                  <a:solidFill>
                    <a:schemeClr val="bg1"/>
                  </a:solidFill>
                  <a:latin typeface="PF Paperback" charset="0"/>
                  <a:cs typeface="PF Paperback" charset="0"/>
                </a:rPr>
                <a:t>Enabling transparent </a:t>
              </a:r>
            </a:p>
            <a:p>
              <a:pPr algn="ctr" eaLnBrk="1" hangingPunct="1"/>
              <a:r>
                <a:rPr lang="en-US" sz="1350" b="1" dirty="0">
                  <a:solidFill>
                    <a:schemeClr val="bg1"/>
                  </a:solidFill>
                  <a:latin typeface="PF Paperback" charset="0"/>
                  <a:cs typeface="PF Paperback" charset="0"/>
                </a:rPr>
                <a:t>evaluation</a:t>
              </a:r>
            </a:p>
          </p:txBody>
        </p:sp>
        <p:sp>
          <p:nvSpPr>
            <p:cNvPr id="38" name="Oval 37"/>
            <p:cNvSpPr/>
            <p:nvPr/>
          </p:nvSpPr>
          <p:spPr>
            <a:xfrm>
              <a:off x="8511395" y="3800568"/>
              <a:ext cx="2700147" cy="1303786"/>
            </a:xfrm>
            <a:prstGeom prst="ellipse">
              <a:avLst/>
            </a:prstGeom>
            <a:blipFill rotWithShape="1">
              <a:blip r:embed="rId11"/>
              <a:srcRect/>
              <a:tile tx="0" ty="0" sx="100000" sy="100000" flip="none" algn="tl"/>
            </a:blipFill>
            <a:ln w="3175" cap="flat">
              <a:noFill/>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algn="ctr" eaLnBrk="1" hangingPunct="1"/>
              <a:r>
                <a:rPr lang="en-US" sz="1350" b="1" dirty="0">
                  <a:solidFill>
                    <a:srgbClr val="FEFFFF"/>
                  </a:solidFill>
                  <a:latin typeface="PF Paperback" charset="0"/>
                  <a:cs typeface="PF Paperback" charset="0"/>
                </a:rPr>
                <a:t>Enabling reproducibility (R*) </a:t>
              </a:r>
              <a:endParaRPr lang="en-US" sz="1350" dirty="0">
                <a:solidFill>
                  <a:srgbClr val="FEFFFF"/>
                </a:solidFill>
                <a:latin typeface="PF Paperback" charset="0"/>
                <a:cs typeface="PF Paperback" charset="0"/>
              </a:endParaRPr>
            </a:p>
          </p:txBody>
        </p:sp>
        <p:sp>
          <p:nvSpPr>
            <p:cNvPr id="33" name="Oval 32">
              <a:extLst>
                <a:ext uri="{FF2B5EF4-FFF2-40B4-BE49-F238E27FC236}">
                  <a16:creationId xmlns:a16="http://schemas.microsoft.com/office/drawing/2014/main" id="{4EC6D534-EE14-A549-84D5-501237439605}"/>
                </a:ext>
              </a:extLst>
            </p:cNvPr>
            <p:cNvSpPr/>
            <p:nvPr/>
          </p:nvSpPr>
          <p:spPr>
            <a:xfrm>
              <a:off x="8493300" y="6888498"/>
              <a:ext cx="2700147" cy="1303788"/>
            </a:xfrm>
            <a:prstGeom prst="ellipse">
              <a:avLst/>
            </a:prstGeom>
            <a:blipFill rotWithShape="1">
              <a:blip r:embed="rId11"/>
              <a:srcRect/>
              <a:tile tx="0" ty="0" sx="100000" sy="100000" flip="none" algn="tl"/>
            </a:blipFill>
            <a:ln w="3175" cap="flat">
              <a:noFill/>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algn="ctr" eaLnBrk="1" hangingPunct="1"/>
              <a:r>
                <a:rPr lang="en-US" sz="1350" b="1" dirty="0">
                  <a:solidFill>
                    <a:schemeClr val="bg1"/>
                  </a:solidFill>
                  <a:latin typeface="PF Paperback" charset="0"/>
                  <a:cs typeface="PF Paperback" charset="0"/>
                </a:rPr>
                <a:t>Enabling omni-comprehensive scientific reward</a:t>
              </a:r>
            </a:p>
          </p:txBody>
        </p:sp>
      </p:grpSp>
    </p:spTree>
    <p:extLst>
      <p:ext uri="{BB962C8B-B14F-4D97-AF65-F5344CB8AC3E}">
        <p14:creationId xmlns:p14="http://schemas.microsoft.com/office/powerpoint/2010/main" val="956339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D3CEC274-E37C-7C41-868F-545B0D0A958F}"/>
              </a:ext>
            </a:extLst>
          </p:cNvPr>
          <p:cNvSpPr/>
          <p:nvPr/>
        </p:nvSpPr>
        <p:spPr>
          <a:xfrm>
            <a:off x="6259066" y="1185862"/>
            <a:ext cx="5523453" cy="552745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sp>
        <p:nvSpPr>
          <p:cNvPr id="3" name="Text Placeholder 2"/>
          <p:cNvSpPr>
            <a:spLocks noGrp="1"/>
          </p:cNvSpPr>
          <p:nvPr>
            <p:ph type="body" sz="quarter" idx="21"/>
          </p:nvPr>
        </p:nvSpPr>
        <p:spPr>
          <a:xfrm>
            <a:off x="136967" y="255413"/>
            <a:ext cx="11810490" cy="859019"/>
          </a:xfrm>
        </p:spPr>
        <p:txBody>
          <a:bodyPr>
            <a:noAutofit/>
          </a:bodyPr>
          <a:lstStyle/>
          <a:p>
            <a:r>
              <a:rPr lang="en-GB" sz="3200" dirty="0"/>
              <a:t>Open  Science publishing vision</a:t>
            </a:r>
          </a:p>
        </p:txBody>
      </p:sp>
      <p:sp>
        <p:nvSpPr>
          <p:cNvPr id="37" name="Rectangle 36">
            <a:extLst>
              <a:ext uri="{FF2B5EF4-FFF2-40B4-BE49-F238E27FC236}">
                <a16:creationId xmlns:a16="http://schemas.microsoft.com/office/drawing/2014/main" id="{AF5B60E2-ECC8-154A-B830-487144347941}"/>
              </a:ext>
            </a:extLst>
          </p:cNvPr>
          <p:cNvSpPr/>
          <p:nvPr/>
        </p:nvSpPr>
        <p:spPr>
          <a:xfrm rot="10800000">
            <a:off x="123826" y="1152937"/>
            <a:ext cx="4968000" cy="493169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sp>
        <p:nvSpPr>
          <p:cNvPr id="39" name="Rectangle 38">
            <a:extLst>
              <a:ext uri="{FF2B5EF4-FFF2-40B4-BE49-F238E27FC236}">
                <a16:creationId xmlns:a16="http://schemas.microsoft.com/office/drawing/2014/main" id="{2E20A4B6-EA10-9144-A8AD-B9B74996E20F}"/>
              </a:ext>
            </a:extLst>
          </p:cNvPr>
          <p:cNvSpPr/>
          <p:nvPr/>
        </p:nvSpPr>
        <p:spPr>
          <a:xfrm>
            <a:off x="136967" y="1152937"/>
            <a:ext cx="102301" cy="4931690"/>
          </a:xfrm>
          <a:prstGeom prst="rect">
            <a:avLst/>
          </a:prstGeom>
          <a:solidFill>
            <a:srgbClr val="FFA500"/>
          </a:solidFill>
          <a:ln>
            <a:solidFill>
              <a:srgbClr val="FFA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grpSp>
        <p:nvGrpSpPr>
          <p:cNvPr id="40" name="Group 39">
            <a:extLst>
              <a:ext uri="{FF2B5EF4-FFF2-40B4-BE49-F238E27FC236}">
                <a16:creationId xmlns:a16="http://schemas.microsoft.com/office/drawing/2014/main" id="{1F4307FD-7C7B-BE40-82BF-A28741B0ABD1}"/>
              </a:ext>
            </a:extLst>
          </p:cNvPr>
          <p:cNvGrpSpPr/>
          <p:nvPr/>
        </p:nvGrpSpPr>
        <p:grpSpPr>
          <a:xfrm>
            <a:off x="604015" y="1917632"/>
            <a:ext cx="3889324" cy="3681748"/>
            <a:chOff x="2539948" y="3356638"/>
            <a:chExt cx="3920819" cy="3847918"/>
          </a:xfrm>
        </p:grpSpPr>
        <p:sp>
          <p:nvSpPr>
            <p:cNvPr id="48" name="Circular Arrow 47">
              <a:extLst>
                <a:ext uri="{FF2B5EF4-FFF2-40B4-BE49-F238E27FC236}">
                  <a16:creationId xmlns:a16="http://schemas.microsoft.com/office/drawing/2014/main" id="{65C8E03F-AFB7-B94C-BDB2-35BE7384388B}"/>
                </a:ext>
              </a:extLst>
            </p:cNvPr>
            <p:cNvSpPr>
              <a:spLocks/>
            </p:cNvSpPr>
            <p:nvPr/>
          </p:nvSpPr>
          <p:spPr>
            <a:xfrm rot="886150">
              <a:off x="2858939" y="3763649"/>
              <a:ext cx="3381045" cy="3440907"/>
            </a:xfrm>
            <a:prstGeom prst="circularArrow">
              <a:avLst>
                <a:gd name="adj1" fmla="val 5544"/>
                <a:gd name="adj2" fmla="val 330680"/>
                <a:gd name="adj3" fmla="val 13815233"/>
                <a:gd name="adj4" fmla="val 17362087"/>
                <a:gd name="adj5" fmla="val 5757"/>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pic>
          <p:nvPicPr>
            <p:cNvPr id="49" name="Picture 37">
              <a:extLst>
                <a:ext uri="{FF2B5EF4-FFF2-40B4-BE49-F238E27FC236}">
                  <a16:creationId xmlns:a16="http://schemas.microsoft.com/office/drawing/2014/main" id="{116DE93E-7A53-F646-A6C1-B310EE97ED65}"/>
                </a:ext>
              </a:extLst>
            </p:cNvPr>
            <p:cNvPicPr>
              <a:picLocks noChangeAspect="1"/>
            </p:cNvPicPr>
            <p:nvPr/>
          </p:nvPicPr>
          <p:blipFill>
            <a:blip r:embed="rId3"/>
            <a:srcRect/>
            <a:stretch>
              <a:fillRect/>
            </a:stretch>
          </p:blipFill>
          <p:spPr bwMode="auto">
            <a:xfrm>
              <a:off x="4291121" y="5365221"/>
              <a:ext cx="613112" cy="613172"/>
            </a:xfrm>
            <a:prstGeom prst="rect">
              <a:avLst/>
            </a:prstGeom>
            <a:noFill/>
            <a:ln>
              <a:noFill/>
            </a:ln>
          </p:spPr>
        </p:pic>
        <p:pic>
          <p:nvPicPr>
            <p:cNvPr id="55" name="Picture 38">
              <a:extLst>
                <a:ext uri="{FF2B5EF4-FFF2-40B4-BE49-F238E27FC236}">
                  <a16:creationId xmlns:a16="http://schemas.microsoft.com/office/drawing/2014/main" id="{C98778ED-756A-A74E-85C4-84EE2D1BBDD6}"/>
                </a:ext>
              </a:extLst>
            </p:cNvPr>
            <p:cNvPicPr>
              <a:picLocks noChangeAspect="1"/>
            </p:cNvPicPr>
            <p:nvPr/>
          </p:nvPicPr>
          <p:blipFill>
            <a:blip r:embed="rId4"/>
            <a:srcRect/>
            <a:stretch>
              <a:fillRect/>
            </a:stretch>
          </p:blipFill>
          <p:spPr bwMode="auto">
            <a:xfrm>
              <a:off x="3351811" y="5902192"/>
              <a:ext cx="444060" cy="444104"/>
            </a:xfrm>
            <a:prstGeom prst="rect">
              <a:avLst/>
            </a:prstGeom>
            <a:noFill/>
            <a:ln>
              <a:noFill/>
            </a:ln>
          </p:spPr>
        </p:pic>
        <p:sp>
          <p:nvSpPr>
            <p:cNvPr id="56" name="Right Arrow 55">
              <a:extLst>
                <a:ext uri="{FF2B5EF4-FFF2-40B4-BE49-F238E27FC236}">
                  <a16:creationId xmlns:a16="http://schemas.microsoft.com/office/drawing/2014/main" id="{1E025070-E90B-1F45-AF0B-3CBF2B6093BD}"/>
                </a:ext>
              </a:extLst>
            </p:cNvPr>
            <p:cNvSpPr>
              <a:spLocks/>
            </p:cNvSpPr>
            <p:nvPr/>
          </p:nvSpPr>
          <p:spPr>
            <a:xfrm rot="2656027">
              <a:off x="3836348" y="5133050"/>
              <a:ext cx="455965" cy="301228"/>
            </a:xfrm>
            <a:prstGeom prst="rightArrow">
              <a:avLst/>
            </a:prstGeom>
            <a:solidFill>
              <a:srgbClr val="FFA500"/>
            </a:solidFill>
            <a:ln w="28575" cmpd="sng">
              <a:solidFill>
                <a:srgbClr val="FFA5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59" name="Right Arrow 58">
              <a:extLst>
                <a:ext uri="{FF2B5EF4-FFF2-40B4-BE49-F238E27FC236}">
                  <a16:creationId xmlns:a16="http://schemas.microsoft.com/office/drawing/2014/main" id="{60D66B21-A056-714E-875C-1401BA80B690}"/>
                </a:ext>
              </a:extLst>
            </p:cNvPr>
            <p:cNvSpPr>
              <a:spLocks/>
            </p:cNvSpPr>
            <p:nvPr/>
          </p:nvSpPr>
          <p:spPr>
            <a:xfrm rot="19197062">
              <a:off x="3839919" y="5809325"/>
              <a:ext cx="455965" cy="301228"/>
            </a:xfrm>
            <a:prstGeom prst="rightArrow">
              <a:avLst/>
            </a:prstGeom>
            <a:solidFill>
              <a:srgbClr val="FFA500"/>
            </a:solidFill>
            <a:ln w="28575" cmpd="sng">
              <a:solidFill>
                <a:srgbClr val="FFA5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60" name="Right Arrow 59">
              <a:extLst>
                <a:ext uri="{FF2B5EF4-FFF2-40B4-BE49-F238E27FC236}">
                  <a16:creationId xmlns:a16="http://schemas.microsoft.com/office/drawing/2014/main" id="{E5FA4F9F-5800-3F48-9466-900D7FE2BA28}"/>
                </a:ext>
              </a:extLst>
            </p:cNvPr>
            <p:cNvSpPr>
              <a:spLocks/>
            </p:cNvSpPr>
            <p:nvPr/>
          </p:nvSpPr>
          <p:spPr>
            <a:xfrm>
              <a:off x="4948283" y="5410466"/>
              <a:ext cx="455965" cy="301228"/>
            </a:xfrm>
            <a:prstGeom prst="rightArrow">
              <a:avLst/>
            </a:prstGeom>
            <a:solidFill>
              <a:srgbClr val="FFA500"/>
            </a:solidFill>
            <a:ln w="28575" cmpd="sng">
              <a:solidFill>
                <a:srgbClr val="FFA500"/>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sz="1200">
                <a:cs typeface="PF Paperback"/>
              </a:endParaRPr>
            </a:p>
          </p:txBody>
        </p:sp>
        <p:sp>
          <p:nvSpPr>
            <p:cNvPr id="61" name="TextBox 60">
              <a:extLst>
                <a:ext uri="{FF2B5EF4-FFF2-40B4-BE49-F238E27FC236}">
                  <a16:creationId xmlns:a16="http://schemas.microsoft.com/office/drawing/2014/main" id="{E6EEDDBD-E1F6-DB47-B3D1-A75855F8FDBD}"/>
                </a:ext>
              </a:extLst>
            </p:cNvPr>
            <p:cNvSpPr txBox="1">
              <a:spLocks/>
            </p:cNvSpPr>
            <p:nvPr/>
          </p:nvSpPr>
          <p:spPr>
            <a:xfrm>
              <a:off x="2578432" y="4315090"/>
              <a:ext cx="911028" cy="579002"/>
            </a:xfrm>
            <a:prstGeom prst="rect">
              <a:avLst/>
            </a:prstGeom>
            <a:noFill/>
          </p:spPr>
          <p:txBody>
            <a:bodyPr wrap="none">
              <a:spAutoFit/>
            </a:bodyPr>
            <a:lstStyle/>
            <a:p>
              <a:pPr algn="ctr">
                <a:defRPr>
                  <a:uFillTx/>
                </a:defRPr>
              </a:pPr>
              <a:r>
                <a:rPr lang="en-US" sz="1500" b="1" dirty="0">
                  <a:solidFill>
                    <a:srgbClr val="1613DD"/>
                  </a:solidFill>
                  <a:cs typeface="PF Paperback"/>
                </a:rPr>
                <a:t>Research</a:t>
              </a:r>
            </a:p>
            <a:p>
              <a:pPr algn="ctr">
                <a:defRPr>
                  <a:uFillTx/>
                </a:defRPr>
              </a:pPr>
              <a:r>
                <a:rPr lang="en-US" sz="1500" b="1" dirty="0">
                  <a:solidFill>
                    <a:srgbClr val="1613DD"/>
                  </a:solidFill>
                  <a:cs typeface="PF Paperback"/>
                </a:rPr>
                <a:t>data</a:t>
              </a:r>
            </a:p>
          </p:txBody>
        </p:sp>
        <p:sp>
          <p:nvSpPr>
            <p:cNvPr id="62" name="TextBox 61">
              <a:extLst>
                <a:ext uri="{FF2B5EF4-FFF2-40B4-BE49-F238E27FC236}">
                  <a16:creationId xmlns:a16="http://schemas.microsoft.com/office/drawing/2014/main" id="{4395217C-C330-8549-A2B0-E167ECB61D14}"/>
                </a:ext>
              </a:extLst>
            </p:cNvPr>
            <p:cNvSpPr txBox="1">
              <a:spLocks/>
            </p:cNvSpPr>
            <p:nvPr/>
          </p:nvSpPr>
          <p:spPr>
            <a:xfrm>
              <a:off x="2539948" y="6211756"/>
              <a:ext cx="954660" cy="579002"/>
            </a:xfrm>
            <a:prstGeom prst="rect">
              <a:avLst/>
            </a:prstGeom>
            <a:noFill/>
          </p:spPr>
          <p:txBody>
            <a:bodyPr wrap="none">
              <a:spAutoFit/>
            </a:bodyPr>
            <a:lstStyle/>
            <a:p>
              <a:pPr algn="ctr">
                <a:defRPr>
                  <a:uFillTx/>
                </a:defRPr>
              </a:pPr>
              <a:r>
                <a:rPr lang="en-US" sz="1500" b="1" dirty="0">
                  <a:solidFill>
                    <a:srgbClr val="1613DD"/>
                  </a:solidFill>
                  <a:cs typeface="PF Paperback"/>
                </a:rPr>
                <a:t>Research </a:t>
              </a:r>
            </a:p>
            <a:p>
              <a:pPr algn="ctr">
                <a:defRPr>
                  <a:uFillTx/>
                </a:defRPr>
              </a:pPr>
              <a:r>
                <a:rPr lang="en-US" sz="1500" b="1" dirty="0">
                  <a:solidFill>
                    <a:srgbClr val="1613DD"/>
                  </a:solidFill>
                  <a:cs typeface="PF Paperback"/>
                </a:rPr>
                <a:t>Software</a:t>
              </a:r>
            </a:p>
          </p:txBody>
        </p:sp>
        <p:sp>
          <p:nvSpPr>
            <p:cNvPr id="63" name="TextBox 62">
              <a:extLst>
                <a:ext uri="{FF2B5EF4-FFF2-40B4-BE49-F238E27FC236}">
                  <a16:creationId xmlns:a16="http://schemas.microsoft.com/office/drawing/2014/main" id="{30642F23-44C2-6449-8694-9F2BF481BF3A}"/>
                </a:ext>
              </a:extLst>
            </p:cNvPr>
            <p:cNvSpPr txBox="1">
              <a:spLocks/>
            </p:cNvSpPr>
            <p:nvPr/>
          </p:nvSpPr>
          <p:spPr>
            <a:xfrm>
              <a:off x="4053270" y="4836319"/>
              <a:ext cx="1527687" cy="579002"/>
            </a:xfrm>
            <a:prstGeom prst="rect">
              <a:avLst/>
            </a:prstGeom>
            <a:noFill/>
          </p:spPr>
          <p:txBody>
            <a:bodyPr wrap="none">
              <a:spAutoFit/>
            </a:bodyPr>
            <a:lstStyle/>
            <a:p>
              <a:pPr algn="ctr">
                <a:defRPr>
                  <a:uFillTx/>
                </a:defRPr>
              </a:pPr>
              <a:r>
                <a:rPr lang="en-US" sz="1500" b="1" dirty="0">
                  <a:latin typeface="Helvetica" pitchFamily="2" charset="0"/>
                  <a:cs typeface="PF Paperback"/>
                </a:rPr>
                <a:t>e-infra Tools &amp;</a:t>
              </a:r>
            </a:p>
            <a:p>
              <a:pPr algn="ctr">
                <a:defRPr>
                  <a:uFillTx/>
                </a:defRPr>
              </a:pPr>
              <a:r>
                <a:rPr lang="en-US" sz="1500" b="1" dirty="0">
                  <a:latin typeface="Helvetica" pitchFamily="2" charset="0"/>
                  <a:cs typeface="PF Paperback"/>
                </a:rPr>
                <a:t>Services</a:t>
              </a:r>
            </a:p>
          </p:txBody>
        </p:sp>
        <p:sp>
          <p:nvSpPr>
            <p:cNvPr id="64" name="TextBox 63">
              <a:extLst>
                <a:ext uri="{FF2B5EF4-FFF2-40B4-BE49-F238E27FC236}">
                  <a16:creationId xmlns:a16="http://schemas.microsoft.com/office/drawing/2014/main" id="{FCFA9388-991C-BD4F-A5A2-40B3D6BF73DA}"/>
                </a:ext>
              </a:extLst>
            </p:cNvPr>
            <p:cNvSpPr txBox="1">
              <a:spLocks/>
            </p:cNvSpPr>
            <p:nvPr/>
          </p:nvSpPr>
          <p:spPr>
            <a:xfrm>
              <a:off x="5549739" y="4744904"/>
              <a:ext cx="911028" cy="579002"/>
            </a:xfrm>
            <a:prstGeom prst="rect">
              <a:avLst/>
            </a:prstGeom>
            <a:noFill/>
          </p:spPr>
          <p:txBody>
            <a:bodyPr wrap="none">
              <a:spAutoFit/>
            </a:bodyPr>
            <a:lstStyle/>
            <a:p>
              <a:pPr algn="ctr">
                <a:defRPr>
                  <a:uFillTx/>
                </a:defRPr>
              </a:pPr>
              <a:r>
                <a:rPr lang="en-US" sz="1500" b="1" dirty="0">
                  <a:solidFill>
                    <a:srgbClr val="1613DD"/>
                  </a:solidFill>
                  <a:cs typeface="PF Paperback"/>
                </a:rPr>
                <a:t>Research</a:t>
              </a:r>
            </a:p>
            <a:p>
              <a:pPr algn="ctr">
                <a:defRPr>
                  <a:uFillTx/>
                </a:defRPr>
              </a:pPr>
              <a:r>
                <a:rPr lang="en-US" sz="1500" b="1" dirty="0">
                  <a:solidFill>
                    <a:srgbClr val="1613DD"/>
                  </a:solidFill>
                  <a:cs typeface="PF Paperback"/>
                </a:rPr>
                <a:t>data</a:t>
              </a:r>
            </a:p>
          </p:txBody>
        </p:sp>
        <p:pic>
          <p:nvPicPr>
            <p:cNvPr id="65" name="Picture 48">
              <a:extLst>
                <a:ext uri="{FF2B5EF4-FFF2-40B4-BE49-F238E27FC236}">
                  <a16:creationId xmlns:a16="http://schemas.microsoft.com/office/drawing/2014/main" id="{8D7979E5-222A-904C-A122-7D324472A7C7}"/>
                </a:ext>
              </a:extLst>
            </p:cNvPr>
            <p:cNvPicPr>
              <a:picLocks noChangeAspect="1"/>
            </p:cNvPicPr>
            <p:nvPr/>
          </p:nvPicPr>
          <p:blipFill>
            <a:blip r:embed="rId5"/>
            <a:srcRect/>
            <a:stretch>
              <a:fillRect/>
            </a:stretch>
          </p:blipFill>
          <p:spPr bwMode="auto">
            <a:xfrm>
              <a:off x="4444698" y="3959093"/>
              <a:ext cx="557157" cy="557212"/>
            </a:xfrm>
            <a:prstGeom prst="rect">
              <a:avLst/>
            </a:prstGeom>
            <a:noFill/>
            <a:ln>
              <a:noFill/>
            </a:ln>
          </p:spPr>
        </p:pic>
        <p:sp>
          <p:nvSpPr>
            <p:cNvPr id="66" name="TextBox 65">
              <a:extLst>
                <a:ext uri="{FF2B5EF4-FFF2-40B4-BE49-F238E27FC236}">
                  <a16:creationId xmlns:a16="http://schemas.microsoft.com/office/drawing/2014/main" id="{FBE6F0CF-45B5-354F-8BED-4DA3C5D0A45F}"/>
                </a:ext>
              </a:extLst>
            </p:cNvPr>
            <p:cNvSpPr txBox="1">
              <a:spLocks/>
            </p:cNvSpPr>
            <p:nvPr/>
          </p:nvSpPr>
          <p:spPr>
            <a:xfrm>
              <a:off x="3534237" y="3356638"/>
              <a:ext cx="2326888" cy="820252"/>
            </a:xfrm>
            <a:prstGeom prst="rect">
              <a:avLst/>
            </a:prstGeom>
            <a:noFill/>
          </p:spPr>
          <p:txBody>
            <a:bodyPr wrap="none">
              <a:spAutoFit/>
            </a:bodyPr>
            <a:lstStyle>
              <a:defPPr>
                <a:defRPr lang="en-US">
                  <a:uFillTx/>
                </a:defRPr>
              </a:defPPr>
              <a:lvl1pPr algn="ctr">
                <a:defRPr sz="1200" b="1">
                  <a:uFillTx/>
                </a:defRPr>
              </a:lvl1pPr>
            </a:lstStyle>
            <a:p>
              <a:pPr>
                <a:defRPr>
                  <a:uFillTx/>
                </a:defRPr>
              </a:pPr>
              <a:r>
                <a:rPr lang="en-US" sz="1500" dirty="0">
                  <a:solidFill>
                    <a:srgbClr val="1613DD"/>
                  </a:solidFill>
                  <a:cs typeface="PF Paperback"/>
                </a:rPr>
                <a:t>Research literature</a:t>
              </a:r>
            </a:p>
            <a:p>
              <a:pPr>
                <a:defRPr>
                  <a:uFillTx/>
                </a:defRPr>
              </a:pPr>
              <a:r>
                <a:rPr lang="en-US" sz="1500" b="0" i="1" dirty="0">
                  <a:solidFill>
                    <a:srgbClr val="1613DD"/>
                  </a:solidFill>
                  <a:cs typeface="PF Paperback"/>
                </a:rPr>
                <a:t>Articles, docs, white papers</a:t>
              </a:r>
            </a:p>
            <a:p>
              <a:pPr>
                <a:defRPr>
                  <a:uFillTx/>
                </a:defRPr>
              </a:pPr>
              <a:endParaRPr lang="en-US" sz="1500" dirty="0">
                <a:solidFill>
                  <a:srgbClr val="1613DD"/>
                </a:solidFill>
                <a:cs typeface="PF Paperback"/>
              </a:endParaRPr>
            </a:p>
          </p:txBody>
        </p:sp>
        <p:sp>
          <p:nvSpPr>
            <p:cNvPr id="67" name="Rounded Rectangle 66">
              <a:extLst>
                <a:ext uri="{FF2B5EF4-FFF2-40B4-BE49-F238E27FC236}">
                  <a16:creationId xmlns:a16="http://schemas.microsoft.com/office/drawing/2014/main" id="{35C82562-FD50-704D-8DE9-90DCE1BE34C5}"/>
                </a:ext>
              </a:extLst>
            </p:cNvPr>
            <p:cNvSpPr>
              <a:spLocks/>
            </p:cNvSpPr>
            <p:nvPr/>
          </p:nvSpPr>
          <p:spPr>
            <a:xfrm>
              <a:off x="3301809" y="4846108"/>
              <a:ext cx="504776" cy="44767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68" name="TextBox 67">
              <a:extLst>
                <a:ext uri="{FF2B5EF4-FFF2-40B4-BE49-F238E27FC236}">
                  <a16:creationId xmlns:a16="http://schemas.microsoft.com/office/drawing/2014/main" id="{9FFC79DD-F2F1-9343-A260-81EBE6F8FE6B}"/>
                </a:ext>
              </a:extLst>
            </p:cNvPr>
            <p:cNvSpPr txBox="1">
              <a:spLocks/>
            </p:cNvSpPr>
            <p:nvPr/>
          </p:nvSpPr>
          <p:spPr>
            <a:xfrm>
              <a:off x="3248469" y="4858199"/>
              <a:ext cx="599853" cy="476672"/>
            </a:xfrm>
            <a:prstGeom prst="rect">
              <a:avLst/>
            </a:prstGeom>
            <a:noFill/>
          </p:spPr>
          <p:txBody>
            <a:bodyPr wrap="none">
              <a:spAutoFit/>
            </a:bodyPr>
            <a:lstStyle/>
            <a:p>
              <a:pPr>
                <a:defRPr>
                  <a:uFillTx/>
                </a:defRPr>
              </a:pPr>
              <a:r>
                <a:rPr lang="en-US" sz="788" b="1" dirty="0">
                  <a:solidFill>
                    <a:schemeClr val="tx1">
                      <a:lumMod val="65000"/>
                      <a:lumOff val="35000"/>
                    </a:schemeClr>
                  </a:solidFill>
                  <a:cs typeface="PF Paperback"/>
                </a:rPr>
                <a:t>01101010</a:t>
              </a:r>
            </a:p>
            <a:p>
              <a:pPr>
                <a:defRPr>
                  <a:uFillTx/>
                </a:defRPr>
              </a:pPr>
              <a:r>
                <a:rPr lang="en-US" sz="788" b="1" dirty="0">
                  <a:solidFill>
                    <a:schemeClr val="tx1">
                      <a:lumMod val="65000"/>
                      <a:lumOff val="35000"/>
                    </a:schemeClr>
                  </a:solidFill>
                  <a:cs typeface="PF Paperback"/>
                </a:rPr>
                <a:t>01100001</a:t>
              </a:r>
            </a:p>
            <a:p>
              <a:pPr>
                <a:defRPr>
                  <a:uFillTx/>
                </a:defRPr>
              </a:pPr>
              <a:r>
                <a:rPr lang="en-US" sz="788" b="1" dirty="0">
                  <a:solidFill>
                    <a:schemeClr val="tx1">
                      <a:lumMod val="65000"/>
                      <a:lumOff val="35000"/>
                    </a:schemeClr>
                  </a:solidFill>
                  <a:cs typeface="PF Paperback"/>
                </a:rPr>
                <a:t>11010010</a:t>
              </a:r>
            </a:p>
          </p:txBody>
        </p:sp>
        <p:sp>
          <p:nvSpPr>
            <p:cNvPr id="69" name="Rounded Rectangle 68">
              <a:extLst>
                <a:ext uri="{FF2B5EF4-FFF2-40B4-BE49-F238E27FC236}">
                  <a16:creationId xmlns:a16="http://schemas.microsoft.com/office/drawing/2014/main" id="{108B3DF5-6CB5-3F4C-94E7-F5EE4CD5E28C}"/>
                </a:ext>
              </a:extLst>
            </p:cNvPr>
            <p:cNvSpPr>
              <a:spLocks/>
            </p:cNvSpPr>
            <p:nvPr/>
          </p:nvSpPr>
          <p:spPr>
            <a:xfrm>
              <a:off x="5717747" y="5316405"/>
              <a:ext cx="504776" cy="44767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600">
                <a:cs typeface="PF Paperback"/>
              </a:endParaRPr>
            </a:p>
          </p:txBody>
        </p:sp>
        <p:sp>
          <p:nvSpPr>
            <p:cNvPr id="70" name="TextBox 69">
              <a:extLst>
                <a:ext uri="{FF2B5EF4-FFF2-40B4-BE49-F238E27FC236}">
                  <a16:creationId xmlns:a16="http://schemas.microsoft.com/office/drawing/2014/main" id="{FFD1A4DB-F17E-BB48-889B-0E6FB5286E35}"/>
                </a:ext>
              </a:extLst>
            </p:cNvPr>
            <p:cNvSpPr txBox="1">
              <a:spLocks/>
            </p:cNvSpPr>
            <p:nvPr/>
          </p:nvSpPr>
          <p:spPr>
            <a:xfrm>
              <a:off x="5680330" y="5340024"/>
              <a:ext cx="599853" cy="476672"/>
            </a:xfrm>
            <a:prstGeom prst="rect">
              <a:avLst/>
            </a:prstGeom>
            <a:noFill/>
          </p:spPr>
          <p:txBody>
            <a:bodyPr wrap="none">
              <a:spAutoFit/>
            </a:bodyPr>
            <a:lstStyle/>
            <a:p>
              <a:pPr>
                <a:defRPr>
                  <a:uFillTx/>
                </a:defRPr>
              </a:pPr>
              <a:r>
                <a:rPr lang="en-US" sz="788" b="1" dirty="0">
                  <a:solidFill>
                    <a:schemeClr val="tx1">
                      <a:lumMod val="65000"/>
                      <a:lumOff val="35000"/>
                    </a:schemeClr>
                  </a:solidFill>
                  <a:cs typeface="PF Paperback"/>
                </a:rPr>
                <a:t>01101010</a:t>
              </a:r>
            </a:p>
            <a:p>
              <a:pPr>
                <a:defRPr>
                  <a:uFillTx/>
                </a:defRPr>
              </a:pPr>
              <a:r>
                <a:rPr lang="en-US" sz="788" b="1" dirty="0">
                  <a:solidFill>
                    <a:schemeClr val="tx1">
                      <a:lumMod val="65000"/>
                      <a:lumOff val="35000"/>
                    </a:schemeClr>
                  </a:solidFill>
                  <a:cs typeface="PF Paperback"/>
                </a:rPr>
                <a:t>01100001</a:t>
              </a:r>
            </a:p>
            <a:p>
              <a:pPr>
                <a:defRPr>
                  <a:uFillTx/>
                </a:defRPr>
              </a:pPr>
              <a:r>
                <a:rPr lang="en-US" sz="788" b="1" dirty="0">
                  <a:solidFill>
                    <a:schemeClr val="tx1">
                      <a:lumMod val="65000"/>
                      <a:lumOff val="35000"/>
                    </a:schemeClr>
                  </a:solidFill>
                  <a:cs typeface="PF Paperback"/>
                </a:rPr>
                <a:t>11010010</a:t>
              </a:r>
            </a:p>
          </p:txBody>
        </p:sp>
      </p:grpSp>
      <p:sp>
        <p:nvSpPr>
          <p:cNvPr id="71" name="Oval 70">
            <a:extLst>
              <a:ext uri="{FF2B5EF4-FFF2-40B4-BE49-F238E27FC236}">
                <a16:creationId xmlns:a16="http://schemas.microsoft.com/office/drawing/2014/main" id="{1F757927-6004-D045-9E6E-5D89F798CFEF}"/>
              </a:ext>
            </a:extLst>
          </p:cNvPr>
          <p:cNvSpPr>
            <a:spLocks noChangeAspect="1"/>
          </p:cNvSpPr>
          <p:nvPr/>
        </p:nvSpPr>
        <p:spPr>
          <a:xfrm>
            <a:off x="473986" y="1342150"/>
            <a:ext cx="252000" cy="252000"/>
          </a:xfrm>
          <a:prstGeom prst="ellipse">
            <a:avLst/>
          </a:prstGeom>
          <a:solidFill>
            <a:srgbClr val="FFA5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400" dirty="0">
              <a:ea typeface="+mj-ea"/>
            </a:endParaRPr>
          </a:p>
        </p:txBody>
      </p:sp>
      <p:sp>
        <p:nvSpPr>
          <p:cNvPr id="72" name="Chevron 60">
            <a:extLst>
              <a:ext uri="{FF2B5EF4-FFF2-40B4-BE49-F238E27FC236}">
                <a16:creationId xmlns:a16="http://schemas.microsoft.com/office/drawing/2014/main" id="{C8506B9B-705F-E643-81C1-11FC0EED92AD}"/>
              </a:ext>
            </a:extLst>
          </p:cNvPr>
          <p:cNvSpPr>
            <a:spLocks noChangeAspect="1"/>
          </p:cNvSpPr>
          <p:nvPr/>
        </p:nvSpPr>
        <p:spPr>
          <a:xfrm>
            <a:off x="573453" y="1414370"/>
            <a:ext cx="69071"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a typeface="+mj-ea"/>
            </a:endParaRPr>
          </a:p>
        </p:txBody>
      </p:sp>
      <p:sp>
        <p:nvSpPr>
          <p:cNvPr id="73" name="TextBox 72">
            <a:extLst>
              <a:ext uri="{FF2B5EF4-FFF2-40B4-BE49-F238E27FC236}">
                <a16:creationId xmlns:a16="http://schemas.microsoft.com/office/drawing/2014/main" id="{282B44EA-9073-254E-9150-E08912AF7104}"/>
              </a:ext>
            </a:extLst>
          </p:cNvPr>
          <p:cNvSpPr txBox="1"/>
          <p:nvPr/>
        </p:nvSpPr>
        <p:spPr>
          <a:xfrm>
            <a:off x="1832305" y="5526736"/>
            <a:ext cx="1627369" cy="307777"/>
          </a:xfrm>
          <a:prstGeom prst="rect">
            <a:avLst/>
          </a:prstGeom>
          <a:noFill/>
        </p:spPr>
        <p:txBody>
          <a:bodyPr wrap="none" rtlCol="0">
            <a:spAutoFit/>
          </a:bodyPr>
          <a:lstStyle/>
          <a:p>
            <a:r>
              <a:rPr lang="en-US" sz="1400" dirty="0">
                <a:latin typeface="Helvetica" pitchFamily="2" charset="0"/>
              </a:rPr>
              <a:t>Research process</a:t>
            </a:r>
            <a:endParaRPr lang="el-GR" sz="1400" dirty="0">
              <a:latin typeface="Helvetica" pitchFamily="2" charset="0"/>
            </a:endParaRPr>
          </a:p>
        </p:txBody>
      </p:sp>
      <p:sp>
        <p:nvSpPr>
          <p:cNvPr id="74" name="TextBox 73">
            <a:extLst>
              <a:ext uri="{FF2B5EF4-FFF2-40B4-BE49-F238E27FC236}">
                <a16:creationId xmlns:a16="http://schemas.microsoft.com/office/drawing/2014/main" id="{1E1C84FA-3EA7-E54D-BA75-EF590EC5523A}"/>
              </a:ext>
            </a:extLst>
          </p:cNvPr>
          <p:cNvSpPr txBox="1"/>
          <p:nvPr/>
        </p:nvSpPr>
        <p:spPr>
          <a:xfrm>
            <a:off x="757630" y="939284"/>
            <a:ext cx="2947734" cy="1054231"/>
          </a:xfrm>
          <a:prstGeom prst="rect">
            <a:avLst/>
          </a:prstGeom>
          <a:noFill/>
        </p:spPr>
        <p:txBody>
          <a:bodyPr wrap="square" rtlCol="0" anchor="ctr">
            <a:normAutofit/>
          </a:bodyPr>
          <a:lstStyle/>
          <a:p>
            <a:pPr algn="l"/>
            <a:r>
              <a:rPr lang="en-US" altLang="ko-KR" b="1" dirty="0">
                <a:solidFill>
                  <a:srgbClr val="262626"/>
                </a:solidFill>
                <a:latin typeface="Helvetica" pitchFamily="2" charset="0"/>
                <a:ea typeface="+mj-ea"/>
              </a:rPr>
              <a:t>Research Infrastructures</a:t>
            </a:r>
          </a:p>
        </p:txBody>
      </p:sp>
      <p:sp>
        <p:nvSpPr>
          <p:cNvPr id="78" name="Rectangle 77">
            <a:extLst>
              <a:ext uri="{FF2B5EF4-FFF2-40B4-BE49-F238E27FC236}">
                <a16:creationId xmlns:a16="http://schemas.microsoft.com/office/drawing/2014/main" id="{4F2B68C9-2BB3-AC43-88F5-E578F79A941A}"/>
              </a:ext>
            </a:extLst>
          </p:cNvPr>
          <p:cNvSpPr/>
          <p:nvPr/>
        </p:nvSpPr>
        <p:spPr>
          <a:xfrm>
            <a:off x="11821638" y="1185862"/>
            <a:ext cx="45719" cy="552745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ea typeface="+mj-ea"/>
            </a:endParaRPr>
          </a:p>
        </p:txBody>
      </p:sp>
      <p:sp>
        <p:nvSpPr>
          <p:cNvPr id="80" name="Chevron 60">
            <a:extLst>
              <a:ext uri="{FF2B5EF4-FFF2-40B4-BE49-F238E27FC236}">
                <a16:creationId xmlns:a16="http://schemas.microsoft.com/office/drawing/2014/main" id="{4856A082-B5B9-9348-8505-5B6334E22F61}"/>
              </a:ext>
            </a:extLst>
          </p:cNvPr>
          <p:cNvSpPr>
            <a:spLocks noChangeAspect="1"/>
          </p:cNvSpPr>
          <p:nvPr/>
        </p:nvSpPr>
        <p:spPr>
          <a:xfrm>
            <a:off x="6666935" y="1427548"/>
            <a:ext cx="69071" cy="108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a typeface="+mj-ea"/>
            </a:endParaRPr>
          </a:p>
        </p:txBody>
      </p:sp>
      <p:sp>
        <p:nvSpPr>
          <p:cNvPr id="81" name="TextBox 80">
            <a:extLst>
              <a:ext uri="{FF2B5EF4-FFF2-40B4-BE49-F238E27FC236}">
                <a16:creationId xmlns:a16="http://schemas.microsoft.com/office/drawing/2014/main" id="{BA46A370-8F34-C549-9EA8-52644E9DCA78}"/>
              </a:ext>
            </a:extLst>
          </p:cNvPr>
          <p:cNvSpPr txBox="1"/>
          <p:nvPr/>
        </p:nvSpPr>
        <p:spPr>
          <a:xfrm>
            <a:off x="6836554" y="1283112"/>
            <a:ext cx="4967999" cy="370076"/>
          </a:xfrm>
          <a:prstGeom prst="rect">
            <a:avLst/>
          </a:prstGeom>
          <a:noFill/>
        </p:spPr>
        <p:txBody>
          <a:bodyPr wrap="square" rtlCol="0" anchor="ctr">
            <a:normAutofit/>
          </a:bodyPr>
          <a:lstStyle/>
          <a:p>
            <a:pPr algn="l"/>
            <a:r>
              <a:rPr lang="en-US" altLang="ko-KR" b="1" dirty="0">
                <a:solidFill>
                  <a:srgbClr val="262626"/>
                </a:solidFill>
                <a:latin typeface="Helvetica" pitchFamily="2" charset="0"/>
                <a:ea typeface="+mj-ea"/>
              </a:rPr>
              <a:t>Scholarly Communication Infrastructure</a:t>
            </a:r>
          </a:p>
        </p:txBody>
      </p:sp>
      <p:grpSp>
        <p:nvGrpSpPr>
          <p:cNvPr id="83" name="Group 82">
            <a:extLst>
              <a:ext uri="{FF2B5EF4-FFF2-40B4-BE49-F238E27FC236}">
                <a16:creationId xmlns:a16="http://schemas.microsoft.com/office/drawing/2014/main" id="{7BACB3D9-E1C3-7A49-AC8E-39D8EE7315FF}"/>
              </a:ext>
            </a:extLst>
          </p:cNvPr>
          <p:cNvGrpSpPr/>
          <p:nvPr/>
        </p:nvGrpSpPr>
        <p:grpSpPr>
          <a:xfrm>
            <a:off x="6567468" y="1355327"/>
            <a:ext cx="252000" cy="252000"/>
            <a:chOff x="8756624" y="1807103"/>
            <a:chExt cx="336000" cy="336000"/>
          </a:xfrm>
        </p:grpSpPr>
        <p:sp>
          <p:nvSpPr>
            <p:cNvPr id="84" name="Oval 83">
              <a:extLst>
                <a:ext uri="{FF2B5EF4-FFF2-40B4-BE49-F238E27FC236}">
                  <a16:creationId xmlns:a16="http://schemas.microsoft.com/office/drawing/2014/main" id="{B847F593-8225-7B42-A70C-059C7D5A8312}"/>
                </a:ext>
              </a:extLst>
            </p:cNvPr>
            <p:cNvSpPr>
              <a:spLocks noChangeAspect="1"/>
            </p:cNvSpPr>
            <p:nvPr/>
          </p:nvSpPr>
          <p:spPr>
            <a:xfrm>
              <a:off x="8756624" y="1807103"/>
              <a:ext cx="336000" cy="33600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sz="1400" dirty="0">
                <a:ea typeface="+mj-ea"/>
              </a:endParaRPr>
            </a:p>
          </p:txBody>
        </p:sp>
        <p:sp>
          <p:nvSpPr>
            <p:cNvPr id="85" name="Chevron 60">
              <a:extLst>
                <a:ext uri="{FF2B5EF4-FFF2-40B4-BE49-F238E27FC236}">
                  <a16:creationId xmlns:a16="http://schemas.microsoft.com/office/drawing/2014/main" id="{15CA6CCF-55C8-7346-8F6E-566C8AAB07F2}"/>
                </a:ext>
              </a:extLst>
            </p:cNvPr>
            <p:cNvSpPr>
              <a:spLocks noChangeAspect="1"/>
            </p:cNvSpPr>
            <p:nvPr/>
          </p:nvSpPr>
          <p:spPr>
            <a:xfrm>
              <a:off x="8889246" y="1903397"/>
              <a:ext cx="92095" cy="144000"/>
            </a:xfrm>
            <a:prstGeom prst="chevron">
              <a:avLst>
                <a:gd name="adj" fmla="val 652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bg1"/>
                </a:solidFill>
                <a:ea typeface="+mj-ea"/>
              </a:endParaRPr>
            </a:p>
          </p:txBody>
        </p:sp>
      </p:grpSp>
      <p:sp>
        <p:nvSpPr>
          <p:cNvPr id="44" name="TextBox 43">
            <a:extLst>
              <a:ext uri="{FF2B5EF4-FFF2-40B4-BE49-F238E27FC236}">
                <a16:creationId xmlns:a16="http://schemas.microsoft.com/office/drawing/2014/main" id="{B9D9FE8C-0460-A84F-955B-16DE5C82CE2F}"/>
              </a:ext>
            </a:extLst>
          </p:cNvPr>
          <p:cNvSpPr txBox="1">
            <a:spLocks/>
          </p:cNvSpPr>
          <p:nvPr/>
        </p:nvSpPr>
        <p:spPr>
          <a:xfrm>
            <a:off x="4560621" y="2285792"/>
            <a:ext cx="2930161" cy="738664"/>
          </a:xfrm>
          <a:prstGeom prst="rect">
            <a:avLst/>
          </a:prstGeom>
          <a:noFill/>
          <a:ln>
            <a:noFill/>
          </a:ln>
        </p:spPr>
        <p:txBody>
          <a:bodyPr wrap="none">
            <a:spAutoFit/>
          </a:bodyPr>
          <a:lstStyle>
            <a:def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defPPr>
            <a:lvl1pPr eaLnBrk="1" hangingPunct="1">
              <a:defRPr sz="2800" b="1" i="1">
                <a:latin typeface="PF Paperback" charset="0"/>
                <a:ea typeface="ヒラギノ角ゴ ProN W3" charset="0"/>
                <a:cs typeface="PF Paperback" charset="0"/>
              </a:defRPr>
            </a:lvl1pPr>
            <a:lvl2pPr marL="742950" indent="-285750" eaLnBrk="0">
              <a:defRPr sz="3300">
                <a:latin typeface="Gill Sans" charset="0"/>
                <a:ea typeface="ヒラギノ角ゴ ProN W3" charset="0"/>
                <a:cs typeface="ヒラギノ角ゴ ProN W3" charset="0"/>
              </a:defRPr>
            </a:lvl2pPr>
            <a:lvl3pPr marL="1143000" indent="-228600" eaLnBrk="0">
              <a:defRPr sz="3300">
                <a:latin typeface="Gill Sans" charset="0"/>
                <a:ea typeface="ヒラギノ角ゴ ProN W3" charset="0"/>
                <a:cs typeface="ヒラギノ角ゴ ProN W3" charset="0"/>
              </a:defRPr>
            </a:lvl3pPr>
            <a:lvl4pPr marL="1600200" indent="-228600" eaLnBrk="0">
              <a:defRPr sz="3300">
                <a:latin typeface="Gill Sans" charset="0"/>
                <a:ea typeface="ヒラギノ角ゴ ProN W3" charset="0"/>
                <a:cs typeface="ヒラギノ角ゴ ProN W3" charset="0"/>
              </a:defRPr>
            </a:lvl4pPr>
            <a:lvl5pPr marL="2057400" indent="-228600" eaLnBrk="0">
              <a:defRPr sz="3300">
                <a:latin typeface="Gill Sans" charset="0"/>
                <a:ea typeface="ヒラギノ角ゴ ProN W3" charset="0"/>
                <a:cs typeface="ヒラギノ角ゴ ProN W3" charset="0"/>
              </a:defRPr>
            </a:lvl5pPr>
            <a:lvl6pPr marL="2514600" indent="-228600" eaLnBrk="0" fontAlgn="base">
              <a:spcBef>
                <a:spcPct val="0"/>
              </a:spcBef>
              <a:spcAft>
                <a:spcPct val="0"/>
              </a:spcAft>
              <a:defRPr sz="3300">
                <a:latin typeface="Gill Sans" charset="0"/>
                <a:ea typeface="ヒラギノ角ゴ ProN W3" charset="0"/>
                <a:cs typeface="ヒラギノ角ゴ ProN W3" charset="0"/>
              </a:defRPr>
            </a:lvl6pPr>
            <a:lvl7pPr marL="2971800" indent="-228600" eaLnBrk="0" fontAlgn="base">
              <a:spcBef>
                <a:spcPct val="0"/>
              </a:spcBef>
              <a:spcAft>
                <a:spcPct val="0"/>
              </a:spcAft>
              <a:defRPr sz="3300">
                <a:latin typeface="Gill Sans" charset="0"/>
                <a:ea typeface="ヒラギノ角ゴ ProN W3" charset="0"/>
                <a:cs typeface="ヒラギノ角ゴ ProN W3" charset="0"/>
              </a:defRPr>
            </a:lvl7pPr>
            <a:lvl8pPr marL="3429000" indent="-228600" eaLnBrk="0" fontAlgn="base">
              <a:spcBef>
                <a:spcPct val="0"/>
              </a:spcBef>
              <a:spcAft>
                <a:spcPct val="0"/>
              </a:spcAft>
              <a:defRPr sz="3300">
                <a:latin typeface="Gill Sans" charset="0"/>
                <a:ea typeface="ヒラギノ角ゴ ProN W3" charset="0"/>
                <a:cs typeface="ヒラギノ角ゴ ProN W3" charset="0"/>
              </a:defRPr>
            </a:lvl8pPr>
            <a:lvl9pPr marL="3886200" indent="-228600" eaLnBrk="0" fontAlgn="base">
              <a:spcBef>
                <a:spcPct val="0"/>
              </a:spcBef>
              <a:spcAft>
                <a:spcPct val="0"/>
              </a:spcAft>
              <a:defRPr sz="3300">
                <a:latin typeface="Gill Sans" charset="0"/>
                <a:ea typeface="ヒラギノ角ゴ ProN W3" charset="0"/>
                <a:cs typeface="ヒラギノ角ゴ ProN W3" charset="0"/>
              </a:defRPr>
            </a:lvl9pPr>
          </a:lstStyle>
          <a:p>
            <a:r>
              <a:rPr lang="en-US" sz="2100" dirty="0"/>
              <a:t>Scientists and RI services</a:t>
            </a:r>
          </a:p>
          <a:p>
            <a:r>
              <a:rPr lang="en-US" sz="2100" dirty="0"/>
              <a:t>Continuous Publishing </a:t>
            </a:r>
          </a:p>
        </p:txBody>
      </p:sp>
      <p:sp>
        <p:nvSpPr>
          <p:cNvPr id="45" name="Right Arrow 44">
            <a:extLst>
              <a:ext uri="{FF2B5EF4-FFF2-40B4-BE49-F238E27FC236}">
                <a16:creationId xmlns:a16="http://schemas.microsoft.com/office/drawing/2014/main" id="{96515F9F-3B01-9E4B-9D1D-8FC764B3818B}"/>
              </a:ext>
            </a:extLst>
          </p:cNvPr>
          <p:cNvSpPr>
            <a:spLocks/>
          </p:cNvSpPr>
          <p:nvPr/>
        </p:nvSpPr>
        <p:spPr>
          <a:xfrm>
            <a:off x="4853107" y="3036923"/>
            <a:ext cx="1975466" cy="301228"/>
          </a:xfrm>
          <a:prstGeom prst="rightArrow">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sz="1350">
              <a:latin typeface="PF Paperback"/>
              <a:cs typeface="PF Paperback"/>
            </a:endParaRPr>
          </a:p>
        </p:txBody>
      </p:sp>
      <p:sp>
        <p:nvSpPr>
          <p:cNvPr id="46" name="Right Arrow 45">
            <a:extLst>
              <a:ext uri="{FF2B5EF4-FFF2-40B4-BE49-F238E27FC236}">
                <a16:creationId xmlns:a16="http://schemas.microsoft.com/office/drawing/2014/main" id="{52BFBDEE-8DC2-2647-8843-E17F63EA2C82}"/>
              </a:ext>
            </a:extLst>
          </p:cNvPr>
          <p:cNvSpPr>
            <a:spLocks/>
          </p:cNvSpPr>
          <p:nvPr/>
        </p:nvSpPr>
        <p:spPr>
          <a:xfrm rot="10800000">
            <a:off x="4818080" y="3646002"/>
            <a:ext cx="1975466" cy="301228"/>
          </a:xfrm>
          <a:prstGeom prst="rightArrow">
            <a:avLst/>
          </a:prstGeom>
          <a:solidFill>
            <a:srgbClr val="FF00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endParaRPr lang="en-US" sz="1350">
              <a:latin typeface="PF Paperback"/>
              <a:cs typeface="PF Paperback"/>
            </a:endParaRPr>
          </a:p>
        </p:txBody>
      </p:sp>
      <p:sp>
        <p:nvSpPr>
          <p:cNvPr id="47" name="TextBox 46">
            <a:extLst>
              <a:ext uri="{FF2B5EF4-FFF2-40B4-BE49-F238E27FC236}">
                <a16:creationId xmlns:a16="http://schemas.microsoft.com/office/drawing/2014/main" id="{59E7AE1B-2D44-4544-A15C-0A1ACB91AC4C}"/>
              </a:ext>
            </a:extLst>
          </p:cNvPr>
          <p:cNvSpPr txBox="1">
            <a:spLocks/>
          </p:cNvSpPr>
          <p:nvPr/>
        </p:nvSpPr>
        <p:spPr>
          <a:xfrm>
            <a:off x="4946977" y="3936503"/>
            <a:ext cx="2364430" cy="738664"/>
          </a:xfrm>
          <a:prstGeom prst="rect">
            <a:avLst/>
          </a:prstGeom>
          <a:noFill/>
          <a:ln>
            <a:noFill/>
          </a:ln>
        </p:spPr>
        <p:txBody>
          <a:bodyPr wrap="none">
            <a:spAutoFit/>
          </a:bodyPr>
          <a:lstStyle>
            <a:defPPr marL="0" marR="0" indent="0" algn="l" defTabSz="914400" rtl="0" fontAlgn="auto" latinLnBrk="1" hangingPunct="0">
              <a:lnSpc>
                <a:spcPct val="100000"/>
              </a:lnSpc>
              <a:spcBef>
                <a:spcPts val="0"/>
              </a:spcBef>
              <a:spcAft>
                <a:spcPts val="0"/>
              </a:spcAft>
              <a:buFontTx/>
              <a:buNone/>
              <a:defRPr kumimoji="0" sz="1800" b="0" i="0" u="none" strike="noStrike" cap="none" spc="0" normalizeH="0" baseline="0">
                <a:ln>
                  <a:noFill/>
                </a:ln>
                <a:solidFill>
                  <a:srgbClr val="000000"/>
                </a:solidFill>
                <a:effectLst/>
                <a:uFillTx/>
              </a:defRPr>
            </a:defPPr>
            <a:lvl1pPr eaLnBrk="1" hangingPunct="1">
              <a:defRPr sz="2800" b="1" i="1">
                <a:latin typeface="PF Paperback" charset="0"/>
                <a:ea typeface="ヒラギノ角ゴ ProN W3" charset="0"/>
                <a:cs typeface="PF Paperback" charset="0"/>
              </a:defRPr>
            </a:lvl1pPr>
            <a:lvl2pPr marL="742950" indent="-285750" eaLnBrk="0">
              <a:defRPr sz="3300">
                <a:latin typeface="Gill Sans" charset="0"/>
                <a:ea typeface="ヒラギノ角ゴ ProN W3" charset="0"/>
                <a:cs typeface="ヒラギノ角ゴ ProN W3" charset="0"/>
              </a:defRPr>
            </a:lvl2pPr>
            <a:lvl3pPr marL="1143000" indent="-228600" eaLnBrk="0">
              <a:defRPr sz="3300">
                <a:latin typeface="Gill Sans" charset="0"/>
                <a:ea typeface="ヒラギノ角ゴ ProN W3" charset="0"/>
                <a:cs typeface="ヒラギノ角ゴ ProN W3" charset="0"/>
              </a:defRPr>
            </a:lvl3pPr>
            <a:lvl4pPr marL="1600200" indent="-228600" eaLnBrk="0">
              <a:defRPr sz="3300">
                <a:latin typeface="Gill Sans" charset="0"/>
                <a:ea typeface="ヒラギノ角ゴ ProN W3" charset="0"/>
                <a:cs typeface="ヒラギノ角ゴ ProN W3" charset="0"/>
              </a:defRPr>
            </a:lvl4pPr>
            <a:lvl5pPr marL="2057400" indent="-228600" eaLnBrk="0">
              <a:defRPr sz="3300">
                <a:latin typeface="Gill Sans" charset="0"/>
                <a:ea typeface="ヒラギノ角ゴ ProN W3" charset="0"/>
                <a:cs typeface="ヒラギノ角ゴ ProN W3" charset="0"/>
              </a:defRPr>
            </a:lvl5pPr>
            <a:lvl6pPr marL="2514600" indent="-228600" eaLnBrk="0" fontAlgn="base">
              <a:spcBef>
                <a:spcPct val="0"/>
              </a:spcBef>
              <a:spcAft>
                <a:spcPct val="0"/>
              </a:spcAft>
              <a:defRPr sz="3300">
                <a:latin typeface="Gill Sans" charset="0"/>
                <a:ea typeface="ヒラギノ角ゴ ProN W3" charset="0"/>
                <a:cs typeface="ヒラギノ角ゴ ProN W3" charset="0"/>
              </a:defRPr>
            </a:lvl6pPr>
            <a:lvl7pPr marL="2971800" indent="-228600" eaLnBrk="0" fontAlgn="base">
              <a:spcBef>
                <a:spcPct val="0"/>
              </a:spcBef>
              <a:spcAft>
                <a:spcPct val="0"/>
              </a:spcAft>
              <a:defRPr sz="3300">
                <a:latin typeface="Gill Sans" charset="0"/>
                <a:ea typeface="ヒラギノ角ゴ ProN W3" charset="0"/>
                <a:cs typeface="ヒラギノ角ゴ ProN W3" charset="0"/>
              </a:defRPr>
            </a:lvl7pPr>
            <a:lvl8pPr marL="3429000" indent="-228600" eaLnBrk="0" fontAlgn="base">
              <a:spcBef>
                <a:spcPct val="0"/>
              </a:spcBef>
              <a:spcAft>
                <a:spcPct val="0"/>
              </a:spcAft>
              <a:defRPr sz="3300">
                <a:latin typeface="Gill Sans" charset="0"/>
                <a:ea typeface="ヒラギノ角ゴ ProN W3" charset="0"/>
                <a:cs typeface="ヒラギノ角ゴ ProN W3" charset="0"/>
              </a:defRPr>
            </a:lvl8pPr>
            <a:lvl9pPr marL="3886200" indent="-228600" eaLnBrk="0" fontAlgn="base">
              <a:spcBef>
                <a:spcPct val="0"/>
              </a:spcBef>
              <a:spcAft>
                <a:spcPct val="0"/>
              </a:spcAft>
              <a:defRPr sz="3300">
                <a:latin typeface="Gill Sans" charset="0"/>
                <a:ea typeface="ヒラギノ角ゴ ProN W3" charset="0"/>
                <a:cs typeface="ヒラギノ角ゴ ProN W3" charset="0"/>
              </a:defRPr>
            </a:lvl9pPr>
          </a:lstStyle>
          <a:p>
            <a:r>
              <a:rPr lang="en-US" sz="2100" dirty="0">
                <a:sym typeface="Gill Sans" charset="0"/>
              </a:rPr>
              <a:t>Repeat, Reproduce,</a:t>
            </a:r>
          </a:p>
          <a:p>
            <a:r>
              <a:rPr lang="en-US" sz="2100" dirty="0">
                <a:sym typeface="Gill Sans" charset="0"/>
              </a:rPr>
              <a:t>Reuse, Evaluate</a:t>
            </a:r>
          </a:p>
        </p:txBody>
      </p:sp>
      <p:grpSp>
        <p:nvGrpSpPr>
          <p:cNvPr id="121" name="Group 120">
            <a:extLst>
              <a:ext uri="{FF2B5EF4-FFF2-40B4-BE49-F238E27FC236}">
                <a16:creationId xmlns:a16="http://schemas.microsoft.com/office/drawing/2014/main" id="{0E4C57CD-8CB7-FC4A-8DF7-E71A7A9EE54C}"/>
              </a:ext>
            </a:extLst>
          </p:cNvPr>
          <p:cNvGrpSpPr/>
          <p:nvPr/>
        </p:nvGrpSpPr>
        <p:grpSpPr>
          <a:xfrm>
            <a:off x="8270589" y="1694706"/>
            <a:ext cx="2279067" cy="832247"/>
            <a:chOff x="6640451" y="1663003"/>
            <a:chExt cx="2279230" cy="832603"/>
          </a:xfrm>
        </p:grpSpPr>
        <p:sp>
          <p:nvSpPr>
            <p:cNvPr id="122" name="TextBox 121">
              <a:extLst>
                <a:ext uri="{FF2B5EF4-FFF2-40B4-BE49-F238E27FC236}">
                  <a16:creationId xmlns:a16="http://schemas.microsoft.com/office/drawing/2014/main" id="{4DAE4972-9860-3748-9801-29F09E3A042D}"/>
                </a:ext>
              </a:extLst>
            </p:cNvPr>
            <p:cNvSpPr txBox="1">
              <a:spLocks/>
            </p:cNvSpPr>
            <p:nvPr/>
          </p:nvSpPr>
          <p:spPr>
            <a:xfrm>
              <a:off x="7930621" y="1802365"/>
              <a:ext cx="989060" cy="523444"/>
            </a:xfrm>
            <a:prstGeom prst="rect">
              <a:avLst/>
            </a:prstGeom>
            <a:noFill/>
          </p:spPr>
          <p:txBody>
            <a:bodyPr wrap="none">
              <a:spAutoFit/>
            </a:bodyPr>
            <a:lstStyle>
              <a:defPPr>
                <a:defRPr lang="en-US">
                  <a:uFillTx/>
                </a:defRPr>
              </a:defPPr>
              <a:lvl1pPr algn="ctr">
                <a:defRPr sz="1200" b="1">
                  <a:uFillTx/>
                </a:defRPr>
              </a:lvl1pPr>
            </a:lstStyle>
            <a:p>
              <a:pPr>
                <a:defRPr>
                  <a:uFillTx/>
                </a:defRPr>
              </a:pPr>
              <a:r>
                <a:rPr lang="en-US" sz="1400" dirty="0">
                  <a:latin typeface="PF Paperback"/>
                  <a:cs typeface="PF Paperback"/>
                </a:rPr>
                <a:t>Literature</a:t>
              </a:r>
            </a:p>
            <a:p>
              <a:pPr>
                <a:defRPr>
                  <a:uFillTx/>
                </a:defRPr>
              </a:pPr>
              <a:r>
                <a:rPr lang="en-US" sz="1400" dirty="0">
                  <a:latin typeface="PF Paperback"/>
                  <a:cs typeface="PF Paperback"/>
                </a:rPr>
                <a:t>Repository</a:t>
              </a:r>
            </a:p>
          </p:txBody>
        </p:sp>
        <p:grpSp>
          <p:nvGrpSpPr>
            <p:cNvPr id="123" name="Group 109">
              <a:extLst>
                <a:ext uri="{FF2B5EF4-FFF2-40B4-BE49-F238E27FC236}">
                  <a16:creationId xmlns:a16="http://schemas.microsoft.com/office/drawing/2014/main" id="{BF466363-907C-B942-B10F-AFA730436BF6}"/>
                </a:ext>
              </a:extLst>
            </p:cNvPr>
            <p:cNvGrpSpPr/>
            <p:nvPr/>
          </p:nvGrpSpPr>
          <p:grpSpPr>
            <a:xfrm>
              <a:off x="6640451" y="1663003"/>
              <a:ext cx="1040749" cy="832603"/>
              <a:chOff x="6640451" y="1663003"/>
              <a:chExt cx="1040749" cy="832603"/>
            </a:xfrm>
          </p:grpSpPr>
          <p:sp>
            <p:nvSpPr>
              <p:cNvPr id="124" name="Can 123">
                <a:extLst>
                  <a:ext uri="{FF2B5EF4-FFF2-40B4-BE49-F238E27FC236}">
                    <a16:creationId xmlns:a16="http://schemas.microsoft.com/office/drawing/2014/main" id="{1CD35A16-EBC4-8940-BBB2-0C7FF97A507B}"/>
                  </a:ext>
                </a:extLst>
              </p:cNvPr>
              <p:cNvSpPr>
                <a:spLocks/>
              </p:cNvSpPr>
              <p:nvPr/>
            </p:nvSpPr>
            <p:spPr>
              <a:xfrm>
                <a:off x="6640451" y="1663003"/>
                <a:ext cx="1040579"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300">
                  <a:latin typeface="PF Paperback"/>
                  <a:cs typeface="PF Paperback"/>
                </a:endParaRPr>
              </a:p>
            </p:txBody>
          </p:sp>
          <p:pic>
            <p:nvPicPr>
              <p:cNvPr id="125" name="Picture 66">
                <a:extLst>
                  <a:ext uri="{FF2B5EF4-FFF2-40B4-BE49-F238E27FC236}">
                    <a16:creationId xmlns:a16="http://schemas.microsoft.com/office/drawing/2014/main" id="{F838ADDD-A39A-504C-82CB-C8F8CA05DFAC}"/>
                  </a:ext>
                </a:extLst>
              </p:cNvPr>
              <p:cNvPicPr>
                <a:picLocks noChangeAspect="1"/>
              </p:cNvPicPr>
              <p:nvPr/>
            </p:nvPicPr>
            <p:blipFill>
              <a:blip r:embed="rId5"/>
              <a:srcRect/>
              <a:stretch>
                <a:fillRect/>
              </a:stretch>
            </p:blipFill>
            <p:spPr bwMode="auto">
              <a:xfrm>
                <a:off x="6917513" y="1886600"/>
                <a:ext cx="557568" cy="557568"/>
              </a:xfrm>
              <a:prstGeom prst="rect">
                <a:avLst/>
              </a:prstGeom>
              <a:noFill/>
              <a:ln>
                <a:noFill/>
              </a:ln>
            </p:spPr>
          </p:pic>
        </p:grpSp>
      </p:grpSp>
      <p:grpSp>
        <p:nvGrpSpPr>
          <p:cNvPr id="126" name="Group 125">
            <a:extLst>
              <a:ext uri="{FF2B5EF4-FFF2-40B4-BE49-F238E27FC236}">
                <a16:creationId xmlns:a16="http://schemas.microsoft.com/office/drawing/2014/main" id="{57F40275-1346-ED46-8BCD-399197CF1E42}"/>
              </a:ext>
            </a:extLst>
          </p:cNvPr>
          <p:cNvGrpSpPr/>
          <p:nvPr/>
        </p:nvGrpSpPr>
        <p:grpSpPr>
          <a:xfrm>
            <a:off x="8270589" y="2850804"/>
            <a:ext cx="2279662" cy="832247"/>
            <a:chOff x="6640451" y="2819265"/>
            <a:chExt cx="2280059" cy="832603"/>
          </a:xfrm>
        </p:grpSpPr>
        <p:grpSp>
          <p:nvGrpSpPr>
            <p:cNvPr id="127" name="Group 110">
              <a:extLst>
                <a:ext uri="{FF2B5EF4-FFF2-40B4-BE49-F238E27FC236}">
                  <a16:creationId xmlns:a16="http://schemas.microsoft.com/office/drawing/2014/main" id="{A10408F4-9B15-E643-8162-7434D63B9A29}"/>
                </a:ext>
              </a:extLst>
            </p:cNvPr>
            <p:cNvGrpSpPr/>
            <p:nvPr/>
          </p:nvGrpSpPr>
          <p:grpSpPr>
            <a:xfrm>
              <a:off x="6640451" y="2819265"/>
              <a:ext cx="1040686" cy="832603"/>
              <a:chOff x="6640451" y="2819265"/>
              <a:chExt cx="1040686" cy="832603"/>
            </a:xfrm>
          </p:grpSpPr>
          <p:grpSp>
            <p:nvGrpSpPr>
              <p:cNvPr id="129" name="Group 67">
                <a:extLst>
                  <a:ext uri="{FF2B5EF4-FFF2-40B4-BE49-F238E27FC236}">
                    <a16:creationId xmlns:a16="http://schemas.microsoft.com/office/drawing/2014/main" id="{4B9A1BC6-B1CA-974A-B4CD-A9A9FA167139}"/>
                  </a:ext>
                </a:extLst>
              </p:cNvPr>
              <p:cNvGrpSpPr/>
              <p:nvPr/>
            </p:nvGrpSpPr>
            <p:grpSpPr>
              <a:xfrm>
                <a:off x="6869069" y="3069403"/>
                <a:ext cx="595139" cy="461862"/>
                <a:chOff x="5470255" y="4618571"/>
                <a:chExt cx="595139" cy="461862"/>
              </a:xfrm>
            </p:grpSpPr>
            <p:sp>
              <p:nvSpPr>
                <p:cNvPr id="131" name="Rounded Rectangle 130">
                  <a:extLst>
                    <a:ext uri="{FF2B5EF4-FFF2-40B4-BE49-F238E27FC236}">
                      <a16:creationId xmlns:a16="http://schemas.microsoft.com/office/drawing/2014/main" id="{F28D0B87-8DDB-3D48-8F5E-80AB64143CC0}"/>
                    </a:ext>
                  </a:extLst>
                </p:cNvPr>
                <p:cNvSpPr>
                  <a:spLocks/>
                </p:cNvSpPr>
                <p:nvPr/>
              </p:nvSpPr>
              <p:spPr>
                <a:xfrm>
                  <a:off x="5510739" y="4624527"/>
                  <a:ext cx="504864" cy="447866"/>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300">
                    <a:latin typeface="PF Paperback"/>
                    <a:cs typeface="PF Paperback"/>
                  </a:endParaRPr>
                </a:p>
              </p:txBody>
            </p:sp>
            <p:sp>
              <p:nvSpPr>
                <p:cNvPr id="132" name="TextBox 131">
                  <a:extLst>
                    <a:ext uri="{FF2B5EF4-FFF2-40B4-BE49-F238E27FC236}">
                      <a16:creationId xmlns:a16="http://schemas.microsoft.com/office/drawing/2014/main" id="{85259E48-4064-E24A-BDD1-784C447148AA}"/>
                    </a:ext>
                  </a:extLst>
                </p:cNvPr>
                <p:cNvSpPr txBox="1">
                  <a:spLocks/>
                </p:cNvSpPr>
                <p:nvPr/>
              </p:nvSpPr>
              <p:spPr>
                <a:xfrm>
                  <a:off x="5470255" y="4618571"/>
                  <a:ext cx="595139" cy="461862"/>
                </a:xfrm>
                <a:prstGeom prst="rect">
                  <a:avLst/>
                </a:prstGeom>
                <a:noFill/>
              </p:spPr>
              <p:txBody>
                <a:bodyPr wrap="none">
                  <a:spAutoFit/>
                </a:bodyPr>
                <a:lstStyle/>
                <a:p>
                  <a:pPr>
                    <a:defRPr>
                      <a:uFillTx/>
                    </a:defRPr>
                  </a:pPr>
                  <a:r>
                    <a:rPr lang="en-US" sz="800" b="1" dirty="0">
                      <a:solidFill>
                        <a:schemeClr val="tx1">
                          <a:lumMod val="65000"/>
                          <a:lumOff val="35000"/>
                        </a:schemeClr>
                      </a:solidFill>
                      <a:latin typeface="PF Paperback"/>
                      <a:cs typeface="PF Paperback"/>
                    </a:rPr>
                    <a:t>01101010</a:t>
                  </a:r>
                </a:p>
                <a:p>
                  <a:pPr>
                    <a:defRPr>
                      <a:uFillTx/>
                    </a:defRPr>
                  </a:pPr>
                  <a:r>
                    <a:rPr lang="en-US" sz="800" b="1" dirty="0">
                      <a:solidFill>
                        <a:schemeClr val="tx1">
                          <a:lumMod val="65000"/>
                          <a:lumOff val="35000"/>
                        </a:schemeClr>
                      </a:solidFill>
                      <a:latin typeface="PF Paperback"/>
                      <a:cs typeface="PF Paperback"/>
                    </a:rPr>
                    <a:t>01100001</a:t>
                  </a:r>
                </a:p>
                <a:p>
                  <a:pPr>
                    <a:defRPr>
                      <a:uFillTx/>
                    </a:defRPr>
                  </a:pPr>
                  <a:r>
                    <a:rPr lang="en-US" sz="800" b="1" dirty="0">
                      <a:solidFill>
                        <a:schemeClr val="tx1">
                          <a:lumMod val="65000"/>
                          <a:lumOff val="35000"/>
                        </a:schemeClr>
                      </a:solidFill>
                      <a:latin typeface="PF Paperback"/>
                      <a:cs typeface="PF Paperback"/>
                    </a:rPr>
                    <a:t>11010010</a:t>
                  </a:r>
                </a:p>
              </p:txBody>
            </p:sp>
          </p:grpSp>
          <p:sp>
            <p:nvSpPr>
              <p:cNvPr id="130" name="Can 129">
                <a:extLst>
                  <a:ext uri="{FF2B5EF4-FFF2-40B4-BE49-F238E27FC236}">
                    <a16:creationId xmlns:a16="http://schemas.microsoft.com/office/drawing/2014/main" id="{09F88A1B-6537-4A4C-A233-136BC4B843C2}"/>
                  </a:ext>
                </a:extLst>
              </p:cNvPr>
              <p:cNvSpPr>
                <a:spLocks/>
              </p:cNvSpPr>
              <p:nvPr/>
            </p:nvSpPr>
            <p:spPr>
              <a:xfrm>
                <a:off x="6640451" y="2819265"/>
                <a:ext cx="1040686"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300">
                  <a:latin typeface="PF Paperback"/>
                  <a:cs typeface="PF Paperback"/>
                </a:endParaRPr>
              </a:p>
            </p:txBody>
          </p:sp>
        </p:grpSp>
        <p:sp>
          <p:nvSpPr>
            <p:cNvPr id="128" name="TextBox 127">
              <a:extLst>
                <a:ext uri="{FF2B5EF4-FFF2-40B4-BE49-F238E27FC236}">
                  <a16:creationId xmlns:a16="http://schemas.microsoft.com/office/drawing/2014/main" id="{4264194B-5939-1541-98D4-45408C8F6197}"/>
                </a:ext>
              </a:extLst>
            </p:cNvPr>
            <p:cNvSpPr txBox="1">
              <a:spLocks/>
            </p:cNvSpPr>
            <p:nvPr/>
          </p:nvSpPr>
          <p:spPr>
            <a:xfrm>
              <a:off x="7931349" y="2991980"/>
              <a:ext cx="989161" cy="523444"/>
            </a:xfrm>
            <a:prstGeom prst="rect">
              <a:avLst/>
            </a:prstGeom>
            <a:noFill/>
          </p:spPr>
          <p:txBody>
            <a:bodyPr wrap="none">
              <a:spAutoFit/>
            </a:bodyPr>
            <a:lstStyle>
              <a:defPPr>
                <a:defRPr lang="en-US">
                  <a:uFillTx/>
                </a:defRPr>
              </a:defPPr>
              <a:lvl1pPr algn="ctr">
                <a:defRPr sz="1200" b="1">
                  <a:uFillTx/>
                </a:defRPr>
              </a:lvl1pPr>
            </a:lstStyle>
            <a:p>
              <a:pPr>
                <a:defRPr>
                  <a:uFillTx/>
                </a:defRPr>
              </a:pPr>
              <a:r>
                <a:rPr lang="en-US" sz="1400" dirty="0">
                  <a:latin typeface="PF Paperback"/>
                  <a:cs typeface="PF Paperback"/>
                </a:rPr>
                <a:t>Data</a:t>
              </a:r>
            </a:p>
            <a:p>
              <a:pPr>
                <a:defRPr>
                  <a:uFillTx/>
                </a:defRPr>
              </a:pPr>
              <a:r>
                <a:rPr lang="en-US" sz="1400" dirty="0">
                  <a:latin typeface="PF Paperback"/>
                  <a:cs typeface="PF Paperback"/>
                </a:rPr>
                <a:t>Repository</a:t>
              </a:r>
            </a:p>
          </p:txBody>
        </p:sp>
      </p:grpSp>
      <p:grpSp>
        <p:nvGrpSpPr>
          <p:cNvPr id="133" name="Group 132">
            <a:extLst>
              <a:ext uri="{FF2B5EF4-FFF2-40B4-BE49-F238E27FC236}">
                <a16:creationId xmlns:a16="http://schemas.microsoft.com/office/drawing/2014/main" id="{FC400E9A-4231-364A-BC4A-B41FEF6B17F0}"/>
              </a:ext>
            </a:extLst>
          </p:cNvPr>
          <p:cNvGrpSpPr/>
          <p:nvPr/>
        </p:nvGrpSpPr>
        <p:grpSpPr>
          <a:xfrm>
            <a:off x="8270589" y="3960465"/>
            <a:ext cx="2279662" cy="833438"/>
            <a:chOff x="6640452" y="3929493"/>
            <a:chExt cx="2280059" cy="832603"/>
          </a:xfrm>
        </p:grpSpPr>
        <p:grpSp>
          <p:nvGrpSpPr>
            <p:cNvPr id="134" name="Group 111">
              <a:extLst>
                <a:ext uri="{FF2B5EF4-FFF2-40B4-BE49-F238E27FC236}">
                  <a16:creationId xmlns:a16="http://schemas.microsoft.com/office/drawing/2014/main" id="{9755DCFE-8DC3-B545-89BD-C09C300F1F26}"/>
                </a:ext>
              </a:extLst>
            </p:cNvPr>
            <p:cNvGrpSpPr/>
            <p:nvPr/>
          </p:nvGrpSpPr>
          <p:grpSpPr>
            <a:xfrm>
              <a:off x="6640452" y="3929493"/>
              <a:ext cx="1040749" cy="832603"/>
              <a:chOff x="6640452" y="3929493"/>
              <a:chExt cx="1040749" cy="832603"/>
            </a:xfrm>
          </p:grpSpPr>
          <p:sp>
            <p:nvSpPr>
              <p:cNvPr id="136" name="Can 135">
                <a:extLst>
                  <a:ext uri="{FF2B5EF4-FFF2-40B4-BE49-F238E27FC236}">
                    <a16:creationId xmlns:a16="http://schemas.microsoft.com/office/drawing/2014/main" id="{30AB399D-D004-9849-8689-5DF6ED0A3A8A}"/>
                  </a:ext>
                </a:extLst>
              </p:cNvPr>
              <p:cNvSpPr>
                <a:spLocks/>
              </p:cNvSpPr>
              <p:nvPr/>
            </p:nvSpPr>
            <p:spPr>
              <a:xfrm>
                <a:off x="6640452" y="3929493"/>
                <a:ext cx="1040686" cy="832603"/>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300">
                  <a:latin typeface="PF Paperback"/>
                  <a:cs typeface="PF Paperback"/>
                </a:endParaRPr>
              </a:p>
            </p:txBody>
          </p:sp>
          <p:pic>
            <p:nvPicPr>
              <p:cNvPr id="137" name="Picture 72">
                <a:extLst>
                  <a:ext uri="{FF2B5EF4-FFF2-40B4-BE49-F238E27FC236}">
                    <a16:creationId xmlns:a16="http://schemas.microsoft.com/office/drawing/2014/main" id="{2263A78E-EA02-A848-B265-40926409B9C3}"/>
                  </a:ext>
                </a:extLst>
              </p:cNvPr>
              <p:cNvPicPr>
                <a:picLocks noChangeAspect="1"/>
              </p:cNvPicPr>
              <p:nvPr/>
            </p:nvPicPr>
            <p:blipFill>
              <a:blip r:embed="rId4"/>
              <a:srcRect/>
              <a:stretch>
                <a:fillRect/>
              </a:stretch>
            </p:blipFill>
            <p:spPr bwMode="auto">
              <a:xfrm>
                <a:off x="6927914" y="4254743"/>
                <a:ext cx="443988" cy="443988"/>
              </a:xfrm>
              <a:prstGeom prst="rect">
                <a:avLst/>
              </a:prstGeom>
              <a:noFill/>
              <a:ln>
                <a:noFill/>
              </a:ln>
            </p:spPr>
          </p:pic>
        </p:grpSp>
        <p:sp>
          <p:nvSpPr>
            <p:cNvPr id="135" name="TextBox 134">
              <a:extLst>
                <a:ext uri="{FF2B5EF4-FFF2-40B4-BE49-F238E27FC236}">
                  <a16:creationId xmlns:a16="http://schemas.microsoft.com/office/drawing/2014/main" id="{170F60DE-DB5C-594D-9BE6-0CFC6A9B12DB}"/>
                </a:ext>
              </a:extLst>
            </p:cNvPr>
            <p:cNvSpPr txBox="1">
              <a:spLocks/>
            </p:cNvSpPr>
            <p:nvPr/>
          </p:nvSpPr>
          <p:spPr>
            <a:xfrm>
              <a:off x="7931350" y="4100771"/>
              <a:ext cx="989161" cy="522696"/>
            </a:xfrm>
            <a:prstGeom prst="rect">
              <a:avLst/>
            </a:prstGeom>
            <a:noFill/>
          </p:spPr>
          <p:txBody>
            <a:bodyPr wrap="none">
              <a:spAutoFit/>
            </a:bodyPr>
            <a:lstStyle>
              <a:defPPr>
                <a:defRPr lang="en-US">
                  <a:uFillTx/>
                </a:defRPr>
              </a:defPPr>
              <a:lvl1pPr algn="ctr">
                <a:defRPr sz="1200" b="1">
                  <a:uFillTx/>
                </a:defRPr>
              </a:lvl1pPr>
            </a:lstStyle>
            <a:p>
              <a:pPr>
                <a:defRPr>
                  <a:uFillTx/>
                </a:defRPr>
              </a:pPr>
              <a:r>
                <a:rPr lang="en-US" sz="1400" dirty="0">
                  <a:latin typeface="PF Paperback"/>
                  <a:cs typeface="PF Paperback"/>
                </a:rPr>
                <a:t>Software</a:t>
              </a:r>
            </a:p>
            <a:p>
              <a:pPr>
                <a:defRPr>
                  <a:uFillTx/>
                </a:defRPr>
              </a:pPr>
              <a:r>
                <a:rPr lang="en-US" sz="1400" dirty="0">
                  <a:latin typeface="PF Paperback"/>
                  <a:cs typeface="PF Paperback"/>
                </a:rPr>
                <a:t>Repository</a:t>
              </a:r>
            </a:p>
          </p:txBody>
        </p:sp>
      </p:grpSp>
      <p:cxnSp>
        <p:nvCxnSpPr>
          <p:cNvPr id="138" name="Curved Connector 137">
            <a:extLst>
              <a:ext uri="{FF2B5EF4-FFF2-40B4-BE49-F238E27FC236}">
                <a16:creationId xmlns:a16="http://schemas.microsoft.com/office/drawing/2014/main" id="{28E967EF-6FBB-4448-A4B3-76C127674266}"/>
              </a:ext>
            </a:extLst>
          </p:cNvPr>
          <p:cNvCxnSpPr>
            <a:stCxn id="137" idx="3"/>
            <a:endCxn id="125" idx="3"/>
          </p:cNvCxnSpPr>
          <p:nvPr/>
        </p:nvCxnSpPr>
        <p:spPr>
          <a:xfrm flipV="1">
            <a:off x="9001561" y="2197151"/>
            <a:ext cx="103574" cy="2311003"/>
          </a:xfrm>
          <a:prstGeom prst="curvedConnector3">
            <a:avLst>
              <a:gd name="adj1" fmla="val 616966"/>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39" name="Group 138">
            <a:extLst>
              <a:ext uri="{FF2B5EF4-FFF2-40B4-BE49-F238E27FC236}">
                <a16:creationId xmlns:a16="http://schemas.microsoft.com/office/drawing/2014/main" id="{5A9A0C58-A0A5-5D42-A11A-B4C850565909}"/>
              </a:ext>
            </a:extLst>
          </p:cNvPr>
          <p:cNvGrpSpPr/>
          <p:nvPr/>
        </p:nvGrpSpPr>
        <p:grpSpPr>
          <a:xfrm>
            <a:off x="7152701" y="5021312"/>
            <a:ext cx="3505114" cy="1579959"/>
            <a:chOff x="5522514" y="4989879"/>
            <a:chExt cx="3504961" cy="1579438"/>
          </a:xfrm>
        </p:grpSpPr>
        <p:grpSp>
          <p:nvGrpSpPr>
            <p:cNvPr id="140" name="Group 74">
              <a:extLst>
                <a:ext uri="{FF2B5EF4-FFF2-40B4-BE49-F238E27FC236}">
                  <a16:creationId xmlns:a16="http://schemas.microsoft.com/office/drawing/2014/main" id="{E5232FC2-588B-4347-A0C4-5FBCF2755215}"/>
                </a:ext>
              </a:extLst>
            </p:cNvPr>
            <p:cNvGrpSpPr/>
            <p:nvPr/>
          </p:nvGrpSpPr>
          <p:grpSpPr>
            <a:xfrm>
              <a:off x="5672545" y="4992301"/>
              <a:ext cx="1565042" cy="1438585"/>
              <a:chOff x="4511242" y="5211889"/>
              <a:chExt cx="1565042" cy="1438585"/>
            </a:xfrm>
          </p:grpSpPr>
          <p:pic>
            <p:nvPicPr>
              <p:cNvPr id="143" name="Picture 28">
                <a:extLst>
                  <a:ext uri="{FF2B5EF4-FFF2-40B4-BE49-F238E27FC236}">
                    <a16:creationId xmlns:a16="http://schemas.microsoft.com/office/drawing/2014/main" id="{99BC260D-20D9-D746-A2F1-02D7C82655A1}"/>
                  </a:ext>
                </a:extLst>
              </p:cNvPr>
              <p:cNvPicPr>
                <a:picLocks noChangeAspect="1"/>
              </p:cNvPicPr>
              <p:nvPr/>
            </p:nvPicPr>
            <p:blipFill>
              <a:blip r:embed="rId6"/>
              <a:srcRect/>
              <a:stretch>
                <a:fillRect/>
              </a:stretch>
            </p:blipFill>
            <p:spPr bwMode="auto">
              <a:xfrm>
                <a:off x="4511242" y="5211889"/>
                <a:ext cx="1565042" cy="1438585"/>
              </a:xfrm>
              <a:prstGeom prst="rect">
                <a:avLst/>
              </a:prstGeom>
              <a:noFill/>
              <a:ln>
                <a:noFill/>
              </a:ln>
            </p:spPr>
          </p:pic>
          <p:pic>
            <p:nvPicPr>
              <p:cNvPr id="144" name="Picture 24">
                <a:extLst>
                  <a:ext uri="{FF2B5EF4-FFF2-40B4-BE49-F238E27FC236}">
                    <a16:creationId xmlns:a16="http://schemas.microsoft.com/office/drawing/2014/main" id="{01D3A815-DFD4-CC40-95B8-34B51356446F}"/>
                  </a:ext>
                </a:extLst>
              </p:cNvPr>
              <p:cNvPicPr>
                <a:picLocks noChangeAspect="1"/>
              </p:cNvPicPr>
              <p:nvPr/>
            </p:nvPicPr>
            <p:blipFill>
              <a:blip r:embed="rId3"/>
              <a:srcRect/>
              <a:stretch>
                <a:fillRect/>
              </a:stretch>
            </p:blipFill>
            <p:spPr bwMode="auto">
              <a:xfrm>
                <a:off x="5350750" y="6093122"/>
                <a:ext cx="243129" cy="223484"/>
              </a:xfrm>
              <a:prstGeom prst="rect">
                <a:avLst/>
              </a:prstGeom>
              <a:noFill/>
              <a:ln>
                <a:noFill/>
              </a:ln>
            </p:spPr>
          </p:pic>
          <p:pic>
            <p:nvPicPr>
              <p:cNvPr id="145" name="Picture 25">
                <a:extLst>
                  <a:ext uri="{FF2B5EF4-FFF2-40B4-BE49-F238E27FC236}">
                    <a16:creationId xmlns:a16="http://schemas.microsoft.com/office/drawing/2014/main" id="{28F825B7-783E-AE42-8216-D521F74D4990}"/>
                  </a:ext>
                </a:extLst>
              </p:cNvPr>
              <p:cNvPicPr>
                <a:picLocks noChangeAspect="1"/>
              </p:cNvPicPr>
              <p:nvPr/>
            </p:nvPicPr>
            <p:blipFill>
              <a:blip r:embed="rId4"/>
              <a:srcRect/>
              <a:stretch>
                <a:fillRect/>
              </a:stretch>
            </p:blipFill>
            <p:spPr bwMode="auto">
              <a:xfrm>
                <a:off x="5205755" y="6268974"/>
                <a:ext cx="176015" cy="161793"/>
              </a:xfrm>
              <a:prstGeom prst="rect">
                <a:avLst/>
              </a:prstGeom>
              <a:noFill/>
              <a:ln>
                <a:noFill/>
              </a:ln>
            </p:spPr>
          </p:pic>
          <p:pic>
            <p:nvPicPr>
              <p:cNvPr id="146" name="Picture 30">
                <a:extLst>
                  <a:ext uri="{FF2B5EF4-FFF2-40B4-BE49-F238E27FC236}">
                    <a16:creationId xmlns:a16="http://schemas.microsoft.com/office/drawing/2014/main" id="{438D6F5B-5580-6047-AC2F-DAEB8F62FCAB}"/>
                  </a:ext>
                </a:extLst>
              </p:cNvPr>
              <p:cNvPicPr>
                <a:picLocks noChangeAspect="1"/>
              </p:cNvPicPr>
              <p:nvPr/>
            </p:nvPicPr>
            <p:blipFill>
              <a:blip r:embed="rId5"/>
              <a:srcRect/>
              <a:stretch>
                <a:fillRect/>
              </a:stretch>
            </p:blipFill>
            <p:spPr bwMode="auto">
              <a:xfrm>
                <a:off x="4839154" y="6047692"/>
                <a:ext cx="204482" cy="204482"/>
              </a:xfrm>
              <a:prstGeom prst="rect">
                <a:avLst/>
              </a:prstGeom>
              <a:noFill/>
              <a:ln>
                <a:noFill/>
              </a:ln>
            </p:spPr>
          </p:pic>
          <p:grpSp>
            <p:nvGrpSpPr>
              <p:cNvPr id="147" name="Group 58">
                <a:extLst>
                  <a:ext uri="{FF2B5EF4-FFF2-40B4-BE49-F238E27FC236}">
                    <a16:creationId xmlns:a16="http://schemas.microsoft.com/office/drawing/2014/main" id="{7913D5CE-66FC-674C-8A0B-13E15BC1D726}"/>
                  </a:ext>
                </a:extLst>
              </p:cNvPr>
              <p:cNvGrpSpPr/>
              <p:nvPr/>
            </p:nvGrpSpPr>
            <p:grpSpPr>
              <a:xfrm>
                <a:off x="5558808" y="6068814"/>
                <a:ext cx="338539" cy="230756"/>
                <a:chOff x="5312451" y="4420619"/>
                <a:chExt cx="1096370" cy="802865"/>
              </a:xfrm>
            </p:grpSpPr>
            <p:sp>
              <p:nvSpPr>
                <p:cNvPr id="151" name="Rounded Rectangle 150">
                  <a:extLst>
                    <a:ext uri="{FF2B5EF4-FFF2-40B4-BE49-F238E27FC236}">
                      <a16:creationId xmlns:a16="http://schemas.microsoft.com/office/drawing/2014/main" id="{0634EF12-005C-C94B-85D0-99C3E80E7724}"/>
                    </a:ext>
                  </a:extLst>
                </p:cNvPr>
                <p:cNvSpPr>
                  <a:spLocks/>
                </p:cNvSpPr>
                <p:nvPr/>
              </p:nvSpPr>
              <p:spPr>
                <a:xfrm>
                  <a:off x="5512928" y="4623535"/>
                  <a:ext cx="508904" cy="451387"/>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1050">
                    <a:latin typeface="PF Paperback"/>
                    <a:cs typeface="PF Paperback"/>
                  </a:endParaRPr>
                </a:p>
              </p:txBody>
            </p:sp>
            <p:sp>
              <p:nvSpPr>
                <p:cNvPr id="152" name="TextBox 151">
                  <a:extLst>
                    <a:ext uri="{FF2B5EF4-FFF2-40B4-BE49-F238E27FC236}">
                      <a16:creationId xmlns:a16="http://schemas.microsoft.com/office/drawing/2014/main" id="{74397293-75DE-1D46-863A-33AE00B4050A}"/>
                    </a:ext>
                  </a:extLst>
                </p:cNvPr>
                <p:cNvSpPr txBox="1">
                  <a:spLocks/>
                </p:cNvSpPr>
                <p:nvPr/>
              </p:nvSpPr>
              <p:spPr>
                <a:xfrm>
                  <a:off x="5312451" y="4420619"/>
                  <a:ext cx="1096370" cy="802865"/>
                </a:xfrm>
                <a:prstGeom prst="rect">
                  <a:avLst/>
                </a:prstGeom>
                <a:noFill/>
              </p:spPr>
              <p:txBody>
                <a:bodyPr wrap="none">
                  <a:spAutoFit/>
                </a:bodyPr>
                <a:lstStyle/>
                <a:p>
                  <a:pPr>
                    <a:defRPr>
                      <a:uFillTx/>
                    </a:defRPr>
                  </a:pPr>
                  <a:r>
                    <a:rPr lang="en-US" sz="300" b="1" dirty="0">
                      <a:solidFill>
                        <a:schemeClr val="tx1">
                          <a:lumMod val="65000"/>
                          <a:lumOff val="35000"/>
                        </a:schemeClr>
                      </a:solidFill>
                      <a:latin typeface="PF Paperback"/>
                      <a:cs typeface="PF Paperback"/>
                    </a:rPr>
                    <a:t>01101010</a:t>
                  </a:r>
                </a:p>
                <a:p>
                  <a:pPr>
                    <a:defRPr>
                      <a:uFillTx/>
                    </a:defRPr>
                  </a:pPr>
                  <a:r>
                    <a:rPr lang="en-US" sz="300" b="1" dirty="0">
                      <a:solidFill>
                        <a:schemeClr val="tx1">
                          <a:lumMod val="65000"/>
                          <a:lumOff val="35000"/>
                        </a:schemeClr>
                      </a:solidFill>
                      <a:latin typeface="PF Paperback"/>
                      <a:cs typeface="PF Paperback"/>
                    </a:rPr>
                    <a:t>01100001</a:t>
                  </a:r>
                </a:p>
                <a:p>
                  <a:pPr>
                    <a:defRPr>
                      <a:uFillTx/>
                    </a:defRPr>
                  </a:pPr>
                  <a:r>
                    <a:rPr lang="en-US" sz="300" b="1" dirty="0">
                      <a:solidFill>
                        <a:schemeClr val="tx1">
                          <a:lumMod val="65000"/>
                          <a:lumOff val="35000"/>
                        </a:schemeClr>
                      </a:solidFill>
                      <a:latin typeface="PF Paperback"/>
                      <a:cs typeface="PF Paperback"/>
                    </a:rPr>
                    <a:t>11010010</a:t>
                  </a:r>
                </a:p>
              </p:txBody>
            </p:sp>
          </p:grpSp>
          <p:grpSp>
            <p:nvGrpSpPr>
              <p:cNvPr id="148" name="Group 61">
                <a:extLst>
                  <a:ext uri="{FF2B5EF4-FFF2-40B4-BE49-F238E27FC236}">
                    <a16:creationId xmlns:a16="http://schemas.microsoft.com/office/drawing/2014/main" id="{3A300741-892B-9E42-8D2B-685F36E60660}"/>
                  </a:ext>
                </a:extLst>
              </p:cNvPr>
              <p:cNvGrpSpPr/>
              <p:nvPr/>
            </p:nvGrpSpPr>
            <p:grpSpPr>
              <a:xfrm>
                <a:off x="5152863" y="5896230"/>
                <a:ext cx="338539" cy="230756"/>
                <a:chOff x="5311935" y="4419247"/>
                <a:chExt cx="1096370" cy="802865"/>
              </a:xfrm>
            </p:grpSpPr>
            <p:sp>
              <p:nvSpPr>
                <p:cNvPr id="149" name="Rounded Rectangle 148">
                  <a:extLst>
                    <a:ext uri="{FF2B5EF4-FFF2-40B4-BE49-F238E27FC236}">
                      <a16:creationId xmlns:a16="http://schemas.microsoft.com/office/drawing/2014/main" id="{0AFD3AD5-C592-E743-9A05-41C392592EF1}"/>
                    </a:ext>
                  </a:extLst>
                </p:cNvPr>
                <p:cNvSpPr>
                  <a:spLocks/>
                </p:cNvSpPr>
                <p:nvPr/>
              </p:nvSpPr>
              <p:spPr>
                <a:xfrm>
                  <a:off x="5512413" y="4622165"/>
                  <a:ext cx="508904" cy="451385"/>
                </a:xfrm>
                <a:prstGeom prst="roundRect">
                  <a:avLst/>
                </a:prstGeom>
                <a:solidFill>
                  <a:srgbClr val="FFFFFF"/>
                </a:solidFill>
                <a:ln w="19050" cmpd="sng">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1050">
                    <a:latin typeface="PF Paperback"/>
                    <a:cs typeface="PF Paperback"/>
                  </a:endParaRPr>
                </a:p>
              </p:txBody>
            </p:sp>
            <p:sp>
              <p:nvSpPr>
                <p:cNvPr id="150" name="TextBox 149">
                  <a:extLst>
                    <a:ext uri="{FF2B5EF4-FFF2-40B4-BE49-F238E27FC236}">
                      <a16:creationId xmlns:a16="http://schemas.microsoft.com/office/drawing/2014/main" id="{35108A48-BEC7-0746-B426-25A6C5AD1277}"/>
                    </a:ext>
                  </a:extLst>
                </p:cNvPr>
                <p:cNvSpPr txBox="1">
                  <a:spLocks/>
                </p:cNvSpPr>
                <p:nvPr/>
              </p:nvSpPr>
              <p:spPr>
                <a:xfrm>
                  <a:off x="5311935" y="4419247"/>
                  <a:ext cx="1096370" cy="802865"/>
                </a:xfrm>
                <a:prstGeom prst="rect">
                  <a:avLst/>
                </a:prstGeom>
                <a:noFill/>
              </p:spPr>
              <p:txBody>
                <a:bodyPr wrap="none">
                  <a:spAutoFit/>
                </a:bodyPr>
                <a:lstStyle/>
                <a:p>
                  <a:pPr>
                    <a:defRPr>
                      <a:uFillTx/>
                    </a:defRPr>
                  </a:pPr>
                  <a:r>
                    <a:rPr lang="en-US" sz="300" b="1" dirty="0">
                      <a:solidFill>
                        <a:schemeClr val="tx1">
                          <a:lumMod val="65000"/>
                          <a:lumOff val="35000"/>
                        </a:schemeClr>
                      </a:solidFill>
                      <a:latin typeface="PF Paperback"/>
                      <a:cs typeface="PF Paperback"/>
                    </a:rPr>
                    <a:t>01101010</a:t>
                  </a:r>
                </a:p>
                <a:p>
                  <a:pPr>
                    <a:defRPr>
                      <a:uFillTx/>
                    </a:defRPr>
                  </a:pPr>
                  <a:r>
                    <a:rPr lang="en-US" sz="300" b="1" dirty="0">
                      <a:solidFill>
                        <a:schemeClr val="tx1">
                          <a:lumMod val="65000"/>
                          <a:lumOff val="35000"/>
                        </a:schemeClr>
                      </a:solidFill>
                      <a:latin typeface="PF Paperback"/>
                      <a:cs typeface="PF Paperback"/>
                    </a:rPr>
                    <a:t>01100001</a:t>
                  </a:r>
                </a:p>
                <a:p>
                  <a:pPr>
                    <a:defRPr>
                      <a:uFillTx/>
                    </a:defRPr>
                  </a:pPr>
                  <a:r>
                    <a:rPr lang="en-US" sz="300" b="1" dirty="0">
                      <a:solidFill>
                        <a:schemeClr val="tx1">
                          <a:lumMod val="65000"/>
                          <a:lumOff val="35000"/>
                        </a:schemeClr>
                      </a:solidFill>
                      <a:latin typeface="PF Paperback"/>
                      <a:cs typeface="PF Paperback"/>
                    </a:rPr>
                    <a:t>11010010</a:t>
                  </a:r>
                </a:p>
              </p:txBody>
            </p:sp>
          </p:grpSp>
        </p:grpSp>
        <p:sp>
          <p:nvSpPr>
            <p:cNvPr id="141" name="Can 140">
              <a:extLst>
                <a:ext uri="{FF2B5EF4-FFF2-40B4-BE49-F238E27FC236}">
                  <a16:creationId xmlns:a16="http://schemas.microsoft.com/office/drawing/2014/main" id="{9DAFF070-3030-5149-ABFE-9CB43E38C63C}"/>
                </a:ext>
              </a:extLst>
            </p:cNvPr>
            <p:cNvSpPr>
              <a:spLocks/>
            </p:cNvSpPr>
            <p:nvPr/>
          </p:nvSpPr>
          <p:spPr>
            <a:xfrm>
              <a:off x="5522514" y="4989879"/>
              <a:ext cx="2205917" cy="1579438"/>
            </a:xfrm>
            <a:prstGeom prst="can">
              <a:avLst/>
            </a:prstGeom>
            <a:noFill/>
            <a:ln>
              <a:solidFill>
                <a:srgbClr val="404040"/>
              </a:solidFill>
            </a:ln>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endParaRPr lang="en-US" sz="3300">
                <a:latin typeface="PF Paperback"/>
                <a:cs typeface="PF Paperback"/>
              </a:endParaRPr>
            </a:p>
          </p:txBody>
        </p:sp>
        <p:sp>
          <p:nvSpPr>
            <p:cNvPr id="142" name="TextBox 141">
              <a:extLst>
                <a:ext uri="{FF2B5EF4-FFF2-40B4-BE49-F238E27FC236}">
                  <a16:creationId xmlns:a16="http://schemas.microsoft.com/office/drawing/2014/main" id="{B5BF358F-B97C-BC40-96A8-9E2A80E9ABB4}"/>
                </a:ext>
              </a:extLst>
            </p:cNvPr>
            <p:cNvSpPr txBox="1">
              <a:spLocks/>
            </p:cNvSpPr>
            <p:nvPr/>
          </p:nvSpPr>
          <p:spPr>
            <a:xfrm>
              <a:off x="7823415" y="5529054"/>
              <a:ext cx="1204060" cy="523047"/>
            </a:xfrm>
            <a:prstGeom prst="rect">
              <a:avLst/>
            </a:prstGeom>
            <a:noFill/>
          </p:spPr>
          <p:txBody>
            <a:bodyPr wrap="none">
              <a:spAutoFit/>
            </a:bodyPr>
            <a:lstStyle>
              <a:defPPr>
                <a:defRPr lang="en-US">
                  <a:uFillTx/>
                </a:defRPr>
              </a:defPPr>
              <a:lvl1pPr algn="ctr">
                <a:defRPr sz="1200" b="1">
                  <a:uFillTx/>
                </a:defRPr>
              </a:lvl1pPr>
            </a:lstStyle>
            <a:p>
              <a:pPr>
                <a:defRPr>
                  <a:uFillTx/>
                </a:defRPr>
              </a:pPr>
              <a:r>
                <a:rPr lang="en-US" sz="1400" dirty="0">
                  <a:latin typeface="PF Paperback"/>
                  <a:cs typeface="PF Paperback"/>
                </a:rPr>
                <a:t>“Experiment”</a:t>
              </a:r>
            </a:p>
            <a:p>
              <a:pPr>
                <a:defRPr>
                  <a:uFillTx/>
                </a:defRPr>
              </a:pPr>
              <a:r>
                <a:rPr lang="en-US" sz="1400" dirty="0">
                  <a:latin typeface="PF Paperback"/>
                  <a:cs typeface="PF Paperback"/>
                </a:rPr>
                <a:t>Repository</a:t>
              </a:r>
            </a:p>
          </p:txBody>
        </p:sp>
      </p:grpSp>
      <p:cxnSp>
        <p:nvCxnSpPr>
          <p:cNvPr id="153" name="Curved Connector 152">
            <a:extLst>
              <a:ext uri="{FF2B5EF4-FFF2-40B4-BE49-F238E27FC236}">
                <a16:creationId xmlns:a16="http://schemas.microsoft.com/office/drawing/2014/main" id="{99249924-20A3-5D43-8803-2EB54F8C41D3}"/>
              </a:ext>
            </a:extLst>
          </p:cNvPr>
          <p:cNvCxnSpPr>
            <a:stCxn id="137" idx="3"/>
            <a:endCxn id="132" idx="3"/>
          </p:cNvCxnSpPr>
          <p:nvPr/>
        </p:nvCxnSpPr>
        <p:spPr>
          <a:xfrm flipV="1">
            <a:off x="9001913" y="3331668"/>
            <a:ext cx="92290" cy="1176590"/>
          </a:xfrm>
          <a:prstGeom prst="curvedConnector3">
            <a:avLst>
              <a:gd name="adj1" fmla="val 347697"/>
            </a:avLst>
          </a:prstGeom>
          <a:ln w="28575"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154" name="Group 153">
            <a:extLst>
              <a:ext uri="{FF2B5EF4-FFF2-40B4-BE49-F238E27FC236}">
                <a16:creationId xmlns:a16="http://schemas.microsoft.com/office/drawing/2014/main" id="{F9D60756-0E65-F44D-B751-6E5F27DBDA2D}"/>
              </a:ext>
            </a:extLst>
          </p:cNvPr>
          <p:cNvGrpSpPr/>
          <p:nvPr/>
        </p:nvGrpSpPr>
        <p:grpSpPr>
          <a:xfrm>
            <a:off x="9044424" y="2197150"/>
            <a:ext cx="619664" cy="1167495"/>
            <a:chOff x="12058977" y="2919879"/>
            <a:chExt cx="826201" cy="1556643"/>
          </a:xfrm>
        </p:grpSpPr>
        <p:cxnSp>
          <p:nvCxnSpPr>
            <p:cNvPr id="155" name="Curved Connector 154">
              <a:extLst>
                <a:ext uri="{FF2B5EF4-FFF2-40B4-BE49-F238E27FC236}">
                  <a16:creationId xmlns:a16="http://schemas.microsoft.com/office/drawing/2014/main" id="{E9A0696C-65F9-4B4C-AD8A-19B4C93B7754}"/>
                </a:ext>
              </a:extLst>
            </p:cNvPr>
            <p:cNvCxnSpPr>
              <a:stCxn id="131" idx="3"/>
              <a:endCxn id="125" idx="3"/>
            </p:cNvCxnSpPr>
            <p:nvPr/>
          </p:nvCxnSpPr>
          <p:spPr>
            <a:xfrm flipV="1">
              <a:off x="12058977" y="2919879"/>
              <a:ext cx="80984" cy="1511655"/>
            </a:xfrm>
            <a:prstGeom prst="curvedConnector3">
              <a:avLst>
                <a:gd name="adj1" fmla="val 476364"/>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6" name="TextBox 155">
              <a:extLst>
                <a:ext uri="{FF2B5EF4-FFF2-40B4-BE49-F238E27FC236}">
                  <a16:creationId xmlns:a16="http://schemas.microsoft.com/office/drawing/2014/main" id="{D4F1D030-BFEB-B64D-92C6-54A092F6DD47}"/>
                </a:ext>
              </a:extLst>
            </p:cNvPr>
            <p:cNvSpPr txBox="1">
              <a:spLocks noChangeArrowheads="1"/>
            </p:cNvSpPr>
            <p:nvPr/>
          </p:nvSpPr>
          <p:spPr bwMode="auto">
            <a:xfrm rot="5400000">
              <a:off x="12263555" y="3854899"/>
              <a:ext cx="873914" cy="369332"/>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eaLnBrk="1" hangingPunct="1"/>
              <a:r>
                <a:rPr lang="en-US" sz="1200" i="1">
                  <a:latin typeface="PF Paperback" charset="0"/>
                  <a:cs typeface="PF Paperback" charset="0"/>
                </a:rPr>
                <a:t>citation</a:t>
              </a:r>
            </a:p>
          </p:txBody>
        </p:sp>
      </p:grpSp>
      <p:grpSp>
        <p:nvGrpSpPr>
          <p:cNvPr id="157" name="Group 117">
            <a:extLst>
              <a:ext uri="{FF2B5EF4-FFF2-40B4-BE49-F238E27FC236}">
                <a16:creationId xmlns:a16="http://schemas.microsoft.com/office/drawing/2014/main" id="{6707A0A2-2DDB-B74A-98B2-C8A6E405DA42}"/>
              </a:ext>
            </a:extLst>
          </p:cNvPr>
          <p:cNvGrpSpPr/>
          <p:nvPr/>
        </p:nvGrpSpPr>
        <p:grpSpPr>
          <a:xfrm>
            <a:off x="7812856" y="2280240"/>
            <a:ext cx="750023" cy="3081338"/>
            <a:chOff x="5471466" y="2549554"/>
            <a:chExt cx="750288" cy="3082260"/>
          </a:xfrm>
        </p:grpSpPr>
        <p:cxnSp>
          <p:nvCxnSpPr>
            <p:cNvPr id="158" name="Curved Connector 157">
              <a:extLst>
                <a:ext uri="{FF2B5EF4-FFF2-40B4-BE49-F238E27FC236}">
                  <a16:creationId xmlns:a16="http://schemas.microsoft.com/office/drawing/2014/main" id="{CC88961C-84F3-6E4C-BBDB-FA4C350EAC6D}"/>
                </a:ext>
              </a:extLst>
            </p:cNvPr>
            <p:cNvCxnSpPr>
              <a:endCxn id="137" idx="1"/>
            </p:cNvCxnSpPr>
            <p:nvPr/>
          </p:nvCxnSpPr>
          <p:spPr>
            <a:xfrm rot="5400000" flipH="1" flipV="1">
              <a:off x="5618531" y="5028590"/>
              <a:ext cx="770566" cy="435881"/>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9" name="Curved Connector 158">
              <a:extLst>
                <a:ext uri="{FF2B5EF4-FFF2-40B4-BE49-F238E27FC236}">
                  <a16:creationId xmlns:a16="http://schemas.microsoft.com/office/drawing/2014/main" id="{5C571247-711B-D74F-AA63-7754AADE9A27}"/>
                </a:ext>
              </a:extLst>
            </p:cNvPr>
            <p:cNvCxnSpPr>
              <a:endCxn id="132" idx="1"/>
            </p:cNvCxnSpPr>
            <p:nvPr/>
          </p:nvCxnSpPr>
          <p:spPr>
            <a:xfrm rot="5400000" flipH="1" flipV="1">
              <a:off x="4901906" y="4375673"/>
              <a:ext cx="2030516" cy="481713"/>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0" name="Curved Connector 159">
              <a:extLst>
                <a:ext uri="{FF2B5EF4-FFF2-40B4-BE49-F238E27FC236}">
                  <a16:creationId xmlns:a16="http://schemas.microsoft.com/office/drawing/2014/main" id="{65E78100-07F7-4245-BF56-912E7B1650C1}"/>
                </a:ext>
              </a:extLst>
            </p:cNvPr>
            <p:cNvCxnSpPr>
              <a:endCxn id="125" idx="1"/>
            </p:cNvCxnSpPr>
            <p:nvPr/>
          </p:nvCxnSpPr>
          <p:spPr>
            <a:xfrm rot="5400000" flipH="1" flipV="1">
              <a:off x="4300121" y="3720899"/>
              <a:ext cx="3082260" cy="739569"/>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61" name="Rectangle 160">
            <a:extLst>
              <a:ext uri="{FF2B5EF4-FFF2-40B4-BE49-F238E27FC236}">
                <a16:creationId xmlns:a16="http://schemas.microsoft.com/office/drawing/2014/main" id="{EAB14E8A-1FFA-B447-8232-CFD67633A652}"/>
              </a:ext>
            </a:extLst>
          </p:cNvPr>
          <p:cNvSpPr>
            <a:spLocks/>
          </p:cNvSpPr>
          <p:nvPr/>
        </p:nvSpPr>
        <p:spPr>
          <a:xfrm>
            <a:off x="9545623" y="4738673"/>
            <a:ext cx="1847378" cy="724648"/>
          </a:xfrm>
          <a:prstGeom prst="rect">
            <a:avLst/>
          </a:prstGeom>
          <a:solidFill>
            <a:schemeClr val="accent4">
              <a:lumMod val="20000"/>
              <a:lumOff val="80000"/>
            </a:schemeClr>
          </a:solid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a:defRPr>
                <a:uFillTx/>
              </a:defRPr>
            </a:pPr>
            <a:r>
              <a:rPr lang="en-US" sz="1500" b="1" dirty="0">
                <a:solidFill>
                  <a:srgbClr val="000000"/>
                </a:solidFill>
                <a:latin typeface="PF Paperback"/>
                <a:cs typeface="PF Paperback"/>
              </a:rPr>
              <a:t>Other products</a:t>
            </a:r>
            <a:r>
              <a:rPr lang="en-US" sz="1500" dirty="0">
                <a:solidFill>
                  <a:srgbClr val="000000"/>
                </a:solidFill>
                <a:latin typeface="PF Paperback"/>
                <a:cs typeface="PF Paperback"/>
              </a:rPr>
              <a:t>: methods, workflows, protocols</a:t>
            </a:r>
          </a:p>
        </p:txBody>
      </p:sp>
      <p:sp>
        <p:nvSpPr>
          <p:cNvPr id="162" name="TextBox 123">
            <a:extLst>
              <a:ext uri="{FF2B5EF4-FFF2-40B4-BE49-F238E27FC236}">
                <a16:creationId xmlns:a16="http://schemas.microsoft.com/office/drawing/2014/main" id="{F57FBE26-253C-1145-BCC9-73786BD4DAB5}"/>
              </a:ext>
            </a:extLst>
          </p:cNvPr>
          <p:cNvSpPr txBox="1">
            <a:spLocks noChangeArrowheads="1"/>
          </p:cNvSpPr>
          <p:nvPr/>
        </p:nvSpPr>
        <p:spPr bwMode="auto">
          <a:xfrm rot="16200000">
            <a:off x="7520714" y="3332491"/>
            <a:ext cx="593432"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eaLnBrk="1" hangingPunct="1"/>
            <a:r>
              <a:rPr lang="en-US" sz="1200" i="1" dirty="0" err="1">
                <a:latin typeface="PF Paperback" charset="0"/>
                <a:cs typeface="PF Paperback" charset="0"/>
              </a:rPr>
              <a:t>partOf</a:t>
            </a:r>
            <a:endParaRPr lang="en-US" sz="1200" i="1" dirty="0">
              <a:latin typeface="PF Paperback" charset="0"/>
              <a:cs typeface="PF Paperback" charset="0"/>
            </a:endParaRPr>
          </a:p>
        </p:txBody>
      </p:sp>
      <p:sp>
        <p:nvSpPr>
          <p:cNvPr id="163" name="TextBox 123">
            <a:extLst>
              <a:ext uri="{FF2B5EF4-FFF2-40B4-BE49-F238E27FC236}">
                <a16:creationId xmlns:a16="http://schemas.microsoft.com/office/drawing/2014/main" id="{7416A4AB-3098-E34D-B85B-F8095E33A2EB}"/>
              </a:ext>
            </a:extLst>
          </p:cNvPr>
          <p:cNvSpPr txBox="1">
            <a:spLocks noChangeArrowheads="1"/>
          </p:cNvSpPr>
          <p:nvPr/>
        </p:nvSpPr>
        <p:spPr bwMode="auto">
          <a:xfrm rot="16200000">
            <a:off x="7747813" y="3747553"/>
            <a:ext cx="593432"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eaLnBrk="1" hangingPunct="1"/>
            <a:r>
              <a:rPr lang="en-US" sz="1200" i="1" dirty="0" err="1">
                <a:latin typeface="PF Paperback" charset="0"/>
                <a:cs typeface="PF Paperback" charset="0"/>
              </a:rPr>
              <a:t>partOf</a:t>
            </a:r>
            <a:endParaRPr lang="en-US" sz="1200" i="1" dirty="0">
              <a:latin typeface="PF Paperback" charset="0"/>
              <a:cs typeface="PF Paperback" charset="0"/>
            </a:endParaRPr>
          </a:p>
        </p:txBody>
      </p:sp>
      <p:sp>
        <p:nvSpPr>
          <p:cNvPr id="164" name="Can 163">
            <a:extLst>
              <a:ext uri="{FF2B5EF4-FFF2-40B4-BE49-F238E27FC236}">
                <a16:creationId xmlns:a16="http://schemas.microsoft.com/office/drawing/2014/main" id="{9799C758-205B-F64E-82A3-A2DFD17F2333}"/>
              </a:ext>
            </a:extLst>
          </p:cNvPr>
          <p:cNvSpPr/>
          <p:nvPr/>
        </p:nvSpPr>
        <p:spPr>
          <a:xfrm>
            <a:off x="10916714" y="4289613"/>
            <a:ext cx="601609" cy="518403"/>
          </a:xfrm>
          <a:prstGeom prst="can">
            <a:avLst/>
          </a:prstGeom>
          <a:solidFill>
            <a:schemeClr val="bg1"/>
          </a:solidFill>
          <a:ln w="3175" cap="flat">
            <a:solidFill>
              <a:srgbClr val="000000"/>
            </a:solidFill>
            <a:miter lim="400000"/>
          </a:ln>
          <a:effectLst>
            <a:outerShdw blurRad="25400" dist="12700" dir="5400000" rotWithShape="0">
              <a:srgbClr val="000000">
                <a:alpha val="50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35719" tIns="35719" rIns="35719" bIns="35719" numCol="1" rtlCol="0" anchor="ctr">
            <a:spAutoFit/>
          </a:bodyPr>
          <a:lstStyle/>
          <a:p>
            <a:pPr algn="ctr" defTabSz="410765" hangingPunct="0"/>
            <a:endParaRPr lang="en-US" sz="1650">
              <a:solidFill>
                <a:srgbClr val="FFFFFF"/>
              </a:solidFill>
              <a:sym typeface="Helvetica Light"/>
            </a:endParaRPr>
          </a:p>
        </p:txBody>
      </p:sp>
      <p:cxnSp>
        <p:nvCxnSpPr>
          <p:cNvPr id="165" name="Curved Connector 164">
            <a:extLst>
              <a:ext uri="{FF2B5EF4-FFF2-40B4-BE49-F238E27FC236}">
                <a16:creationId xmlns:a16="http://schemas.microsoft.com/office/drawing/2014/main" id="{645B5033-13D9-8A4A-9FE1-29DC7C49E0F3}"/>
              </a:ext>
            </a:extLst>
          </p:cNvPr>
          <p:cNvCxnSpPr/>
          <p:nvPr/>
        </p:nvCxnSpPr>
        <p:spPr>
          <a:xfrm rot="10800000">
            <a:off x="3069834" y="4403530"/>
            <a:ext cx="4460659" cy="1191944"/>
          </a:xfrm>
          <a:prstGeom prst="curvedConnector2">
            <a:avLst/>
          </a:prstGeom>
          <a:ln>
            <a:solidFill>
              <a:srgbClr val="40404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6" name="TextBox 123">
            <a:extLst>
              <a:ext uri="{FF2B5EF4-FFF2-40B4-BE49-F238E27FC236}">
                <a16:creationId xmlns:a16="http://schemas.microsoft.com/office/drawing/2014/main" id="{8EACED75-7285-4A41-967E-F1B779C2FFB0}"/>
              </a:ext>
            </a:extLst>
          </p:cNvPr>
          <p:cNvSpPr txBox="1">
            <a:spLocks noChangeArrowheads="1"/>
          </p:cNvSpPr>
          <p:nvPr/>
        </p:nvSpPr>
        <p:spPr bwMode="auto">
          <a:xfrm>
            <a:off x="4770239" y="5558154"/>
            <a:ext cx="1905393" cy="276999"/>
          </a:xfrm>
          <a:prstGeom prst="rect">
            <a:avLst/>
          </a:prstGeom>
          <a:noFill/>
          <a:ln>
            <a:noFill/>
          </a:ln>
        </p:spPr>
        <p:txBody>
          <a:bodyPr wrap="none">
            <a:spAutoFit/>
          </a:bodyPr>
          <a:lstStyle>
            <a:lvl1pPr eaLnBrk="0" hangingPunct="0">
              <a:defRPr sz="3300">
                <a:solidFill>
                  <a:srgbClr val="000000"/>
                </a:solidFill>
                <a:uFillTx/>
                <a:latin typeface="Gill Sans" charset="0"/>
                <a:ea typeface="ヒラギノ角ゴ ProN W3" charset="0"/>
                <a:cs typeface="ヒラギノ角ゴ ProN W3" charset="0"/>
                <a:sym typeface="Gill Sans" charset="0"/>
              </a:defRPr>
            </a:lvl1pPr>
            <a:lvl2pPr marL="742950" indent="-285750" eaLnBrk="0" hangingPunct="0">
              <a:defRPr sz="3300">
                <a:solidFill>
                  <a:srgbClr val="000000"/>
                </a:solidFill>
                <a:uFillTx/>
                <a:latin typeface="Gill Sans" charset="0"/>
                <a:ea typeface="ヒラギノ角ゴ ProN W3" charset="0"/>
                <a:cs typeface="ヒラギノ角ゴ ProN W3" charset="0"/>
                <a:sym typeface="Gill Sans" charset="0"/>
              </a:defRPr>
            </a:lvl2pPr>
            <a:lvl3pPr marL="1143000" indent="-228600" eaLnBrk="0" hangingPunct="0">
              <a:defRPr sz="3300">
                <a:solidFill>
                  <a:srgbClr val="000000"/>
                </a:solidFill>
                <a:uFillTx/>
                <a:latin typeface="Gill Sans" charset="0"/>
                <a:ea typeface="ヒラギノ角ゴ ProN W3" charset="0"/>
                <a:cs typeface="ヒラギノ角ゴ ProN W3" charset="0"/>
                <a:sym typeface="Gill Sans" charset="0"/>
              </a:defRPr>
            </a:lvl3pPr>
            <a:lvl4pPr marL="1600200" indent="-228600" eaLnBrk="0" hangingPunct="0">
              <a:defRPr sz="3300">
                <a:solidFill>
                  <a:srgbClr val="000000"/>
                </a:solidFill>
                <a:uFillTx/>
                <a:latin typeface="Gill Sans" charset="0"/>
                <a:ea typeface="ヒラギノ角ゴ ProN W3" charset="0"/>
                <a:cs typeface="ヒラギノ角ゴ ProN W3" charset="0"/>
                <a:sym typeface="Gill Sans" charset="0"/>
              </a:defRPr>
            </a:lvl4pPr>
            <a:lvl5pPr marL="2057400" indent="-228600" eaLnBrk="0" hangingPunct="0">
              <a:defRPr sz="3300">
                <a:solidFill>
                  <a:srgbClr val="000000"/>
                </a:solidFill>
                <a:uFillTx/>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3300">
                <a:solidFill>
                  <a:srgbClr val="000000"/>
                </a:solidFill>
                <a:uFillTx/>
                <a:latin typeface="Gill Sans" charset="0"/>
                <a:ea typeface="ヒラギノ角ゴ ProN W3" charset="0"/>
                <a:cs typeface="ヒラギノ角ゴ ProN W3" charset="0"/>
                <a:sym typeface="Gill Sans" charset="0"/>
              </a:defRPr>
            </a:lvl9pPr>
          </a:lstStyle>
          <a:p>
            <a:pPr eaLnBrk="1" hangingPunct="1"/>
            <a:r>
              <a:rPr lang="en-US" sz="1200" i="1" dirty="0">
                <a:latin typeface="PF Paperback" charset="0"/>
                <a:cs typeface="PF Paperback" charset="0"/>
              </a:rPr>
              <a:t>Provenance: e.g. created by</a:t>
            </a:r>
          </a:p>
        </p:txBody>
      </p:sp>
      <p:cxnSp>
        <p:nvCxnSpPr>
          <p:cNvPr id="167" name="Straight Arrow Connector 166">
            <a:extLst>
              <a:ext uri="{FF2B5EF4-FFF2-40B4-BE49-F238E27FC236}">
                <a16:creationId xmlns:a16="http://schemas.microsoft.com/office/drawing/2014/main" id="{431DDDD1-D3AA-C949-9F53-50FC3818D5E5}"/>
              </a:ext>
            </a:extLst>
          </p:cNvPr>
          <p:cNvCxnSpPr/>
          <p:nvPr/>
        </p:nvCxnSpPr>
        <p:spPr>
          <a:xfrm>
            <a:off x="1601753" y="3760354"/>
            <a:ext cx="15534" cy="566111"/>
          </a:xfrm>
          <a:prstGeom prst="straightConnector1">
            <a:avLst/>
          </a:prstGeom>
          <a:noFill/>
          <a:ln w="38100" cap="flat" cmpd="sng">
            <a:solidFill>
              <a:srgbClr val="FF0000"/>
            </a:solidFill>
            <a:prstDash val="solid"/>
            <a:miter lim="400000"/>
            <a:headEnd type="arrow"/>
            <a:tailEnd type="arrow"/>
          </a:ln>
          <a:effectLst/>
        </p:spPr>
        <p:style>
          <a:lnRef idx="0">
            <a:srgbClr val="000000"/>
          </a:lnRef>
          <a:fillRef idx="0">
            <a:srgbClr val="000000"/>
          </a:fillRef>
          <a:effectRef idx="0">
            <a:srgbClr val="000000"/>
          </a:effectRef>
          <a:fontRef idx="none"/>
        </p:style>
      </p:cxnSp>
      <p:sp>
        <p:nvSpPr>
          <p:cNvPr id="2" name="Footer Placeholder 1">
            <a:extLst>
              <a:ext uri="{FF2B5EF4-FFF2-40B4-BE49-F238E27FC236}">
                <a16:creationId xmlns:a16="http://schemas.microsoft.com/office/drawing/2014/main" id="{3631B54E-268A-6741-B8FF-3ABCBE6DBC89}"/>
              </a:ext>
            </a:extLst>
          </p:cNvPr>
          <p:cNvSpPr>
            <a:spLocks noGrp="1"/>
          </p:cNvSpPr>
          <p:nvPr>
            <p:ph type="ftr" sz="quarter" idx="18"/>
          </p:nvPr>
        </p:nvSpPr>
        <p:spPr/>
        <p:txBody>
          <a:bodyPr/>
          <a:lstStyle/>
          <a:p>
            <a:r>
              <a:rPr lang="en-US"/>
              <a:t>Scholix framework workshop - Cape Town - 23/24 January 2020</a:t>
            </a:r>
            <a:endParaRPr lang="en-US" dirty="0"/>
          </a:p>
        </p:txBody>
      </p:sp>
    </p:spTree>
    <p:extLst>
      <p:ext uri="{BB962C8B-B14F-4D97-AF65-F5344CB8AC3E}">
        <p14:creationId xmlns:p14="http://schemas.microsoft.com/office/powerpoint/2010/main" val="2495028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p:bldP spid="163" grpId="0"/>
      <p:bldP spid="164" grpId="0" animBg="1"/>
      <p:bldP spid="1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158DC13-CB13-C54A-8FC4-B49BCD7C774B}"/>
              </a:ext>
            </a:extLst>
          </p:cNvPr>
          <p:cNvSpPr>
            <a:spLocks noGrp="1"/>
          </p:cNvSpPr>
          <p:nvPr>
            <p:ph type="body" sz="quarter" idx="21"/>
          </p:nvPr>
        </p:nvSpPr>
        <p:spPr>
          <a:xfrm>
            <a:off x="1022094" y="337858"/>
            <a:ext cx="10147812" cy="974107"/>
          </a:xfrm>
        </p:spPr>
        <p:txBody>
          <a:bodyPr>
            <a:normAutofit/>
          </a:bodyPr>
          <a:lstStyle/>
          <a:p>
            <a:r>
              <a:rPr lang="it-IT" sz="3300" dirty="0"/>
              <a:t>(some of the) </a:t>
            </a:r>
            <a:r>
              <a:rPr lang="it-IT" sz="3300" dirty="0" err="1"/>
              <a:t>Barriers</a:t>
            </a:r>
            <a:r>
              <a:rPr lang="it-IT" sz="3300" dirty="0"/>
              <a:t> to an </a:t>
            </a:r>
            <a:r>
              <a:rPr lang="it-IT" sz="3300" dirty="0" err="1"/>
              <a:t>effective</a:t>
            </a:r>
            <a:r>
              <a:rPr lang="it-IT" sz="3300" dirty="0"/>
              <a:t> </a:t>
            </a:r>
            <a:r>
              <a:rPr lang="it-IT" sz="3300" dirty="0" err="1"/>
              <a:t>implementation</a:t>
            </a:r>
            <a:r>
              <a:rPr lang="it-IT" sz="3300" dirty="0"/>
              <a:t> of Open Science</a:t>
            </a:r>
          </a:p>
        </p:txBody>
      </p:sp>
      <p:sp>
        <p:nvSpPr>
          <p:cNvPr id="3" name="Footer Placeholder 2">
            <a:extLst>
              <a:ext uri="{FF2B5EF4-FFF2-40B4-BE49-F238E27FC236}">
                <a16:creationId xmlns:a16="http://schemas.microsoft.com/office/drawing/2014/main" id="{70B49DCA-2B89-C74A-8DC7-9B4A27B08F31}"/>
              </a:ext>
            </a:extLst>
          </p:cNvPr>
          <p:cNvSpPr>
            <a:spLocks noGrp="1"/>
          </p:cNvSpPr>
          <p:nvPr>
            <p:ph type="ftr" sz="quarter" idx="18"/>
          </p:nvPr>
        </p:nvSpPr>
        <p:spPr/>
        <p:txBody>
          <a:bodyPr/>
          <a:lstStyle/>
          <a:p>
            <a:r>
              <a:rPr lang="en-US"/>
              <a:t>Scholix framework workshop - Cape Town - 23/24 January 2020</a:t>
            </a:r>
            <a:endParaRPr lang="en-US" dirty="0"/>
          </a:p>
        </p:txBody>
      </p:sp>
      <p:graphicFrame>
        <p:nvGraphicFramePr>
          <p:cNvPr id="15" name="Diagram 14">
            <a:extLst>
              <a:ext uri="{FF2B5EF4-FFF2-40B4-BE49-F238E27FC236}">
                <a16:creationId xmlns:a16="http://schemas.microsoft.com/office/drawing/2014/main" id="{0F5F426D-76AB-4D41-BAB8-7E6D3A80D6F5}"/>
              </a:ext>
            </a:extLst>
          </p:cNvPr>
          <p:cNvGraphicFramePr/>
          <p:nvPr/>
        </p:nvGraphicFramePr>
        <p:xfrm>
          <a:off x="2563191" y="1451634"/>
          <a:ext cx="7065618" cy="4452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33029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4CA4D1DD-5B8B-F745-ABE3-8B000E595375}"/>
              </a:ext>
            </a:extLst>
          </p:cNvPr>
          <p:cNvPicPr>
            <a:picLocks noGrp="1" noChangeAspect="1"/>
          </p:cNvPicPr>
          <p:nvPr>
            <p:ph type="pic" sz="quarter" idx="15"/>
          </p:nvPr>
        </p:nvPicPr>
        <p:blipFill rotWithShape="1">
          <a:blip r:embed="rId3">
            <a:alphaModFix/>
            <a:extLst>
              <a:ext uri="{28A0092B-C50C-407E-A947-70E740481C1C}">
                <a14:useLocalDpi xmlns:a14="http://schemas.microsoft.com/office/drawing/2010/main" val="0"/>
              </a:ext>
              <a:ext uri="{96DAC541-7B7A-43D3-8B79-37D633B846F1}">
                <asvg:svgBlip xmlns:asvg="http://schemas.microsoft.com/office/drawing/2016/SVG/main" r:embed="rId4"/>
              </a:ext>
            </a:extLst>
          </a:blip>
          <a:srcRect t="-44584" b="-44584"/>
          <a:stretch/>
        </p:blipFill>
        <p:spPr>
          <a:xfrm>
            <a:off x="729000" y="1401788"/>
            <a:ext cx="1619250" cy="1621632"/>
          </a:xfrm>
        </p:spPr>
      </p:pic>
      <p:sp>
        <p:nvSpPr>
          <p:cNvPr id="7" name="Text Placeholder 6">
            <a:extLst>
              <a:ext uri="{FF2B5EF4-FFF2-40B4-BE49-F238E27FC236}">
                <a16:creationId xmlns:a16="http://schemas.microsoft.com/office/drawing/2014/main" id="{EF08DE35-2C8F-E541-AB34-41A32AE0511A}"/>
              </a:ext>
            </a:extLst>
          </p:cNvPr>
          <p:cNvSpPr>
            <a:spLocks noGrp="1"/>
          </p:cNvSpPr>
          <p:nvPr>
            <p:ph type="body" sz="quarter" idx="25"/>
          </p:nvPr>
        </p:nvSpPr>
        <p:spPr>
          <a:xfrm>
            <a:off x="513810" y="3081760"/>
            <a:ext cx="1876965" cy="3002517"/>
          </a:xfrm>
        </p:spPr>
        <p:txBody>
          <a:bodyPr/>
          <a:lstStyle/>
          <a:p>
            <a:pPr>
              <a:lnSpc>
                <a:spcPct val="100000"/>
              </a:lnSpc>
              <a:spcBef>
                <a:spcPts val="0"/>
              </a:spcBef>
            </a:pPr>
            <a:r>
              <a:rPr lang="en-GB" i="1" dirty="0"/>
              <a:t>Barrier</a:t>
            </a:r>
          </a:p>
          <a:p>
            <a:pPr>
              <a:lnSpc>
                <a:spcPct val="100000"/>
              </a:lnSpc>
              <a:spcBef>
                <a:spcPts val="0"/>
              </a:spcBef>
            </a:pPr>
            <a:r>
              <a:rPr lang="en-GB" dirty="0"/>
              <a:t>Research communities lack culture on Open Science publishing</a:t>
            </a:r>
          </a:p>
          <a:p>
            <a:pPr>
              <a:lnSpc>
                <a:spcPct val="100000"/>
              </a:lnSpc>
              <a:spcBef>
                <a:spcPts val="0"/>
              </a:spcBef>
            </a:pPr>
            <a:endParaRPr lang="en-GB" i="1" dirty="0"/>
          </a:p>
          <a:p>
            <a:pPr>
              <a:lnSpc>
                <a:spcPct val="100000"/>
              </a:lnSpc>
              <a:spcBef>
                <a:spcPts val="0"/>
              </a:spcBef>
            </a:pPr>
            <a:r>
              <a:rPr lang="en-GB" i="1" dirty="0"/>
              <a:t>Action</a:t>
            </a:r>
            <a:endParaRPr lang="en-GB" dirty="0"/>
          </a:p>
          <a:p>
            <a:pPr>
              <a:lnSpc>
                <a:spcPct val="100000"/>
              </a:lnSpc>
              <a:spcBef>
                <a:spcPts val="0"/>
              </a:spcBef>
            </a:pPr>
            <a:r>
              <a:rPr lang="en-GB" b="1" dirty="0"/>
              <a:t>Training</a:t>
            </a:r>
          </a:p>
        </p:txBody>
      </p:sp>
      <p:pic>
        <p:nvPicPr>
          <p:cNvPr id="28" name="Picture Placeholder 27">
            <a:extLst>
              <a:ext uri="{FF2B5EF4-FFF2-40B4-BE49-F238E27FC236}">
                <a16:creationId xmlns:a16="http://schemas.microsoft.com/office/drawing/2014/main" id="{517AE909-34CB-574D-95D9-BEBEB6425880}"/>
              </a:ext>
            </a:extLst>
          </p:cNvPr>
          <p:cNvPicPr>
            <a:picLocks noGrp="1" noChangeAspect="1"/>
          </p:cNvPicPr>
          <p:nvPr>
            <p:ph type="pic" sz="quarter" idx="33"/>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79" r="79"/>
          <a:stretch>
            <a:fillRect/>
          </a:stretch>
        </p:blipFill>
        <p:spPr/>
      </p:pic>
      <p:pic>
        <p:nvPicPr>
          <p:cNvPr id="37" name="Picture Placeholder 36">
            <a:extLst>
              <a:ext uri="{FF2B5EF4-FFF2-40B4-BE49-F238E27FC236}">
                <a16:creationId xmlns:a16="http://schemas.microsoft.com/office/drawing/2014/main" id="{92B0FC3B-B2FD-EE49-AE05-B28A63D6E911}"/>
              </a:ext>
            </a:extLst>
          </p:cNvPr>
          <p:cNvPicPr>
            <a:picLocks noGrp="1" noChangeAspect="1"/>
          </p:cNvPicPr>
          <p:nvPr>
            <p:ph type="pic" sz="quarter" idx="3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6537" b="6537"/>
          <a:stretch>
            <a:fillRect/>
          </a:stretch>
        </p:blipFill>
        <p:spPr/>
      </p:pic>
      <p:sp>
        <p:nvSpPr>
          <p:cNvPr id="15" name="Text Placeholder 14">
            <a:extLst>
              <a:ext uri="{FF2B5EF4-FFF2-40B4-BE49-F238E27FC236}">
                <a16:creationId xmlns:a16="http://schemas.microsoft.com/office/drawing/2014/main" id="{638EBFBB-1AC2-AD48-B636-8B871E4D9D16}"/>
              </a:ext>
            </a:extLst>
          </p:cNvPr>
          <p:cNvSpPr>
            <a:spLocks noGrp="1"/>
          </p:cNvSpPr>
          <p:nvPr>
            <p:ph type="body" sz="quarter" idx="37"/>
          </p:nvPr>
        </p:nvSpPr>
        <p:spPr>
          <a:xfrm>
            <a:off x="5007936" y="3081760"/>
            <a:ext cx="2216888" cy="3393468"/>
          </a:xfrm>
        </p:spPr>
        <p:txBody>
          <a:bodyPr/>
          <a:lstStyle/>
          <a:p>
            <a:pPr>
              <a:lnSpc>
                <a:spcPct val="100000"/>
              </a:lnSpc>
              <a:spcBef>
                <a:spcPts val="0"/>
              </a:spcBef>
            </a:pPr>
            <a:r>
              <a:rPr lang="en-GB" sz="1950" i="1" dirty="0"/>
              <a:t>Barrier</a:t>
            </a:r>
          </a:p>
          <a:p>
            <a:pPr>
              <a:lnSpc>
                <a:spcPct val="85000"/>
              </a:lnSpc>
              <a:spcBef>
                <a:spcPts val="0"/>
              </a:spcBef>
            </a:pPr>
            <a:r>
              <a:rPr lang="en-GB" sz="1950" dirty="0"/>
              <a:t>Reward policies focus on research literature</a:t>
            </a:r>
          </a:p>
          <a:p>
            <a:pPr>
              <a:lnSpc>
                <a:spcPct val="100000"/>
              </a:lnSpc>
              <a:spcBef>
                <a:spcPts val="0"/>
              </a:spcBef>
            </a:pPr>
            <a:endParaRPr lang="en-GB" sz="1950" i="1" dirty="0"/>
          </a:p>
          <a:p>
            <a:pPr>
              <a:lnSpc>
                <a:spcPct val="100000"/>
              </a:lnSpc>
              <a:spcBef>
                <a:spcPts val="0"/>
              </a:spcBef>
            </a:pPr>
            <a:r>
              <a:rPr lang="en-GB" sz="1950" i="1" dirty="0"/>
              <a:t>Action</a:t>
            </a:r>
            <a:endParaRPr lang="en-GB" sz="1950" dirty="0"/>
          </a:p>
          <a:p>
            <a:pPr>
              <a:lnSpc>
                <a:spcPct val="100000"/>
              </a:lnSpc>
              <a:spcBef>
                <a:spcPts val="0"/>
              </a:spcBef>
            </a:pPr>
            <a:r>
              <a:rPr lang="en-GB" sz="1950" dirty="0"/>
              <a:t>Open Science </a:t>
            </a:r>
            <a:r>
              <a:rPr lang="en-GB" sz="1950" b="1" dirty="0"/>
              <a:t>policies</a:t>
            </a:r>
            <a:r>
              <a:rPr lang="en-GB" sz="1950" dirty="0"/>
              <a:t> and Open Science ”</a:t>
            </a:r>
            <a:r>
              <a:rPr lang="en-GB" sz="1950" b="1" dirty="0"/>
              <a:t>indicators</a:t>
            </a:r>
            <a:r>
              <a:rPr lang="en-GB" sz="1950" dirty="0"/>
              <a:t>”</a:t>
            </a:r>
            <a:endParaRPr lang="en-GB" sz="1950" b="1" dirty="0"/>
          </a:p>
          <a:p>
            <a:endParaRPr lang="en-GB" sz="1950" dirty="0"/>
          </a:p>
        </p:txBody>
      </p:sp>
      <p:sp>
        <p:nvSpPr>
          <p:cNvPr id="16" name="Text Placeholder 15">
            <a:extLst>
              <a:ext uri="{FF2B5EF4-FFF2-40B4-BE49-F238E27FC236}">
                <a16:creationId xmlns:a16="http://schemas.microsoft.com/office/drawing/2014/main" id="{4C3F3DA5-75CF-4F40-96E3-6C36B4CCF065}"/>
              </a:ext>
            </a:extLst>
          </p:cNvPr>
          <p:cNvSpPr>
            <a:spLocks noGrp="1"/>
          </p:cNvSpPr>
          <p:nvPr>
            <p:ph type="body" sz="quarter" idx="38"/>
          </p:nvPr>
        </p:nvSpPr>
        <p:spPr>
          <a:xfrm>
            <a:off x="7475982" y="3081759"/>
            <a:ext cx="1876965" cy="3565225"/>
          </a:xfrm>
        </p:spPr>
        <p:txBody>
          <a:bodyPr/>
          <a:lstStyle/>
          <a:p>
            <a:pPr>
              <a:lnSpc>
                <a:spcPct val="100000"/>
              </a:lnSpc>
              <a:spcBef>
                <a:spcPts val="0"/>
              </a:spcBef>
            </a:pPr>
            <a:r>
              <a:rPr lang="en-GB" sz="1800" i="1" dirty="0"/>
              <a:t>Barrier</a:t>
            </a:r>
          </a:p>
          <a:p>
            <a:pPr>
              <a:lnSpc>
                <a:spcPct val="100000"/>
              </a:lnSpc>
              <a:spcBef>
                <a:spcPts val="0"/>
              </a:spcBef>
            </a:pPr>
            <a:r>
              <a:rPr lang="en-GB" sz="1800" dirty="0"/>
              <a:t>Lack of tools for Open Science publishing in RI</a:t>
            </a:r>
          </a:p>
          <a:p>
            <a:pPr>
              <a:lnSpc>
                <a:spcPct val="100000"/>
              </a:lnSpc>
              <a:spcBef>
                <a:spcPts val="0"/>
              </a:spcBef>
            </a:pPr>
            <a:endParaRPr lang="en-GB" sz="1800" i="1" dirty="0"/>
          </a:p>
          <a:p>
            <a:pPr>
              <a:lnSpc>
                <a:spcPct val="100000"/>
              </a:lnSpc>
              <a:spcBef>
                <a:spcPts val="0"/>
              </a:spcBef>
            </a:pPr>
            <a:r>
              <a:rPr lang="en-GB" sz="1800" i="1" dirty="0"/>
              <a:t>Action</a:t>
            </a:r>
          </a:p>
          <a:p>
            <a:pPr>
              <a:lnSpc>
                <a:spcPct val="100000"/>
              </a:lnSpc>
              <a:spcBef>
                <a:spcPts val="0"/>
              </a:spcBef>
            </a:pPr>
            <a:endParaRPr lang="en-GB" sz="1800" b="1" dirty="0"/>
          </a:p>
          <a:p>
            <a:pPr>
              <a:lnSpc>
                <a:spcPct val="100000"/>
              </a:lnSpc>
              <a:spcBef>
                <a:spcPts val="0"/>
              </a:spcBef>
            </a:pPr>
            <a:r>
              <a:rPr lang="en-GB" sz="1800" dirty="0"/>
              <a:t>Collaboration between </a:t>
            </a:r>
            <a:r>
              <a:rPr lang="en-GB" sz="1800" b="1" dirty="0"/>
              <a:t>repository platforms </a:t>
            </a:r>
            <a:r>
              <a:rPr lang="en-GB" sz="1800" dirty="0"/>
              <a:t>and</a:t>
            </a:r>
            <a:r>
              <a:rPr lang="en-GB" sz="1800" b="1" dirty="0"/>
              <a:t> RI services</a:t>
            </a:r>
          </a:p>
          <a:p>
            <a:endParaRPr lang="en-GB" sz="1800" dirty="0"/>
          </a:p>
        </p:txBody>
      </p:sp>
      <p:sp>
        <p:nvSpPr>
          <p:cNvPr id="17" name="Text Placeholder 16">
            <a:extLst>
              <a:ext uri="{FF2B5EF4-FFF2-40B4-BE49-F238E27FC236}">
                <a16:creationId xmlns:a16="http://schemas.microsoft.com/office/drawing/2014/main" id="{2433233F-9D7F-A140-AEA1-B5404A33CCA0}"/>
              </a:ext>
            </a:extLst>
          </p:cNvPr>
          <p:cNvSpPr>
            <a:spLocks noGrp="1"/>
          </p:cNvSpPr>
          <p:nvPr>
            <p:ph type="body" sz="quarter" idx="39"/>
          </p:nvPr>
        </p:nvSpPr>
        <p:spPr>
          <a:xfrm>
            <a:off x="9793812" y="3081759"/>
            <a:ext cx="1876965" cy="3266287"/>
          </a:xfrm>
        </p:spPr>
        <p:txBody>
          <a:bodyPr/>
          <a:lstStyle/>
          <a:p>
            <a:pPr>
              <a:lnSpc>
                <a:spcPct val="100000"/>
              </a:lnSpc>
              <a:spcBef>
                <a:spcPts val="0"/>
              </a:spcBef>
            </a:pPr>
            <a:r>
              <a:rPr lang="en-GB" sz="1800" i="1" dirty="0"/>
              <a:t>Barrier</a:t>
            </a:r>
          </a:p>
          <a:p>
            <a:pPr>
              <a:lnSpc>
                <a:spcPct val="100000"/>
              </a:lnSpc>
              <a:spcBef>
                <a:spcPts val="0"/>
              </a:spcBef>
            </a:pPr>
            <a:r>
              <a:rPr lang="en-GB" sz="1800" dirty="0"/>
              <a:t>Research outcome scattered across repositories and out-dated</a:t>
            </a:r>
          </a:p>
          <a:p>
            <a:pPr>
              <a:lnSpc>
                <a:spcPct val="100000"/>
              </a:lnSpc>
              <a:spcBef>
                <a:spcPts val="0"/>
              </a:spcBef>
            </a:pPr>
            <a:endParaRPr lang="en-GB" sz="1800" i="1" dirty="0"/>
          </a:p>
          <a:p>
            <a:pPr>
              <a:lnSpc>
                <a:spcPct val="100000"/>
              </a:lnSpc>
              <a:spcBef>
                <a:spcPts val="0"/>
              </a:spcBef>
            </a:pPr>
            <a:r>
              <a:rPr lang="en-GB" sz="1800" i="1" dirty="0"/>
              <a:t>Actions</a:t>
            </a:r>
            <a:endParaRPr lang="en-GB" sz="1800" dirty="0"/>
          </a:p>
          <a:p>
            <a:pPr>
              <a:lnSpc>
                <a:spcPct val="100000"/>
              </a:lnSpc>
              <a:spcBef>
                <a:spcPts val="0"/>
              </a:spcBef>
            </a:pPr>
            <a:r>
              <a:rPr lang="en-GB" sz="1800" b="1" dirty="0"/>
              <a:t>Interoperability</a:t>
            </a:r>
            <a:r>
              <a:rPr lang="en-GB" sz="1800" dirty="0"/>
              <a:t> framework</a:t>
            </a:r>
            <a:endParaRPr lang="en-GB" sz="1800" b="1" dirty="0"/>
          </a:p>
          <a:p>
            <a:pPr>
              <a:lnSpc>
                <a:spcPct val="100000"/>
              </a:lnSpc>
              <a:spcBef>
                <a:spcPts val="0"/>
              </a:spcBef>
            </a:pPr>
            <a:endParaRPr lang="en-GB" sz="1800" b="1" dirty="0"/>
          </a:p>
          <a:p>
            <a:pPr>
              <a:lnSpc>
                <a:spcPct val="100000"/>
              </a:lnSpc>
              <a:spcBef>
                <a:spcPts val="0"/>
              </a:spcBef>
            </a:pPr>
            <a:r>
              <a:rPr lang="en-GB" sz="1800" b="1" dirty="0"/>
              <a:t>Brokering </a:t>
            </a:r>
            <a:r>
              <a:rPr lang="en-GB" sz="1800" dirty="0"/>
              <a:t>of information</a:t>
            </a:r>
          </a:p>
        </p:txBody>
      </p:sp>
      <p:sp>
        <p:nvSpPr>
          <p:cNvPr id="19" name="Text Placeholder 18">
            <a:extLst>
              <a:ext uri="{FF2B5EF4-FFF2-40B4-BE49-F238E27FC236}">
                <a16:creationId xmlns:a16="http://schemas.microsoft.com/office/drawing/2014/main" id="{C08ADC26-6B98-AB43-9EB4-8C4830727418}"/>
              </a:ext>
            </a:extLst>
          </p:cNvPr>
          <p:cNvSpPr>
            <a:spLocks noGrp="1"/>
          </p:cNvSpPr>
          <p:nvPr>
            <p:ph type="body" sz="quarter" idx="36"/>
          </p:nvPr>
        </p:nvSpPr>
        <p:spPr>
          <a:xfrm>
            <a:off x="2831640" y="3081760"/>
            <a:ext cx="1876965" cy="3002517"/>
          </a:xfrm>
        </p:spPr>
        <p:txBody>
          <a:bodyPr/>
          <a:lstStyle/>
          <a:p>
            <a:pPr>
              <a:lnSpc>
                <a:spcPct val="100000"/>
              </a:lnSpc>
              <a:spcBef>
                <a:spcPts val="0"/>
              </a:spcBef>
            </a:pPr>
            <a:r>
              <a:rPr lang="en-GB" i="1" dirty="0">
                <a:solidFill>
                  <a:srgbClr val="D5D5D5">
                    <a:lumMod val="25000"/>
                  </a:srgbClr>
                </a:solidFill>
              </a:rPr>
              <a:t>Barrier</a:t>
            </a:r>
          </a:p>
          <a:p>
            <a:pPr>
              <a:lnSpc>
                <a:spcPct val="85000"/>
              </a:lnSpc>
              <a:spcBef>
                <a:spcPts val="0"/>
              </a:spcBef>
            </a:pPr>
            <a:r>
              <a:rPr lang="en-GB" dirty="0">
                <a:solidFill>
                  <a:srgbClr val="D5D5D5">
                    <a:lumMod val="25000"/>
                  </a:srgbClr>
                </a:solidFill>
              </a:rPr>
              <a:t>Focus (funding) is not on scholarly communication practices</a:t>
            </a:r>
          </a:p>
          <a:p>
            <a:pPr>
              <a:lnSpc>
                <a:spcPct val="100000"/>
              </a:lnSpc>
              <a:spcBef>
                <a:spcPts val="0"/>
              </a:spcBef>
            </a:pPr>
            <a:endParaRPr lang="en-GB" i="1" dirty="0">
              <a:solidFill>
                <a:srgbClr val="D5D5D5">
                  <a:lumMod val="25000"/>
                </a:srgbClr>
              </a:solidFill>
            </a:endParaRPr>
          </a:p>
          <a:p>
            <a:pPr>
              <a:lnSpc>
                <a:spcPct val="100000"/>
              </a:lnSpc>
              <a:spcBef>
                <a:spcPts val="0"/>
              </a:spcBef>
            </a:pPr>
            <a:r>
              <a:rPr lang="en-GB" i="1" dirty="0">
                <a:solidFill>
                  <a:srgbClr val="D5D5D5">
                    <a:lumMod val="25000"/>
                  </a:srgbClr>
                </a:solidFill>
              </a:rPr>
              <a:t>Action</a:t>
            </a:r>
            <a:endParaRPr lang="en-GB" dirty="0">
              <a:solidFill>
                <a:srgbClr val="D5D5D5">
                  <a:lumMod val="25000"/>
                </a:srgbClr>
              </a:solidFill>
            </a:endParaRPr>
          </a:p>
          <a:p>
            <a:pPr>
              <a:lnSpc>
                <a:spcPct val="100000"/>
              </a:lnSpc>
              <a:spcBef>
                <a:spcPts val="0"/>
              </a:spcBef>
            </a:pPr>
            <a:r>
              <a:rPr lang="en-GB" dirty="0">
                <a:solidFill>
                  <a:srgbClr val="D5D5D5">
                    <a:lumMod val="25000"/>
                  </a:srgbClr>
                </a:solidFill>
              </a:rPr>
              <a:t>Support seamless </a:t>
            </a:r>
            <a:r>
              <a:rPr lang="en-GB" b="1" dirty="0">
                <a:solidFill>
                  <a:srgbClr val="D5D5D5">
                    <a:lumMod val="25000"/>
                  </a:srgbClr>
                </a:solidFill>
              </a:rPr>
              <a:t>integration</a:t>
            </a:r>
            <a:r>
              <a:rPr lang="en-GB" dirty="0">
                <a:solidFill>
                  <a:srgbClr val="D5D5D5">
                    <a:lumMod val="25000"/>
                  </a:srgbClr>
                </a:solidFill>
              </a:rPr>
              <a:t> with RI services</a:t>
            </a:r>
          </a:p>
          <a:p>
            <a:endParaRPr lang="en-GB" dirty="0"/>
          </a:p>
        </p:txBody>
      </p:sp>
      <p:sp>
        <p:nvSpPr>
          <p:cNvPr id="21" name="Text Placeholder 20">
            <a:extLst>
              <a:ext uri="{FF2B5EF4-FFF2-40B4-BE49-F238E27FC236}">
                <a16:creationId xmlns:a16="http://schemas.microsoft.com/office/drawing/2014/main" id="{18A63A51-C98B-FE44-B0D9-C9A792FF7399}"/>
              </a:ext>
            </a:extLst>
          </p:cNvPr>
          <p:cNvSpPr>
            <a:spLocks noGrp="1"/>
          </p:cNvSpPr>
          <p:nvPr>
            <p:ph type="body" sz="quarter" idx="10"/>
          </p:nvPr>
        </p:nvSpPr>
        <p:spPr>
          <a:xfrm>
            <a:off x="704911" y="340162"/>
            <a:ext cx="11064433" cy="755525"/>
          </a:xfrm>
        </p:spPr>
        <p:txBody>
          <a:bodyPr/>
          <a:lstStyle/>
          <a:p>
            <a:r>
              <a:rPr lang="en-GB" dirty="0"/>
              <a:t>Lines of action</a:t>
            </a:r>
          </a:p>
        </p:txBody>
      </p:sp>
      <p:sp>
        <p:nvSpPr>
          <p:cNvPr id="34" name="Picture Placeholder 33">
            <a:extLst>
              <a:ext uri="{FF2B5EF4-FFF2-40B4-BE49-F238E27FC236}">
                <a16:creationId xmlns:a16="http://schemas.microsoft.com/office/drawing/2014/main" id="{75E50447-21D7-A147-9838-AA540A35C98B}"/>
              </a:ext>
            </a:extLst>
          </p:cNvPr>
          <p:cNvSpPr>
            <a:spLocks noGrp="1"/>
          </p:cNvSpPr>
          <p:nvPr>
            <p:ph type="pic" sz="quarter" idx="32"/>
          </p:nvPr>
        </p:nvSpPr>
        <p:spPr/>
      </p:sp>
      <p:pic>
        <p:nvPicPr>
          <p:cNvPr id="35" name="Picture 34">
            <a:extLst>
              <a:ext uri="{FF2B5EF4-FFF2-40B4-BE49-F238E27FC236}">
                <a16:creationId xmlns:a16="http://schemas.microsoft.com/office/drawing/2014/main" id="{DBFEE428-62EC-8E4C-B55B-C5AAB41279D6}"/>
              </a:ext>
            </a:extLst>
          </p:cNvPr>
          <p:cNvPicPr>
            <a:picLocks noChangeAspect="1"/>
          </p:cNvPicPr>
          <p:nvPr/>
        </p:nvPicPr>
        <p:blipFill>
          <a:blip r:embed="rId9"/>
          <a:stretch>
            <a:fillRect/>
          </a:stretch>
        </p:blipFill>
        <p:spPr>
          <a:xfrm>
            <a:off x="3274142" y="1758463"/>
            <a:ext cx="1059051" cy="891665"/>
          </a:xfrm>
          <a:prstGeom prst="rect">
            <a:avLst/>
          </a:prstGeom>
        </p:spPr>
      </p:pic>
      <p:pic>
        <p:nvPicPr>
          <p:cNvPr id="6" name="Picture Placeholder 5">
            <a:extLst>
              <a:ext uri="{FF2B5EF4-FFF2-40B4-BE49-F238E27FC236}">
                <a16:creationId xmlns:a16="http://schemas.microsoft.com/office/drawing/2014/main" id="{02A250AD-63E5-AE42-A4A9-50BBA754BA01}"/>
              </a:ext>
            </a:extLst>
          </p:cNvPr>
          <p:cNvPicPr>
            <a:picLocks noGrp="1" noChangeAspect="1"/>
          </p:cNvPicPr>
          <p:nvPr>
            <p:ph type="pic" sz="quarter" idx="35"/>
          </p:nvPr>
        </p:nvPicPr>
        <p:blipFill>
          <a:blip r:embed="rId10"/>
          <a:srcRect/>
          <a:stretch/>
        </p:blipFill>
        <p:spPr>
          <a:xfrm>
            <a:off x="10013948" y="1401788"/>
            <a:ext cx="1363639" cy="1496963"/>
          </a:xfrm>
        </p:spPr>
      </p:pic>
      <p:sp>
        <p:nvSpPr>
          <p:cNvPr id="2" name="Footer Placeholder 1">
            <a:extLst>
              <a:ext uri="{FF2B5EF4-FFF2-40B4-BE49-F238E27FC236}">
                <a16:creationId xmlns:a16="http://schemas.microsoft.com/office/drawing/2014/main" id="{B6F6EF37-106D-F644-8CF5-F9D3C1F62EE2}"/>
              </a:ext>
            </a:extLst>
          </p:cNvPr>
          <p:cNvSpPr>
            <a:spLocks noGrp="1"/>
          </p:cNvSpPr>
          <p:nvPr>
            <p:ph type="ftr" sz="quarter" idx="18"/>
          </p:nvPr>
        </p:nvSpPr>
        <p:spPr/>
        <p:txBody>
          <a:bodyPr/>
          <a:lstStyle/>
          <a:p>
            <a:r>
              <a:rPr lang="en-US"/>
              <a:t>Scholix framework workshop - Cape Town - 23/24 January 2020</a:t>
            </a:r>
            <a:endParaRPr lang="en-US" dirty="0"/>
          </a:p>
        </p:txBody>
      </p:sp>
    </p:spTree>
    <p:extLst>
      <p:ext uri="{BB962C8B-B14F-4D97-AF65-F5344CB8AC3E}">
        <p14:creationId xmlns:p14="http://schemas.microsoft.com/office/powerpoint/2010/main" val="9619601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56B1A3-9386-A44E-8704-6EF2089775EB}"/>
              </a:ext>
            </a:extLst>
          </p:cNvPr>
          <p:cNvSpPr>
            <a:spLocks noGrp="1"/>
          </p:cNvSpPr>
          <p:nvPr>
            <p:ph type="ftr" sz="quarter" idx="4294967295"/>
          </p:nvPr>
        </p:nvSpPr>
        <p:spPr>
          <a:xfrm>
            <a:off x="5974557" y="6413898"/>
            <a:ext cx="6217444" cy="282178"/>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Scholix framework workshop - Cape Town - 23/24 January 2020</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6D38CD26-7DEB-7245-B16C-5B06403BC17C}"/>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2361" b="7712"/>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1D4C259-2D1C-724D-ABA5-3E1DC3AB2F53}"/>
              </a:ext>
            </a:extLst>
          </p:cNvPr>
          <p:cNvPicPr>
            <a:picLocks noChangeAspect="1"/>
          </p:cNvPicPr>
          <p:nvPr/>
        </p:nvPicPr>
        <p:blipFill rotWithShape="1">
          <a:blip r:embed="rId5">
            <a:extLst>
              <a:ext uri="{28A0092B-C50C-407E-A947-70E740481C1C}">
                <a14:useLocalDpi xmlns:a14="http://schemas.microsoft.com/office/drawing/2010/main" val="0"/>
              </a:ext>
            </a:extLst>
          </a:blip>
          <a:srcRect l="-2129" t="-7379" r="-7246" b="-8065"/>
          <a:stretch/>
        </p:blipFill>
        <p:spPr>
          <a:xfrm>
            <a:off x="-29861" y="-46760"/>
            <a:ext cx="2804234" cy="1052079"/>
          </a:xfrm>
          <a:prstGeom prst="rect">
            <a:avLst/>
          </a:prstGeom>
          <a:solidFill>
            <a:srgbClr val="FFFFFF"/>
          </a:solidFill>
          <a:ln>
            <a:no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ABD1ADEC-2896-7842-9C12-F25F9EB87026}"/>
              </a:ext>
            </a:extLst>
          </p:cNvPr>
          <p:cNvSpPr/>
          <p:nvPr/>
        </p:nvSpPr>
        <p:spPr>
          <a:xfrm>
            <a:off x="1636569" y="1605395"/>
            <a:ext cx="9008918" cy="3927764"/>
          </a:xfrm>
          <a:prstGeom prst="rect">
            <a:avLst/>
          </a:prstGeom>
          <a:solidFill>
            <a:srgbClr val="003CC2">
              <a:alpha val="91000"/>
            </a:srgbClr>
          </a:solidFill>
          <a:ln>
            <a:noFill/>
          </a:ln>
        </p:spPr>
        <p:txBody>
          <a:bodyPr wrap="square" lIns="405000" tIns="405000" rIns="405000" bIns="40500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“1.7 million European researchers and 70 million professionals in science and technology a </a:t>
            </a:r>
            <a:r>
              <a:rPr kumimoji="0" lang="en-GB" sz="2700" b="1" i="0" u="none" strike="noStrike" kern="1200" cap="none" spc="0" normalizeH="0" baseline="0" noProof="0" dirty="0">
                <a:ln>
                  <a:noFill/>
                </a:ln>
                <a:solidFill>
                  <a:srgbClr val="FFC000"/>
                </a:solidFill>
                <a:effectLst/>
                <a:uLnTx/>
                <a:uFillTx/>
                <a:latin typeface="Calibri" panose="020F0502020204030204"/>
                <a:ea typeface="+mn-ea"/>
                <a:cs typeface="+mn-cs"/>
              </a:rPr>
              <a:t>virtual</a:t>
            </a:r>
            <a:r>
              <a:rPr kumimoji="0" lang="en-GB" sz="2700" b="0"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GB" sz="2700" b="1" i="0" u="none" strike="noStrike" kern="1200" cap="none" spc="0" normalizeH="0" baseline="0" noProof="0" dirty="0">
                <a:ln>
                  <a:noFill/>
                </a:ln>
                <a:solidFill>
                  <a:srgbClr val="FFC000"/>
                </a:solidFill>
                <a:effectLst/>
                <a:uLnTx/>
                <a:uFillTx/>
                <a:latin typeface="Calibri" panose="020F0502020204030204"/>
                <a:ea typeface="+mn-ea"/>
                <a:cs typeface="+mn-cs"/>
              </a:rPr>
              <a:t>environment</a:t>
            </a: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 with </a:t>
            </a:r>
            <a:r>
              <a:rPr kumimoji="0" lang="en-GB" sz="2700" b="1" i="0" u="none" strike="noStrike" kern="1200" cap="none" spc="0" normalizeH="0" baseline="0" noProof="0" dirty="0">
                <a:ln>
                  <a:noFill/>
                </a:ln>
                <a:solidFill>
                  <a:srgbClr val="FFC000"/>
                </a:solidFill>
                <a:effectLst/>
                <a:uLnTx/>
                <a:uFillTx/>
                <a:latin typeface="Calibri" panose="020F0502020204030204"/>
                <a:ea typeface="+mn-ea"/>
                <a:cs typeface="+mn-cs"/>
              </a:rPr>
              <a:t>free at the point of use</a:t>
            </a: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700" b="1" i="0" u="none" strike="noStrike" kern="1200" cap="none" spc="0" normalizeH="0" baseline="0" noProof="0" dirty="0">
                <a:ln>
                  <a:noFill/>
                </a:ln>
                <a:solidFill>
                  <a:srgbClr val="FFC000"/>
                </a:solidFill>
                <a:effectLst/>
                <a:uLnTx/>
                <a:uFillTx/>
                <a:latin typeface="Calibri" panose="020F0502020204030204"/>
                <a:ea typeface="+mn-ea"/>
                <a:cs typeface="+mn-cs"/>
              </a:rPr>
              <a:t>open</a:t>
            </a: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GB" sz="2700" b="1" i="0" u="none" strike="noStrike" kern="1200" cap="none" spc="0" normalizeH="0" baseline="0" noProof="0" dirty="0">
                <a:ln>
                  <a:noFill/>
                </a:ln>
                <a:solidFill>
                  <a:srgbClr val="FFC000"/>
                </a:solidFill>
                <a:effectLst/>
                <a:uLnTx/>
                <a:uFillTx/>
                <a:latin typeface="Calibri" panose="020F0502020204030204"/>
                <a:ea typeface="+mn-ea"/>
                <a:cs typeface="+mn-cs"/>
              </a:rPr>
              <a:t>seamless</a:t>
            </a: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 services for storage, management, analysis and </a:t>
            </a:r>
            <a:r>
              <a:rPr kumimoji="0" lang="en-GB" sz="2700" b="1" i="0" u="none" strike="noStrike" kern="1200" cap="none" spc="0" normalizeH="0" baseline="0" noProof="0" dirty="0">
                <a:ln>
                  <a:noFill/>
                </a:ln>
                <a:solidFill>
                  <a:srgbClr val="FFC000"/>
                </a:solidFill>
                <a:effectLst/>
                <a:uLnTx/>
                <a:uFillTx/>
                <a:latin typeface="Calibri" panose="020F0502020204030204"/>
                <a:ea typeface="+mn-ea"/>
                <a:cs typeface="+mn-cs"/>
              </a:rPr>
              <a:t>re-use of research data</a:t>
            </a:r>
            <a:r>
              <a:rPr kumimoji="0" lang="en-GB" sz="2700" b="0" i="0" u="none" strike="noStrike" kern="1200" cap="none" spc="0" normalizeH="0" baseline="0" noProof="0" dirty="0">
                <a:ln>
                  <a:noFill/>
                </a:ln>
                <a:solidFill>
                  <a:prstClr val="white"/>
                </a:solidFill>
                <a:effectLst/>
                <a:uLnTx/>
                <a:uFillTx/>
                <a:latin typeface="Calibri" panose="020F0502020204030204"/>
                <a:ea typeface="+mn-ea"/>
                <a:cs typeface="+mn-cs"/>
              </a:rPr>
              <a:t>, across borders and scientific disciplines”</a:t>
            </a:r>
            <a:endParaRPr kumimoji="0" lang="el-GR"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 Placeholder 3">
            <a:extLst>
              <a:ext uri="{FF2B5EF4-FFF2-40B4-BE49-F238E27FC236}">
                <a16:creationId xmlns:a16="http://schemas.microsoft.com/office/drawing/2014/main" id="{4C318FED-EABF-3241-BB87-6DD3485460AF}"/>
              </a:ext>
            </a:extLst>
          </p:cNvPr>
          <p:cNvSpPr txBox="1">
            <a:spLocks/>
          </p:cNvSpPr>
          <p:nvPr/>
        </p:nvSpPr>
        <p:spPr>
          <a:xfrm>
            <a:off x="1636569" y="5250981"/>
            <a:ext cx="9008918" cy="282178"/>
          </a:xfrm>
          <a:prstGeom prst="rect">
            <a:avLst/>
          </a:prstGeom>
        </p:spPr>
        <p:txBody>
          <a:bodyPr>
            <a:normAutofit lnSpcReduction="10000"/>
          </a:bodyPr>
          <a:lstStyle>
            <a:lvl1pPr marL="395101" marR="0" indent="-395101" algn="l" defTabSz="547673" rtl="0" eaLnBrk="1" latinLnBrk="0" hangingPunct="1">
              <a:lnSpc>
                <a:spcPct val="100000"/>
              </a:lnSpc>
              <a:spcBef>
                <a:spcPts val="1200"/>
              </a:spcBef>
              <a:spcAft>
                <a:spcPts val="0"/>
              </a:spcAft>
              <a:buClrTx/>
              <a:buSzPct val="75000"/>
              <a:buFontTx/>
              <a:buBlip>
                <a:blip r:embed="rId6"/>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1pPr>
            <a:lvl2pPr marL="839590" marR="0" indent="-395101" algn="l" defTabSz="547673" rtl="0" eaLnBrk="1" latinLnBrk="0" hangingPunct="1">
              <a:lnSpc>
                <a:spcPct val="100000"/>
              </a:lnSpc>
              <a:spcBef>
                <a:spcPts val="1200"/>
              </a:spcBef>
              <a:spcAft>
                <a:spcPts val="0"/>
              </a:spcAft>
              <a:buClrTx/>
              <a:buSzPct val="75000"/>
              <a:buFontTx/>
              <a:buBlip>
                <a:blip r:embed="rId7"/>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2pPr>
            <a:lvl3pPr marL="1284079" marR="0" indent="-395101" algn="l" defTabSz="547673" rtl="0" eaLnBrk="1" latinLnBrk="0" hangingPunct="1">
              <a:lnSpc>
                <a:spcPct val="100000"/>
              </a:lnSpc>
              <a:spcBef>
                <a:spcPts val="1200"/>
              </a:spcBef>
              <a:spcAft>
                <a:spcPts val="0"/>
              </a:spcAft>
              <a:buClrTx/>
              <a:buSzPct val="75000"/>
              <a:buFontTx/>
              <a:buBlip>
                <a:blip r:embed="rId8"/>
              </a:buBlip>
              <a:tabLst/>
              <a:defRPr sz="3200" b="0" i="0" u="none" strike="noStrike" cap="none" spc="0" baseline="0">
                <a:ln>
                  <a:noFill/>
                </a:ln>
                <a:solidFill>
                  <a:srgbClr val="000000"/>
                </a:solidFill>
                <a:uFillTx/>
                <a:latin typeface="Helvetica" charset="0"/>
                <a:ea typeface="Helvetica" charset="0"/>
                <a:cs typeface="Helvetica" charset="0"/>
                <a:sym typeface="Helvetica Light"/>
              </a:defRPr>
            </a:lvl3pPr>
            <a:lvl4pPr marL="1728567" marR="0" indent="-395101" algn="l" defTabSz="547673" rtl="0" eaLnBrk="1" latinLnBrk="0" hangingPunct="1">
              <a:lnSpc>
                <a:spcPct val="100000"/>
              </a:lnSpc>
              <a:spcBef>
                <a:spcPts val="12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4pPr>
            <a:lvl5pPr marL="2173056" marR="0" indent="-395101" algn="l" defTabSz="547673" rtl="0" eaLnBrk="1" latinLnBrk="0" hangingPunct="1">
              <a:lnSpc>
                <a:spcPct val="100000"/>
              </a:lnSpc>
              <a:spcBef>
                <a:spcPts val="1200"/>
              </a:spcBef>
              <a:spcAft>
                <a:spcPts val="0"/>
              </a:spcAft>
              <a:buClrTx/>
              <a:buSzPct val="75000"/>
              <a:buFontTx/>
              <a:buChar char="•"/>
              <a:tabLst/>
              <a:defRPr sz="3200" b="0" i="0" u="none" strike="noStrike" cap="none" spc="0" baseline="0">
                <a:ln>
                  <a:noFill/>
                </a:ln>
                <a:solidFill>
                  <a:srgbClr val="000000"/>
                </a:solidFill>
                <a:uFillTx/>
                <a:latin typeface="Helvetica" charset="0"/>
                <a:ea typeface="Helvetica" charset="0"/>
                <a:cs typeface="Helvetica" charset="0"/>
                <a:sym typeface="Helvetica Light"/>
              </a:defRPr>
            </a:lvl5pPr>
            <a:lvl6pPr marL="2617545"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6pPr>
            <a:lvl7pPr marL="3062034"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7pPr>
            <a:lvl8pPr marL="3506523"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8pPr>
            <a:lvl9pPr marL="3951012" marR="0" indent="-395101" algn="l" defTabSz="547673" rtl="0" eaLnBrk="1" latinLnBrk="0" hangingPunct="1">
              <a:lnSpc>
                <a:spcPct val="100000"/>
              </a:lnSpc>
              <a:spcBef>
                <a:spcPts val="3900"/>
              </a:spcBef>
              <a:spcAft>
                <a:spcPts val="0"/>
              </a:spcAft>
              <a:buClrTx/>
              <a:buSzPct val="75000"/>
              <a:buFontTx/>
              <a:buChar char="•"/>
              <a:tabLst/>
              <a:defRPr sz="3200" b="0" i="0" u="none" strike="noStrike" cap="none" spc="0" baseline="0">
                <a:ln>
                  <a:noFill/>
                </a:ln>
                <a:solidFill>
                  <a:srgbClr val="000000"/>
                </a:solidFill>
                <a:uFillTx/>
                <a:latin typeface="+mn-lt"/>
                <a:ea typeface="+mn-ea"/>
                <a:cs typeface="+mn-cs"/>
                <a:sym typeface="Helvetica Light"/>
              </a:defRPr>
            </a:lvl9pPr>
          </a:lstStyle>
          <a:p>
            <a:pPr marL="395101" marR="0" lvl="0" indent="-395101" algn="r" defTabSz="547673" rtl="0" eaLnBrk="1" fontAlgn="auto" latinLnBrk="0" hangingPunct="1">
              <a:lnSpc>
                <a:spcPct val="100000"/>
              </a:lnSpc>
              <a:spcBef>
                <a:spcPts val="1200"/>
              </a:spcBef>
              <a:spcAft>
                <a:spcPts val="0"/>
              </a:spcAft>
              <a:buClrTx/>
              <a:buSzPct val="75000"/>
              <a:buFontTx/>
              <a:buBlip>
                <a:blip r:embed="rId6"/>
              </a:buBlip>
              <a:tabLst/>
              <a:defRPr/>
            </a:pPr>
            <a:r>
              <a:rPr kumimoji="0" lang="en-US" sz="1350" b="0" i="0" u="none" strike="noStrike" kern="1200" cap="none" spc="-180" normalizeH="0" baseline="0" noProof="0" dirty="0">
                <a:ln>
                  <a:noFill/>
                </a:ln>
                <a:solidFill>
                  <a:srgbClr val="A5A5A5">
                    <a:lumMod val="60000"/>
                    <a:lumOff val="40000"/>
                  </a:srgbClr>
                </a:solidFill>
                <a:effectLst/>
                <a:uLnTx/>
                <a:uFillTx/>
                <a:latin typeface="Helvetica" charset="0"/>
                <a:sym typeface="Helvetica Light"/>
              </a:rPr>
              <a:t>European Cloud Initiative (ECI), (COM(2016) 178 final), p.6; Part of the Digital Single Market Strategy</a:t>
            </a:r>
          </a:p>
        </p:txBody>
      </p:sp>
      <p:sp>
        <p:nvSpPr>
          <p:cNvPr id="3" name="TextBox 2">
            <a:extLst>
              <a:ext uri="{FF2B5EF4-FFF2-40B4-BE49-F238E27FC236}">
                <a16:creationId xmlns:a16="http://schemas.microsoft.com/office/drawing/2014/main" id="{3499A30B-F9AA-434D-AA18-8A206A7F068F}"/>
              </a:ext>
            </a:extLst>
          </p:cNvPr>
          <p:cNvSpPr txBox="1"/>
          <p:nvPr/>
        </p:nvSpPr>
        <p:spPr>
          <a:xfrm>
            <a:off x="4657725" y="161924"/>
            <a:ext cx="7243763"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4400" b="0" i="0" u="none" strike="noStrike" kern="1200" cap="none" spc="0" normalizeH="0" baseline="0" noProof="0" dirty="0" err="1">
                <a:ln>
                  <a:noFill/>
                </a:ln>
                <a:solidFill>
                  <a:prstClr val="black"/>
                </a:solidFill>
                <a:effectLst/>
                <a:uLnTx/>
                <a:uFillTx/>
                <a:latin typeface="Calibri" panose="020F0502020204030204"/>
                <a:ea typeface="+mn-ea"/>
                <a:cs typeface="+mn-cs"/>
              </a:rPr>
              <a:t>Ongoing</a:t>
            </a:r>
            <a:r>
              <a:rPr kumimoji="0" lang="it-IT" sz="4400" b="0" i="0" u="none" strike="noStrike" kern="1200" cap="none" spc="0" normalizeH="0" baseline="0" noProof="0" dirty="0">
                <a:ln>
                  <a:noFill/>
                </a:ln>
                <a:solidFill>
                  <a:prstClr val="black"/>
                </a:solidFill>
                <a:effectLst/>
                <a:uLnTx/>
                <a:uFillTx/>
                <a:latin typeface="Calibri" panose="020F0502020204030204"/>
                <a:ea typeface="+mn-ea"/>
                <a:cs typeface="+mn-cs"/>
              </a:rPr>
              <a:t> in Europe</a:t>
            </a:r>
          </a:p>
        </p:txBody>
      </p:sp>
    </p:spTree>
    <p:extLst>
      <p:ext uri="{BB962C8B-B14F-4D97-AF65-F5344CB8AC3E}">
        <p14:creationId xmlns:p14="http://schemas.microsoft.com/office/powerpoint/2010/main" val="32430123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a:themeElements>
    <a:clrScheme name="OpenAIRE">
      <a:dk1>
        <a:srgbClr val="000000"/>
      </a:dk1>
      <a:lt1>
        <a:srgbClr val="FEFFFF"/>
      </a:lt1>
      <a:dk2>
        <a:srgbClr val="424242"/>
      </a:dk2>
      <a:lt2>
        <a:srgbClr val="D5D5D5"/>
      </a:lt2>
      <a:accent1>
        <a:srgbClr val="2D3292"/>
      </a:accent1>
      <a:accent2>
        <a:srgbClr val="3889DE"/>
      </a:accent2>
      <a:accent3>
        <a:srgbClr val="69CDF3"/>
      </a:accent3>
      <a:accent4>
        <a:srgbClr val="797DD5"/>
      </a:accent4>
      <a:accent5>
        <a:srgbClr val="4248A9"/>
      </a:accent5>
      <a:accent6>
        <a:srgbClr val="D71E00"/>
      </a:accent6>
      <a:hlink>
        <a:srgbClr val="FF7C00"/>
      </a:hlink>
      <a:folHlink>
        <a:srgbClr val="000000"/>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7625" tIns="47625" rIns="47625" bIns="47625" numCol="1" spcCol="38100" rtlCol="0" anchor="ctr">
        <a:spAutoFit/>
      </a:bodyPr>
      <a:lstStyle>
        <a:defPPr marL="0" marR="0" indent="0" algn="ctr" defTabSz="547687"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penAIRE_OpenSans_2017_v1" id="{D9A866A4-9639-464A-BAF6-472C2B4E4D10}" vid="{6AE3E86A-DA0F-1449-AA19-57DD6D897A5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488</TotalTime>
  <Words>1337</Words>
  <Application>Microsoft Macintosh PowerPoint</Application>
  <PresentationFormat>Widescreen</PresentationFormat>
  <Paragraphs>205</Paragraphs>
  <Slides>12</Slides>
  <Notes>10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vt:i4>
      </vt:variant>
    </vt:vector>
  </HeadingPairs>
  <TitlesOfParts>
    <vt:vector size="27" baseType="lpstr">
      <vt:lpstr>Arial</vt:lpstr>
      <vt:lpstr>Calibri</vt:lpstr>
      <vt:lpstr>Calibri Light</vt:lpstr>
      <vt:lpstr>Gill Sans</vt:lpstr>
      <vt:lpstr>Helvetica</vt:lpstr>
      <vt:lpstr>Helvetica Light</vt:lpstr>
      <vt:lpstr>Helvetica Neue</vt:lpstr>
      <vt:lpstr>Open Sans</vt:lpstr>
      <vt:lpstr>Open Sans Light</vt:lpstr>
      <vt:lpstr>Open Sans Semibold</vt:lpstr>
      <vt:lpstr>PF Paperback</vt:lpstr>
      <vt:lpstr>Verdana</vt:lpstr>
      <vt:lpstr>Office Theme</vt:lpstr>
      <vt:lpstr>1_Office Theme</vt:lpstr>
      <vt:lpstr>1_Master</vt:lpstr>
      <vt:lpstr>Framework Workshop</vt:lpstr>
      <vt:lpstr>About me</vt:lpstr>
      <vt:lpstr>Some of the projects we work(ed)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Framework Workshop</dc:title>
  <dc:creator>Alessia Bardi</dc:creator>
  <cp:lastModifiedBy>Alessia Bardi</cp:lastModifiedBy>
  <cp:revision>16</cp:revision>
  <dcterms:created xsi:type="dcterms:W3CDTF">2020-01-20T19:52:49Z</dcterms:created>
  <dcterms:modified xsi:type="dcterms:W3CDTF">2020-01-23T09:41:36Z</dcterms:modified>
</cp:coreProperties>
</file>